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9.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drawings/drawing2.xml" ContentType="application/vnd.openxmlformats-officedocument.drawingml.chartshapes+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drawings/drawing3.xml" ContentType="application/vnd.openxmlformats-officedocument.drawingml.chartshapes+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7.xml" ContentType="application/vnd.openxmlformats-officedocument.themeOverride+xml"/>
  <Override PartName="/ppt/drawings/drawing4.xml" ContentType="application/vnd.openxmlformats-officedocument.drawingml.chartshapes+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9.xml" ContentType="application/vnd.openxmlformats-officedocument.themeOverride+xml"/>
  <Override PartName="/ppt/drawings/drawing5.xml" ContentType="application/vnd.openxmlformats-officedocument.drawingml.chartshapes+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1.xml" ContentType="application/vnd.openxmlformats-officedocument.themeOverride+xml"/>
  <Override PartName="/ppt/drawings/drawing6.xml" ContentType="application/vnd.openxmlformats-officedocument.drawingml.chartshapes+xml"/>
  <Override PartName="/ppt/charts/chart12.xml" ContentType="application/vnd.openxmlformats-officedocument.drawingml.chart+xml"/>
  <Override PartName="/ppt/theme/themeOverride12.xml" ContentType="application/vnd.openxmlformats-officedocument.themeOverride+xml"/>
  <Override PartName="/ppt/charts/chart13.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3.xml" ContentType="application/vnd.openxmlformats-officedocument.themeOverride+xml"/>
  <Override PartName="/ppt/drawings/drawing7.xml" ContentType="application/vnd.openxmlformats-officedocument.drawingml.chartshapes+xml"/>
  <Override PartName="/ppt/charts/chart14.xml" ContentType="application/vnd.openxmlformats-officedocument.drawingml.chart+xml"/>
  <Override PartName="/ppt/theme/themeOverride1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06" r:id="rId6"/>
  </p:sldMasterIdLst>
  <p:notesMasterIdLst>
    <p:notesMasterId r:id="rId57"/>
  </p:notesMasterIdLst>
  <p:sldIdLst>
    <p:sldId id="11135" r:id="rId7"/>
    <p:sldId id="11269" r:id="rId8"/>
    <p:sldId id="11270" r:id="rId9"/>
    <p:sldId id="11358" r:id="rId10"/>
    <p:sldId id="11097" r:id="rId11"/>
    <p:sldId id="11359" r:id="rId12"/>
    <p:sldId id="11266" r:id="rId13"/>
    <p:sldId id="11267" r:id="rId14"/>
    <p:sldId id="11360" r:id="rId15"/>
    <p:sldId id="11020" r:id="rId16"/>
    <p:sldId id="11099" r:id="rId17"/>
    <p:sldId id="11362" r:id="rId18"/>
    <p:sldId id="11134" r:id="rId19"/>
    <p:sldId id="10932" r:id="rId20"/>
    <p:sldId id="11021" r:id="rId21"/>
    <p:sldId id="11137" r:id="rId22"/>
    <p:sldId id="11268" r:id="rId23"/>
    <p:sldId id="11092" r:id="rId24"/>
    <p:sldId id="11363" r:id="rId25"/>
    <p:sldId id="11364" r:id="rId26"/>
    <p:sldId id="11104" r:id="rId27"/>
    <p:sldId id="11139" r:id="rId28"/>
    <p:sldId id="11140" r:id="rId29"/>
    <p:sldId id="11149" r:id="rId30"/>
    <p:sldId id="11141" r:id="rId31"/>
    <p:sldId id="11108" r:id="rId32"/>
    <p:sldId id="11142" r:id="rId33"/>
    <p:sldId id="11143" r:id="rId34"/>
    <p:sldId id="11150" r:id="rId35"/>
    <p:sldId id="11144" r:id="rId36"/>
    <p:sldId id="11151" r:id="rId37"/>
    <p:sldId id="11145" r:id="rId38"/>
    <p:sldId id="11152" r:id="rId39"/>
    <p:sldId id="11146" r:id="rId40"/>
    <p:sldId id="11153" r:id="rId41"/>
    <p:sldId id="11171" r:id="rId42"/>
    <p:sldId id="11172" r:id="rId43"/>
    <p:sldId id="11161" r:id="rId44"/>
    <p:sldId id="11122" r:id="rId45"/>
    <p:sldId id="11154" r:id="rId46"/>
    <p:sldId id="11157" r:id="rId47"/>
    <p:sldId id="11158" r:id="rId48"/>
    <p:sldId id="11159" r:id="rId49"/>
    <p:sldId id="11160" r:id="rId50"/>
    <p:sldId id="11162" r:id="rId51"/>
    <p:sldId id="11163" r:id="rId52"/>
    <p:sldId id="11164" r:id="rId53"/>
    <p:sldId id="11165" r:id="rId54"/>
    <p:sldId id="11166" r:id="rId55"/>
    <p:sldId id="11167" r:id="rId56"/>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472C4"/>
    <a:srgbClr val="7ED4F2"/>
    <a:srgbClr val="0071FE"/>
    <a:srgbClr val="004DA7"/>
    <a:srgbClr val="AA72D4"/>
    <a:srgbClr val="EA564F"/>
    <a:srgbClr val="9DBDB7"/>
    <a:srgbClr val="C9E0E0"/>
    <a:srgbClr val="FFF7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58A6D5-0B98-4F87-8DDC-0BE644975A1E}" v="45" dt="2025-02-17T08:08:10.156"/>
    <p1510:client id="{B6BA399C-B052-45A6-A58C-96957E364F93}" v="34" dt="2025-02-17T06:38:21.554"/>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Normaali tyyl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25E5076-3810-47DD-B79F-674D7AD40C01}" styleName="Tumma tyyli 1 - Korostu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Tumma tyyli 1 - Korostu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Tumma tyyli 1 - Korostu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Tumma tyyli 1 - Korostu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o, Niklas" userId="S::niklas.aro@mdi.fi::8fc98ffd-64c7-4abf-b83f-3aebb46c12de" providerId="AD" clId="Web-{3716EE35-D862-B28A-5B85-CCD1D17A7682}"/>
    <pc:docChg chg="modSld">
      <pc:chgData name="Aro, Niklas" userId="S::niklas.aro@mdi.fi::8fc98ffd-64c7-4abf-b83f-3aebb46c12de" providerId="AD" clId="Web-{3716EE35-D862-B28A-5B85-CCD1D17A7682}" dt="2025-02-11T09:55:05.115" v="1"/>
      <pc:docMkLst>
        <pc:docMk/>
      </pc:docMkLst>
      <pc:sldChg chg="addSp delSp">
        <pc:chgData name="Aro, Niklas" userId="S::niklas.aro@mdi.fi::8fc98ffd-64c7-4abf-b83f-3aebb46c12de" providerId="AD" clId="Web-{3716EE35-D862-B28A-5B85-CCD1D17A7682}" dt="2025-02-11T09:55:05.115" v="1"/>
        <pc:sldMkLst>
          <pc:docMk/>
          <pc:sldMk cId="1144315630" sldId="11141"/>
        </pc:sldMkLst>
      </pc:sldChg>
    </pc:docChg>
  </pc:docChgLst>
  <pc:docChgLst>
    <pc:chgData name="Aro, Niklas" userId="8fc98ffd-64c7-4abf-b83f-3aebb46c12de" providerId="ADAL" clId="{8D58A6D5-0B98-4F87-8DDC-0BE644975A1E}"/>
    <pc:docChg chg="undo redo custSel addSld delSld modSld sldOrd">
      <pc:chgData name="Aro, Niklas" userId="8fc98ffd-64c7-4abf-b83f-3aebb46c12de" providerId="ADAL" clId="{8D58A6D5-0B98-4F87-8DDC-0BE644975A1E}" dt="2025-02-17T08:08:10.156" v="11284"/>
      <pc:docMkLst>
        <pc:docMk/>
      </pc:docMkLst>
      <pc:sldChg chg="add del setBg">
        <pc:chgData name="Aro, Niklas" userId="8fc98ffd-64c7-4abf-b83f-3aebb46c12de" providerId="ADAL" clId="{8D58A6D5-0B98-4F87-8DDC-0BE644975A1E}" dt="2025-02-03T08:37:48.181" v="47" actId="47"/>
        <pc:sldMkLst>
          <pc:docMk/>
          <pc:sldMk cId="2241225458" sldId="261"/>
        </pc:sldMkLst>
      </pc:sldChg>
      <pc:sldChg chg="del">
        <pc:chgData name="Aro, Niklas" userId="8fc98ffd-64c7-4abf-b83f-3aebb46c12de" providerId="ADAL" clId="{8D58A6D5-0B98-4F87-8DDC-0BE644975A1E}" dt="2025-02-03T08:37:14.702" v="40" actId="2696"/>
        <pc:sldMkLst>
          <pc:docMk/>
          <pc:sldMk cId="2563220558" sldId="261"/>
        </pc:sldMkLst>
      </pc:sldChg>
      <pc:sldChg chg="del">
        <pc:chgData name="Aro, Niklas" userId="8fc98ffd-64c7-4abf-b83f-3aebb46c12de" providerId="ADAL" clId="{8D58A6D5-0B98-4F87-8DDC-0BE644975A1E}" dt="2025-02-03T08:37:14.702" v="40" actId="2696"/>
        <pc:sldMkLst>
          <pc:docMk/>
          <pc:sldMk cId="365353463" sldId="435"/>
        </pc:sldMkLst>
      </pc:sldChg>
      <pc:sldChg chg="add del setBg">
        <pc:chgData name="Aro, Niklas" userId="8fc98ffd-64c7-4abf-b83f-3aebb46c12de" providerId="ADAL" clId="{8D58A6D5-0B98-4F87-8DDC-0BE644975A1E}" dt="2025-02-03T08:39:06.025" v="55" actId="47"/>
        <pc:sldMkLst>
          <pc:docMk/>
          <pc:sldMk cId="1760694400" sldId="435"/>
        </pc:sldMkLst>
      </pc:sldChg>
      <pc:sldChg chg="addSp delSp modSp mod">
        <pc:chgData name="Aro, Niklas" userId="8fc98ffd-64c7-4abf-b83f-3aebb46c12de" providerId="ADAL" clId="{8D58A6D5-0B98-4F87-8DDC-0BE644975A1E}" dt="2025-02-03T08:56:35.475" v="231" actId="255"/>
        <pc:sldMkLst>
          <pc:docMk/>
          <pc:sldMk cId="1736560458" sldId="10932"/>
        </pc:sldMkLst>
        <pc:spChg chg="add mod">
          <ac:chgData name="Aro, Niklas" userId="8fc98ffd-64c7-4abf-b83f-3aebb46c12de" providerId="ADAL" clId="{8D58A6D5-0B98-4F87-8DDC-0BE644975A1E}" dt="2025-02-03T08:37:43.245" v="46"/>
          <ac:spMkLst>
            <pc:docMk/>
            <pc:sldMk cId="1736560458" sldId="10932"/>
            <ac:spMk id="4" creationId="{BFE0E926-8376-BA16-3E6D-BA07539F2D50}"/>
          </ac:spMkLst>
        </pc:spChg>
        <pc:spChg chg="add mod">
          <ac:chgData name="Aro, Niklas" userId="8fc98ffd-64c7-4abf-b83f-3aebb46c12de" providerId="ADAL" clId="{8D58A6D5-0B98-4F87-8DDC-0BE644975A1E}" dt="2025-02-03T08:37:43.245" v="46"/>
          <ac:spMkLst>
            <pc:docMk/>
            <pc:sldMk cId="1736560458" sldId="10932"/>
            <ac:spMk id="5" creationId="{6F5FA403-42BE-7E7A-0D88-01DF034B0824}"/>
          </ac:spMkLst>
        </pc:spChg>
        <pc:spChg chg="add mod">
          <ac:chgData name="Aro, Niklas" userId="8fc98ffd-64c7-4abf-b83f-3aebb46c12de" providerId="ADAL" clId="{8D58A6D5-0B98-4F87-8DDC-0BE644975A1E}" dt="2025-02-03T08:37:43.245" v="46"/>
          <ac:spMkLst>
            <pc:docMk/>
            <pc:sldMk cId="1736560458" sldId="10932"/>
            <ac:spMk id="6" creationId="{C5575CEA-452F-6837-2DD1-6355EE206EEF}"/>
          </ac:spMkLst>
        </pc:spChg>
        <pc:spChg chg="add mod">
          <ac:chgData name="Aro, Niklas" userId="8fc98ffd-64c7-4abf-b83f-3aebb46c12de" providerId="ADAL" clId="{8D58A6D5-0B98-4F87-8DDC-0BE644975A1E}" dt="2025-02-03T08:53:40.578" v="196" actId="207"/>
          <ac:spMkLst>
            <pc:docMk/>
            <pc:sldMk cId="1736560458" sldId="10932"/>
            <ac:spMk id="7" creationId="{4B140E03-098F-3DE6-B84B-9572810712DE}"/>
          </ac:spMkLst>
        </pc:spChg>
        <pc:spChg chg="add mod">
          <ac:chgData name="Aro, Niklas" userId="8fc98ffd-64c7-4abf-b83f-3aebb46c12de" providerId="ADAL" clId="{8D58A6D5-0B98-4F87-8DDC-0BE644975A1E}" dt="2025-02-03T08:56:12.396" v="227" actId="255"/>
          <ac:spMkLst>
            <pc:docMk/>
            <pc:sldMk cId="1736560458" sldId="10932"/>
            <ac:spMk id="8" creationId="{2D391396-240A-F70A-06E2-94F53EF6362E}"/>
          </ac:spMkLst>
        </pc:spChg>
        <pc:spChg chg="add mod">
          <ac:chgData name="Aro, Niklas" userId="8fc98ffd-64c7-4abf-b83f-3aebb46c12de" providerId="ADAL" clId="{8D58A6D5-0B98-4F87-8DDC-0BE644975A1E}" dt="2025-02-03T08:56:35.475" v="231" actId="255"/>
          <ac:spMkLst>
            <pc:docMk/>
            <pc:sldMk cId="1736560458" sldId="10932"/>
            <ac:spMk id="9" creationId="{1274C71F-5C2C-9549-0D29-01A05DCDBC8D}"/>
          </ac:spMkLst>
        </pc:spChg>
        <pc:spChg chg="add mod">
          <ac:chgData name="Aro, Niklas" userId="8fc98ffd-64c7-4abf-b83f-3aebb46c12de" providerId="ADAL" clId="{8D58A6D5-0B98-4F87-8DDC-0BE644975A1E}" dt="2025-02-03T08:56:28.465" v="229" actId="255"/>
          <ac:spMkLst>
            <pc:docMk/>
            <pc:sldMk cId="1736560458" sldId="10932"/>
            <ac:spMk id="10" creationId="{D477B313-077F-FA27-F594-B7800EBAEF33}"/>
          </ac:spMkLst>
        </pc:spChg>
        <pc:picChg chg="add mod">
          <ac:chgData name="Aro, Niklas" userId="8fc98ffd-64c7-4abf-b83f-3aebb46c12de" providerId="ADAL" clId="{8D58A6D5-0B98-4F87-8DDC-0BE644975A1E}" dt="2025-02-03T08:37:43.245" v="46"/>
          <ac:picMkLst>
            <pc:docMk/>
            <pc:sldMk cId="1736560458" sldId="10932"/>
            <ac:picMk id="11" creationId="{BB077363-3DF9-5797-D126-A70A901A9A40}"/>
          </ac:picMkLst>
        </pc:picChg>
      </pc:sldChg>
      <pc:sldChg chg="del">
        <pc:chgData name="Aro, Niklas" userId="8fc98ffd-64c7-4abf-b83f-3aebb46c12de" providerId="ADAL" clId="{8D58A6D5-0B98-4F87-8DDC-0BE644975A1E}" dt="2025-02-03T08:38:27.190" v="50" actId="2696"/>
        <pc:sldMkLst>
          <pc:docMk/>
          <pc:sldMk cId="551596305" sldId="11016"/>
        </pc:sldMkLst>
      </pc:sldChg>
      <pc:sldChg chg="add setBg">
        <pc:chgData name="Aro, Niklas" userId="8fc98ffd-64c7-4abf-b83f-3aebb46c12de" providerId="ADAL" clId="{8D58A6D5-0B98-4F87-8DDC-0BE644975A1E}" dt="2025-02-03T08:38:30.510" v="51"/>
        <pc:sldMkLst>
          <pc:docMk/>
          <pc:sldMk cId="880298227" sldId="11016"/>
        </pc:sldMkLst>
      </pc:sldChg>
      <pc:sldChg chg="modSp add mod">
        <pc:chgData name="Aro, Niklas" userId="8fc98ffd-64c7-4abf-b83f-3aebb46c12de" providerId="ADAL" clId="{8D58A6D5-0B98-4F87-8DDC-0BE644975A1E}" dt="2025-02-03T14:46:29.685" v="4545" actId="20577"/>
        <pc:sldMkLst>
          <pc:docMk/>
          <pc:sldMk cId="1146818586" sldId="11020"/>
        </pc:sldMkLst>
        <pc:spChg chg="mod">
          <ac:chgData name="Aro, Niklas" userId="8fc98ffd-64c7-4abf-b83f-3aebb46c12de" providerId="ADAL" clId="{8D58A6D5-0B98-4F87-8DDC-0BE644975A1E}" dt="2025-02-03T09:02:39.465" v="355" actId="14100"/>
          <ac:spMkLst>
            <pc:docMk/>
            <pc:sldMk cId="1146818586" sldId="11020"/>
            <ac:spMk id="4" creationId="{82F8E3E1-725A-76EF-1E80-A6C04A1B0E90}"/>
          </ac:spMkLst>
        </pc:spChg>
        <pc:spChg chg="mod">
          <ac:chgData name="Aro, Niklas" userId="8fc98ffd-64c7-4abf-b83f-3aebb46c12de" providerId="ADAL" clId="{8D58A6D5-0B98-4F87-8DDC-0BE644975A1E}" dt="2025-02-03T08:51:42.078" v="181" actId="790"/>
          <ac:spMkLst>
            <pc:docMk/>
            <pc:sldMk cId="1146818586" sldId="11020"/>
            <ac:spMk id="6" creationId="{E564CD46-2D2A-EDE0-9EE4-219A9647F33E}"/>
          </ac:spMkLst>
        </pc:spChg>
        <pc:spChg chg="mod">
          <ac:chgData name="Aro, Niklas" userId="8fc98ffd-64c7-4abf-b83f-3aebb46c12de" providerId="ADAL" clId="{8D58A6D5-0B98-4F87-8DDC-0BE644975A1E}" dt="2025-02-03T14:46:19.608" v="4544" actId="20577"/>
          <ac:spMkLst>
            <pc:docMk/>
            <pc:sldMk cId="1146818586" sldId="11020"/>
            <ac:spMk id="7" creationId="{9DEE6E65-E0A4-A7FC-5A9E-32F3C997E6D1}"/>
          </ac:spMkLst>
        </pc:spChg>
        <pc:spChg chg="mod">
          <ac:chgData name="Aro, Niklas" userId="8fc98ffd-64c7-4abf-b83f-3aebb46c12de" providerId="ADAL" clId="{8D58A6D5-0B98-4F87-8DDC-0BE644975A1E}" dt="2025-02-03T14:46:29.685" v="4545" actId="20577"/>
          <ac:spMkLst>
            <pc:docMk/>
            <pc:sldMk cId="1146818586" sldId="11020"/>
            <ac:spMk id="8" creationId="{A4EDEFC5-279E-0BF1-3A37-2DA0F8D95DA1}"/>
          </ac:spMkLst>
        </pc:spChg>
      </pc:sldChg>
      <pc:sldChg chg="del">
        <pc:chgData name="Aro, Niklas" userId="8fc98ffd-64c7-4abf-b83f-3aebb46c12de" providerId="ADAL" clId="{8D58A6D5-0B98-4F87-8DDC-0BE644975A1E}" dt="2025-02-03T08:37:14.702" v="40" actId="2696"/>
        <pc:sldMkLst>
          <pc:docMk/>
          <pc:sldMk cId="2190950265" sldId="11020"/>
        </pc:sldMkLst>
      </pc:sldChg>
      <pc:sldChg chg="add del setBg">
        <pc:chgData name="Aro, Niklas" userId="8fc98ffd-64c7-4abf-b83f-3aebb46c12de" providerId="ADAL" clId="{8D58A6D5-0B98-4F87-8DDC-0BE644975A1E}" dt="2025-02-03T08:39:46.658" v="60" actId="2696"/>
        <pc:sldMkLst>
          <pc:docMk/>
          <pc:sldMk cId="3393595803" sldId="11020"/>
        </pc:sldMkLst>
      </pc:sldChg>
      <pc:sldChg chg="add del">
        <pc:chgData name="Aro, Niklas" userId="8fc98ffd-64c7-4abf-b83f-3aebb46c12de" providerId="ADAL" clId="{8D58A6D5-0B98-4F87-8DDC-0BE644975A1E}" dt="2025-02-03T08:38:33.733" v="52" actId="47"/>
        <pc:sldMkLst>
          <pc:docMk/>
          <pc:sldMk cId="1514122216" sldId="11021"/>
        </pc:sldMkLst>
      </pc:sldChg>
      <pc:sldChg chg="del">
        <pc:chgData name="Aro, Niklas" userId="8fc98ffd-64c7-4abf-b83f-3aebb46c12de" providerId="ADAL" clId="{8D58A6D5-0B98-4F87-8DDC-0BE644975A1E}" dt="2025-02-03T08:37:14.702" v="40" actId="2696"/>
        <pc:sldMkLst>
          <pc:docMk/>
          <pc:sldMk cId="3254421571" sldId="11021"/>
        </pc:sldMkLst>
      </pc:sldChg>
      <pc:sldChg chg="delSp del mod">
        <pc:chgData name="Aro, Niklas" userId="8fc98ffd-64c7-4abf-b83f-3aebb46c12de" providerId="ADAL" clId="{8D58A6D5-0B98-4F87-8DDC-0BE644975A1E}" dt="2025-02-03T08:50:52.205" v="160" actId="2696"/>
        <pc:sldMkLst>
          <pc:docMk/>
          <pc:sldMk cId="3623006821" sldId="11021"/>
        </pc:sldMkLst>
      </pc:sldChg>
      <pc:sldChg chg="modSp add mod">
        <pc:chgData name="Aro, Niklas" userId="8fc98ffd-64c7-4abf-b83f-3aebb46c12de" providerId="ADAL" clId="{8D58A6D5-0B98-4F87-8DDC-0BE644975A1E}" dt="2025-02-07T07:16:17.355" v="11163" actId="20577"/>
        <pc:sldMkLst>
          <pc:docMk/>
          <pc:sldMk cId="4179437001" sldId="11021"/>
        </pc:sldMkLst>
        <pc:spChg chg="mod">
          <ac:chgData name="Aro, Niklas" userId="8fc98ffd-64c7-4abf-b83f-3aebb46c12de" providerId="ADAL" clId="{8D58A6D5-0B98-4F87-8DDC-0BE644975A1E}" dt="2025-02-03T08:53:46.522" v="198" actId="255"/>
          <ac:spMkLst>
            <pc:docMk/>
            <pc:sldMk cId="4179437001" sldId="11021"/>
            <ac:spMk id="2" creationId="{D2289CF0-CA5D-7D03-655F-661602FD9711}"/>
          </ac:spMkLst>
        </pc:spChg>
        <pc:spChg chg="mod">
          <ac:chgData name="Aro, Niklas" userId="8fc98ffd-64c7-4abf-b83f-3aebb46c12de" providerId="ADAL" clId="{8D58A6D5-0B98-4F87-8DDC-0BE644975A1E}" dt="2025-02-07T07:16:17.355" v="11163" actId="20577"/>
          <ac:spMkLst>
            <pc:docMk/>
            <pc:sldMk cId="4179437001" sldId="11021"/>
            <ac:spMk id="5" creationId="{AA9F104C-6C7C-F315-3A3F-0C24BD52BCAD}"/>
          </ac:spMkLst>
        </pc:spChg>
        <pc:spChg chg="mod">
          <ac:chgData name="Aro, Niklas" userId="8fc98ffd-64c7-4abf-b83f-3aebb46c12de" providerId="ADAL" clId="{8D58A6D5-0B98-4F87-8DDC-0BE644975A1E}" dt="2025-02-03T14:45:40.356" v="4542" actId="20577"/>
          <ac:spMkLst>
            <pc:docMk/>
            <pc:sldMk cId="4179437001" sldId="11021"/>
            <ac:spMk id="13" creationId="{01B9C75C-72F5-182D-B3C9-A3A055CEF8EC}"/>
          </ac:spMkLst>
        </pc:spChg>
      </pc:sldChg>
      <pc:sldChg chg="del">
        <pc:chgData name="Aro, Niklas" userId="8fc98ffd-64c7-4abf-b83f-3aebb46c12de" providerId="ADAL" clId="{8D58A6D5-0B98-4F87-8DDC-0BE644975A1E}" dt="2025-02-03T08:37:14.702" v="40" actId="2696"/>
        <pc:sldMkLst>
          <pc:docMk/>
          <pc:sldMk cId="443237587" sldId="11022"/>
        </pc:sldMkLst>
      </pc:sldChg>
      <pc:sldChg chg="add del setBg">
        <pc:chgData name="Aro, Niklas" userId="8fc98ffd-64c7-4abf-b83f-3aebb46c12de" providerId="ADAL" clId="{8D58A6D5-0B98-4F87-8DDC-0BE644975A1E}" dt="2025-02-03T08:41:59.285" v="69" actId="47"/>
        <pc:sldMkLst>
          <pc:docMk/>
          <pc:sldMk cId="2753121464" sldId="11022"/>
        </pc:sldMkLst>
      </pc:sldChg>
      <pc:sldChg chg="delSp add del setBg delDesignElem">
        <pc:chgData name="Aro, Niklas" userId="8fc98ffd-64c7-4abf-b83f-3aebb46c12de" providerId="ADAL" clId="{8D58A6D5-0B98-4F87-8DDC-0BE644975A1E}" dt="2025-02-03T08:44:41.189" v="114" actId="47"/>
        <pc:sldMkLst>
          <pc:docMk/>
          <pc:sldMk cId="1909162150" sldId="11028"/>
        </pc:sldMkLst>
      </pc:sldChg>
      <pc:sldChg chg="del">
        <pc:chgData name="Aro, Niklas" userId="8fc98ffd-64c7-4abf-b83f-3aebb46c12de" providerId="ADAL" clId="{8D58A6D5-0B98-4F87-8DDC-0BE644975A1E}" dt="2025-02-03T08:37:14.702" v="40" actId="2696"/>
        <pc:sldMkLst>
          <pc:docMk/>
          <pc:sldMk cId="1970955404" sldId="11028"/>
        </pc:sldMkLst>
      </pc:sldChg>
      <pc:sldChg chg="delSp add del setBg delDesignElem">
        <pc:chgData name="Aro, Niklas" userId="8fc98ffd-64c7-4abf-b83f-3aebb46c12de" providerId="ADAL" clId="{8D58A6D5-0B98-4F87-8DDC-0BE644975A1E}" dt="2025-02-03T08:44:58.048" v="116" actId="47"/>
        <pc:sldMkLst>
          <pc:docMk/>
          <pc:sldMk cId="2763318911" sldId="11030"/>
        </pc:sldMkLst>
      </pc:sldChg>
      <pc:sldChg chg="del">
        <pc:chgData name="Aro, Niklas" userId="8fc98ffd-64c7-4abf-b83f-3aebb46c12de" providerId="ADAL" clId="{8D58A6D5-0B98-4F87-8DDC-0BE644975A1E}" dt="2025-02-03T08:37:14.702" v="40" actId="2696"/>
        <pc:sldMkLst>
          <pc:docMk/>
          <pc:sldMk cId="2934143585" sldId="11030"/>
        </pc:sldMkLst>
      </pc:sldChg>
      <pc:sldChg chg="delSp add del setBg delDesignElem">
        <pc:chgData name="Aro, Niklas" userId="8fc98ffd-64c7-4abf-b83f-3aebb46c12de" providerId="ADAL" clId="{8D58A6D5-0B98-4F87-8DDC-0BE644975A1E}" dt="2025-02-03T08:45:11.405" v="118" actId="47"/>
        <pc:sldMkLst>
          <pc:docMk/>
          <pc:sldMk cId="2461095062" sldId="11032"/>
        </pc:sldMkLst>
      </pc:sldChg>
      <pc:sldChg chg="del">
        <pc:chgData name="Aro, Niklas" userId="8fc98ffd-64c7-4abf-b83f-3aebb46c12de" providerId="ADAL" clId="{8D58A6D5-0B98-4F87-8DDC-0BE644975A1E}" dt="2025-02-03T08:37:14.702" v="40" actId="2696"/>
        <pc:sldMkLst>
          <pc:docMk/>
          <pc:sldMk cId="3284621140" sldId="11032"/>
        </pc:sldMkLst>
      </pc:sldChg>
      <pc:sldChg chg="del">
        <pc:chgData name="Aro, Niklas" userId="8fc98ffd-64c7-4abf-b83f-3aebb46c12de" providerId="ADAL" clId="{8D58A6D5-0B98-4F87-8DDC-0BE644975A1E}" dt="2025-02-03T08:37:14.702" v="40" actId="2696"/>
        <pc:sldMkLst>
          <pc:docMk/>
          <pc:sldMk cId="1372103960" sldId="11034"/>
        </pc:sldMkLst>
      </pc:sldChg>
      <pc:sldChg chg="delSp add del setBg delDesignElem">
        <pc:chgData name="Aro, Niklas" userId="8fc98ffd-64c7-4abf-b83f-3aebb46c12de" providerId="ADAL" clId="{8D58A6D5-0B98-4F87-8DDC-0BE644975A1E}" dt="2025-02-03T08:45:30.358" v="120" actId="47"/>
        <pc:sldMkLst>
          <pc:docMk/>
          <pc:sldMk cId="2070669004" sldId="11034"/>
        </pc:sldMkLst>
      </pc:sldChg>
      <pc:sldChg chg="add del">
        <pc:chgData name="Aro, Niklas" userId="8fc98ffd-64c7-4abf-b83f-3aebb46c12de" providerId="ADAL" clId="{8D58A6D5-0B98-4F87-8DDC-0BE644975A1E}" dt="2025-02-03T08:46:19.325" v="122" actId="47"/>
        <pc:sldMkLst>
          <pc:docMk/>
          <pc:sldMk cId="2336714180" sldId="11035"/>
        </pc:sldMkLst>
      </pc:sldChg>
      <pc:sldChg chg="del">
        <pc:chgData name="Aro, Niklas" userId="8fc98ffd-64c7-4abf-b83f-3aebb46c12de" providerId="ADAL" clId="{8D58A6D5-0B98-4F87-8DDC-0BE644975A1E}" dt="2025-02-03T08:37:14.702" v="40" actId="2696"/>
        <pc:sldMkLst>
          <pc:docMk/>
          <pc:sldMk cId="2447185527" sldId="11035"/>
        </pc:sldMkLst>
      </pc:sldChg>
      <pc:sldChg chg="add del">
        <pc:chgData name="Aro, Niklas" userId="8fc98ffd-64c7-4abf-b83f-3aebb46c12de" providerId="ADAL" clId="{8D58A6D5-0B98-4F87-8DDC-0BE644975A1E}" dt="2025-02-03T08:46:31.459" v="124" actId="47"/>
        <pc:sldMkLst>
          <pc:docMk/>
          <pc:sldMk cId="684328008" sldId="11037"/>
        </pc:sldMkLst>
      </pc:sldChg>
      <pc:sldChg chg="del">
        <pc:chgData name="Aro, Niklas" userId="8fc98ffd-64c7-4abf-b83f-3aebb46c12de" providerId="ADAL" clId="{8D58A6D5-0B98-4F87-8DDC-0BE644975A1E}" dt="2025-02-03T08:37:14.702" v="40" actId="2696"/>
        <pc:sldMkLst>
          <pc:docMk/>
          <pc:sldMk cId="2683477598" sldId="11037"/>
        </pc:sldMkLst>
      </pc:sldChg>
      <pc:sldChg chg="add del">
        <pc:chgData name="Aro, Niklas" userId="8fc98ffd-64c7-4abf-b83f-3aebb46c12de" providerId="ADAL" clId="{8D58A6D5-0B98-4F87-8DDC-0BE644975A1E}" dt="2025-02-03T08:47:25.807" v="135" actId="47"/>
        <pc:sldMkLst>
          <pc:docMk/>
          <pc:sldMk cId="805983966" sldId="11039"/>
        </pc:sldMkLst>
      </pc:sldChg>
      <pc:sldChg chg="del">
        <pc:chgData name="Aro, Niklas" userId="8fc98ffd-64c7-4abf-b83f-3aebb46c12de" providerId="ADAL" clId="{8D58A6D5-0B98-4F87-8DDC-0BE644975A1E}" dt="2025-02-03T08:37:14.702" v="40" actId="2696"/>
        <pc:sldMkLst>
          <pc:docMk/>
          <pc:sldMk cId="2924912053" sldId="11039"/>
        </pc:sldMkLst>
      </pc:sldChg>
      <pc:sldChg chg="add del">
        <pc:chgData name="Aro, Niklas" userId="8fc98ffd-64c7-4abf-b83f-3aebb46c12de" providerId="ADAL" clId="{8D58A6D5-0B98-4F87-8DDC-0BE644975A1E}" dt="2025-02-03T08:47:35.236" v="137" actId="47"/>
        <pc:sldMkLst>
          <pc:docMk/>
          <pc:sldMk cId="311993557" sldId="11041"/>
        </pc:sldMkLst>
      </pc:sldChg>
      <pc:sldChg chg="del">
        <pc:chgData name="Aro, Niklas" userId="8fc98ffd-64c7-4abf-b83f-3aebb46c12de" providerId="ADAL" clId="{8D58A6D5-0B98-4F87-8DDC-0BE644975A1E}" dt="2025-02-03T08:37:14.702" v="40" actId="2696"/>
        <pc:sldMkLst>
          <pc:docMk/>
          <pc:sldMk cId="2399896080" sldId="11041"/>
        </pc:sldMkLst>
      </pc:sldChg>
      <pc:sldChg chg="del">
        <pc:chgData name="Aro, Niklas" userId="8fc98ffd-64c7-4abf-b83f-3aebb46c12de" providerId="ADAL" clId="{8D58A6D5-0B98-4F87-8DDC-0BE644975A1E}" dt="2025-02-03T08:37:14.702" v="40" actId="2696"/>
        <pc:sldMkLst>
          <pc:docMk/>
          <pc:sldMk cId="2487005321" sldId="11042"/>
        </pc:sldMkLst>
      </pc:sldChg>
      <pc:sldChg chg="add del">
        <pc:chgData name="Aro, Niklas" userId="8fc98ffd-64c7-4abf-b83f-3aebb46c12de" providerId="ADAL" clId="{8D58A6D5-0B98-4F87-8DDC-0BE644975A1E}" dt="2025-02-03T08:48:35.979" v="149" actId="47"/>
        <pc:sldMkLst>
          <pc:docMk/>
          <pc:sldMk cId="3241651343" sldId="11042"/>
        </pc:sldMkLst>
      </pc:sldChg>
      <pc:sldChg chg="add del">
        <pc:chgData name="Aro, Niklas" userId="8fc98ffd-64c7-4abf-b83f-3aebb46c12de" providerId="ADAL" clId="{8D58A6D5-0B98-4F87-8DDC-0BE644975A1E}" dt="2025-02-03T08:40:51.435" v="67" actId="47"/>
        <pc:sldMkLst>
          <pc:docMk/>
          <pc:sldMk cId="4021052594" sldId="11043"/>
        </pc:sldMkLst>
      </pc:sldChg>
      <pc:sldChg chg="del">
        <pc:chgData name="Aro, Niklas" userId="8fc98ffd-64c7-4abf-b83f-3aebb46c12de" providerId="ADAL" clId="{8D58A6D5-0B98-4F87-8DDC-0BE644975A1E}" dt="2025-02-03T08:37:14.702" v="40" actId="2696"/>
        <pc:sldMkLst>
          <pc:docMk/>
          <pc:sldMk cId="4244867336" sldId="11043"/>
        </pc:sldMkLst>
      </pc:sldChg>
      <pc:sldChg chg="del">
        <pc:chgData name="Aro, Niklas" userId="8fc98ffd-64c7-4abf-b83f-3aebb46c12de" providerId="ADAL" clId="{8D58A6D5-0B98-4F87-8DDC-0BE644975A1E}" dt="2025-02-03T08:37:14.702" v="40" actId="2696"/>
        <pc:sldMkLst>
          <pc:docMk/>
          <pc:sldMk cId="313805214" sldId="11044"/>
        </pc:sldMkLst>
      </pc:sldChg>
      <pc:sldChg chg="add del">
        <pc:chgData name="Aro, Niklas" userId="8fc98ffd-64c7-4abf-b83f-3aebb46c12de" providerId="ADAL" clId="{8D58A6D5-0B98-4F87-8DDC-0BE644975A1E}" dt="2025-02-03T08:48:49.603" v="151" actId="47"/>
        <pc:sldMkLst>
          <pc:docMk/>
          <pc:sldMk cId="1648069270" sldId="11044"/>
        </pc:sldMkLst>
      </pc:sldChg>
      <pc:sldChg chg="add del">
        <pc:chgData name="Aro, Niklas" userId="8fc98ffd-64c7-4abf-b83f-3aebb46c12de" providerId="ADAL" clId="{8D58A6D5-0B98-4F87-8DDC-0BE644975A1E}" dt="2025-02-03T08:47:53.868" v="141" actId="47"/>
        <pc:sldMkLst>
          <pc:docMk/>
          <pc:sldMk cId="1473748257" sldId="11045"/>
        </pc:sldMkLst>
      </pc:sldChg>
      <pc:sldChg chg="del">
        <pc:chgData name="Aro, Niklas" userId="8fc98ffd-64c7-4abf-b83f-3aebb46c12de" providerId="ADAL" clId="{8D58A6D5-0B98-4F87-8DDC-0BE644975A1E}" dt="2025-02-03T08:37:14.702" v="40" actId="2696"/>
        <pc:sldMkLst>
          <pc:docMk/>
          <pc:sldMk cId="1729323998" sldId="11045"/>
        </pc:sldMkLst>
      </pc:sldChg>
      <pc:sldChg chg="del">
        <pc:chgData name="Aro, Niklas" userId="8fc98ffd-64c7-4abf-b83f-3aebb46c12de" providerId="ADAL" clId="{8D58A6D5-0B98-4F87-8DDC-0BE644975A1E}" dt="2025-02-03T08:37:14.702" v="40" actId="2696"/>
        <pc:sldMkLst>
          <pc:docMk/>
          <pc:sldMk cId="1910986187" sldId="11047"/>
        </pc:sldMkLst>
      </pc:sldChg>
      <pc:sldChg chg="add del">
        <pc:chgData name="Aro, Niklas" userId="8fc98ffd-64c7-4abf-b83f-3aebb46c12de" providerId="ADAL" clId="{8D58A6D5-0B98-4F87-8DDC-0BE644975A1E}" dt="2025-02-03T08:48:04.115" v="143" actId="47"/>
        <pc:sldMkLst>
          <pc:docMk/>
          <pc:sldMk cId="3374429511" sldId="11047"/>
        </pc:sldMkLst>
      </pc:sldChg>
      <pc:sldChg chg="add del">
        <pc:chgData name="Aro, Niklas" userId="8fc98ffd-64c7-4abf-b83f-3aebb46c12de" providerId="ADAL" clId="{8D58A6D5-0B98-4F87-8DDC-0BE644975A1E}" dt="2025-02-03T08:48:13.446" v="145" actId="47"/>
        <pc:sldMkLst>
          <pc:docMk/>
          <pc:sldMk cId="3803867137" sldId="11049"/>
        </pc:sldMkLst>
      </pc:sldChg>
      <pc:sldChg chg="del">
        <pc:chgData name="Aro, Niklas" userId="8fc98ffd-64c7-4abf-b83f-3aebb46c12de" providerId="ADAL" clId="{8D58A6D5-0B98-4F87-8DDC-0BE644975A1E}" dt="2025-02-03T08:37:14.702" v="40" actId="2696"/>
        <pc:sldMkLst>
          <pc:docMk/>
          <pc:sldMk cId="3939377419" sldId="11049"/>
        </pc:sldMkLst>
      </pc:sldChg>
      <pc:sldChg chg="del">
        <pc:chgData name="Aro, Niklas" userId="8fc98ffd-64c7-4abf-b83f-3aebb46c12de" providerId="ADAL" clId="{8D58A6D5-0B98-4F87-8DDC-0BE644975A1E}" dt="2025-02-03T08:37:14.702" v="40" actId="2696"/>
        <pc:sldMkLst>
          <pc:docMk/>
          <pc:sldMk cId="291215371" sldId="11051"/>
        </pc:sldMkLst>
      </pc:sldChg>
      <pc:sldChg chg="add del">
        <pc:chgData name="Aro, Niklas" userId="8fc98ffd-64c7-4abf-b83f-3aebb46c12de" providerId="ADAL" clId="{8D58A6D5-0B98-4F87-8DDC-0BE644975A1E}" dt="2025-02-03T08:48:21.725" v="147" actId="47"/>
        <pc:sldMkLst>
          <pc:docMk/>
          <pc:sldMk cId="4060102364" sldId="11051"/>
        </pc:sldMkLst>
      </pc:sldChg>
      <pc:sldChg chg="del">
        <pc:chgData name="Aro, Niklas" userId="8fc98ffd-64c7-4abf-b83f-3aebb46c12de" providerId="ADAL" clId="{8D58A6D5-0B98-4F87-8DDC-0BE644975A1E}" dt="2025-02-03T08:37:14.702" v="40" actId="2696"/>
        <pc:sldMkLst>
          <pc:docMk/>
          <pc:sldMk cId="2176938706" sldId="11052"/>
        </pc:sldMkLst>
      </pc:sldChg>
      <pc:sldChg chg="add del">
        <pc:chgData name="Aro, Niklas" userId="8fc98ffd-64c7-4abf-b83f-3aebb46c12de" providerId="ADAL" clId="{8D58A6D5-0B98-4F87-8DDC-0BE644975A1E}" dt="2025-02-03T08:47:44.103" v="139" actId="47"/>
        <pc:sldMkLst>
          <pc:docMk/>
          <pc:sldMk cId="3115028887" sldId="11052"/>
        </pc:sldMkLst>
      </pc:sldChg>
      <pc:sldChg chg="del">
        <pc:chgData name="Aro, Niklas" userId="8fc98ffd-64c7-4abf-b83f-3aebb46c12de" providerId="ADAL" clId="{8D58A6D5-0B98-4F87-8DDC-0BE644975A1E}" dt="2025-02-03T08:37:14.702" v="40" actId="2696"/>
        <pc:sldMkLst>
          <pc:docMk/>
          <pc:sldMk cId="3602262211" sldId="11053"/>
        </pc:sldMkLst>
      </pc:sldChg>
      <pc:sldChg chg="add del setBg">
        <pc:chgData name="Aro, Niklas" userId="8fc98ffd-64c7-4abf-b83f-3aebb46c12de" providerId="ADAL" clId="{8D58A6D5-0B98-4F87-8DDC-0BE644975A1E}" dt="2025-02-03T08:42:58.997" v="108" actId="47"/>
        <pc:sldMkLst>
          <pc:docMk/>
          <pc:sldMk cId="3985336469" sldId="11053"/>
        </pc:sldMkLst>
      </pc:sldChg>
      <pc:sldChg chg="add del setBg">
        <pc:chgData name="Aro, Niklas" userId="8fc98ffd-64c7-4abf-b83f-3aebb46c12de" providerId="ADAL" clId="{8D58A6D5-0B98-4F87-8DDC-0BE644975A1E}" dt="2025-02-03T08:39:18.334" v="57" actId="47"/>
        <pc:sldMkLst>
          <pc:docMk/>
          <pc:sldMk cId="1589298023" sldId="11055"/>
        </pc:sldMkLst>
      </pc:sldChg>
      <pc:sldChg chg="del">
        <pc:chgData name="Aro, Niklas" userId="8fc98ffd-64c7-4abf-b83f-3aebb46c12de" providerId="ADAL" clId="{8D58A6D5-0B98-4F87-8DDC-0BE644975A1E}" dt="2025-02-03T08:37:14.702" v="40" actId="2696"/>
        <pc:sldMkLst>
          <pc:docMk/>
          <pc:sldMk cId="2386039030" sldId="11055"/>
        </pc:sldMkLst>
      </pc:sldChg>
      <pc:sldChg chg="add del">
        <pc:chgData name="Aro, Niklas" userId="8fc98ffd-64c7-4abf-b83f-3aebb46c12de" providerId="ADAL" clId="{8D58A6D5-0B98-4F87-8DDC-0BE644975A1E}" dt="2025-02-03T08:39:43.537" v="59" actId="47"/>
        <pc:sldMkLst>
          <pc:docMk/>
          <pc:sldMk cId="331858509" sldId="11057"/>
        </pc:sldMkLst>
      </pc:sldChg>
      <pc:sldChg chg="del">
        <pc:chgData name="Aro, Niklas" userId="8fc98ffd-64c7-4abf-b83f-3aebb46c12de" providerId="ADAL" clId="{8D58A6D5-0B98-4F87-8DDC-0BE644975A1E}" dt="2025-02-03T08:37:14.702" v="40" actId="2696"/>
        <pc:sldMkLst>
          <pc:docMk/>
          <pc:sldMk cId="1224387546" sldId="11057"/>
        </pc:sldMkLst>
      </pc:sldChg>
      <pc:sldChg chg="add del">
        <pc:chgData name="Aro, Niklas" userId="8fc98ffd-64c7-4abf-b83f-3aebb46c12de" providerId="ADAL" clId="{8D58A6D5-0B98-4F87-8DDC-0BE644975A1E}" dt="2025-02-03T08:40:40.743" v="66" actId="47"/>
        <pc:sldMkLst>
          <pc:docMk/>
          <pc:sldMk cId="334188948" sldId="11059"/>
        </pc:sldMkLst>
      </pc:sldChg>
      <pc:sldChg chg="del">
        <pc:chgData name="Aro, Niklas" userId="8fc98ffd-64c7-4abf-b83f-3aebb46c12de" providerId="ADAL" clId="{8D58A6D5-0B98-4F87-8DDC-0BE644975A1E}" dt="2025-02-03T08:37:14.702" v="40" actId="2696"/>
        <pc:sldMkLst>
          <pc:docMk/>
          <pc:sldMk cId="4087073739" sldId="11059"/>
        </pc:sldMkLst>
      </pc:sldChg>
      <pc:sldChg chg="del">
        <pc:chgData name="Aro, Niklas" userId="8fc98ffd-64c7-4abf-b83f-3aebb46c12de" providerId="ADAL" clId="{8D58A6D5-0B98-4F87-8DDC-0BE644975A1E}" dt="2025-02-03T08:37:14.702" v="40" actId="2696"/>
        <pc:sldMkLst>
          <pc:docMk/>
          <pc:sldMk cId="56969434" sldId="11061"/>
        </pc:sldMkLst>
      </pc:sldChg>
      <pc:sldChg chg="add del">
        <pc:chgData name="Aro, Niklas" userId="8fc98ffd-64c7-4abf-b83f-3aebb46c12de" providerId="ADAL" clId="{8D58A6D5-0B98-4F87-8DDC-0BE644975A1E}" dt="2025-02-03T08:46:40.956" v="126" actId="47"/>
        <pc:sldMkLst>
          <pc:docMk/>
          <pc:sldMk cId="2847167405" sldId="11061"/>
        </pc:sldMkLst>
      </pc:sldChg>
      <pc:sldChg chg="del">
        <pc:chgData name="Aro, Niklas" userId="8fc98ffd-64c7-4abf-b83f-3aebb46c12de" providerId="ADAL" clId="{8D58A6D5-0B98-4F87-8DDC-0BE644975A1E}" dt="2025-02-03T08:37:14.702" v="40" actId="2696"/>
        <pc:sldMkLst>
          <pc:docMk/>
          <pc:sldMk cId="664319992" sldId="11062"/>
        </pc:sldMkLst>
      </pc:sldChg>
      <pc:sldChg chg="add del">
        <pc:chgData name="Aro, Niklas" userId="8fc98ffd-64c7-4abf-b83f-3aebb46c12de" providerId="ADAL" clId="{8D58A6D5-0B98-4F87-8DDC-0BE644975A1E}" dt="2025-02-03T08:46:50.148" v="128" actId="47"/>
        <pc:sldMkLst>
          <pc:docMk/>
          <pc:sldMk cId="3459615057" sldId="11062"/>
        </pc:sldMkLst>
      </pc:sldChg>
      <pc:sldChg chg="add del">
        <pc:chgData name="Aro, Niklas" userId="8fc98ffd-64c7-4abf-b83f-3aebb46c12de" providerId="ADAL" clId="{8D58A6D5-0B98-4F87-8DDC-0BE644975A1E}" dt="2025-02-03T08:46:58.364" v="130" actId="47"/>
        <pc:sldMkLst>
          <pc:docMk/>
          <pc:sldMk cId="2273378774" sldId="11063"/>
        </pc:sldMkLst>
      </pc:sldChg>
      <pc:sldChg chg="del">
        <pc:chgData name="Aro, Niklas" userId="8fc98ffd-64c7-4abf-b83f-3aebb46c12de" providerId="ADAL" clId="{8D58A6D5-0B98-4F87-8DDC-0BE644975A1E}" dt="2025-02-03T08:37:14.702" v="40" actId="2696"/>
        <pc:sldMkLst>
          <pc:docMk/>
          <pc:sldMk cId="2338714536" sldId="11063"/>
        </pc:sldMkLst>
      </pc:sldChg>
      <pc:sldChg chg="add del">
        <pc:chgData name="Aro, Niklas" userId="8fc98ffd-64c7-4abf-b83f-3aebb46c12de" providerId="ADAL" clId="{8D58A6D5-0B98-4F87-8DDC-0BE644975A1E}" dt="2025-02-03T08:47:07.454" v="132" actId="47"/>
        <pc:sldMkLst>
          <pc:docMk/>
          <pc:sldMk cId="1609019208" sldId="11064"/>
        </pc:sldMkLst>
      </pc:sldChg>
      <pc:sldChg chg="del">
        <pc:chgData name="Aro, Niklas" userId="8fc98ffd-64c7-4abf-b83f-3aebb46c12de" providerId="ADAL" clId="{8D58A6D5-0B98-4F87-8DDC-0BE644975A1E}" dt="2025-02-03T08:37:14.702" v="40" actId="2696"/>
        <pc:sldMkLst>
          <pc:docMk/>
          <pc:sldMk cId="4133973986" sldId="11064"/>
        </pc:sldMkLst>
      </pc:sldChg>
      <pc:sldChg chg="add del">
        <pc:chgData name="Aro, Niklas" userId="8fc98ffd-64c7-4abf-b83f-3aebb46c12de" providerId="ADAL" clId="{8D58A6D5-0B98-4F87-8DDC-0BE644975A1E}" dt="2025-02-03T08:38:45.066" v="53" actId="47"/>
        <pc:sldMkLst>
          <pc:docMk/>
          <pc:sldMk cId="120398751" sldId="11089"/>
        </pc:sldMkLst>
      </pc:sldChg>
      <pc:sldChg chg="del">
        <pc:chgData name="Aro, Niklas" userId="8fc98ffd-64c7-4abf-b83f-3aebb46c12de" providerId="ADAL" clId="{8D58A6D5-0B98-4F87-8DDC-0BE644975A1E}" dt="2025-02-03T08:37:14.702" v="40" actId="2696"/>
        <pc:sldMkLst>
          <pc:docMk/>
          <pc:sldMk cId="3066242042" sldId="11089"/>
        </pc:sldMkLst>
      </pc:sldChg>
      <pc:sldChg chg="modSp add mod">
        <pc:chgData name="Aro, Niklas" userId="8fc98ffd-64c7-4abf-b83f-3aebb46c12de" providerId="ADAL" clId="{8D58A6D5-0B98-4F87-8DDC-0BE644975A1E}" dt="2025-02-03T09:04:17.291" v="369" actId="255"/>
        <pc:sldMkLst>
          <pc:docMk/>
          <pc:sldMk cId="3415921065" sldId="11092"/>
        </pc:sldMkLst>
        <pc:spChg chg="mod">
          <ac:chgData name="Aro, Niklas" userId="8fc98ffd-64c7-4abf-b83f-3aebb46c12de" providerId="ADAL" clId="{8D58A6D5-0B98-4F87-8DDC-0BE644975A1E}" dt="2025-02-03T09:04:17.291" v="369" actId="255"/>
          <ac:spMkLst>
            <pc:docMk/>
            <pc:sldMk cId="3415921065" sldId="11092"/>
            <ac:spMk id="41" creationId="{144867D8-9624-0B34-8871-21D373458C11}"/>
          </ac:spMkLst>
        </pc:spChg>
      </pc:sldChg>
      <pc:sldChg chg="add del setBg">
        <pc:chgData name="Aro, Niklas" userId="8fc98ffd-64c7-4abf-b83f-3aebb46c12de" providerId="ADAL" clId="{8D58A6D5-0B98-4F87-8DDC-0BE644975A1E}" dt="2025-02-03T08:43:00.384" v="109" actId="2696"/>
        <pc:sldMkLst>
          <pc:docMk/>
          <pc:sldMk cId="4097956481" sldId="11092"/>
        </pc:sldMkLst>
      </pc:sldChg>
      <pc:sldChg chg="del">
        <pc:chgData name="Aro, Niklas" userId="8fc98ffd-64c7-4abf-b83f-3aebb46c12de" providerId="ADAL" clId="{8D58A6D5-0B98-4F87-8DDC-0BE644975A1E}" dt="2025-02-03T08:37:14.702" v="40" actId="2696"/>
        <pc:sldMkLst>
          <pc:docMk/>
          <pc:sldMk cId="4231056909" sldId="11092"/>
        </pc:sldMkLst>
      </pc:sldChg>
      <pc:sldChg chg="add">
        <pc:chgData name="Aro, Niklas" userId="8fc98ffd-64c7-4abf-b83f-3aebb46c12de" providerId="ADAL" clId="{8D58A6D5-0B98-4F87-8DDC-0BE644975A1E}" dt="2025-02-03T08:38:30.510" v="51"/>
        <pc:sldMkLst>
          <pc:docMk/>
          <pc:sldMk cId="123470196" sldId="11095"/>
        </pc:sldMkLst>
      </pc:sldChg>
      <pc:sldChg chg="del">
        <pc:chgData name="Aro, Niklas" userId="8fc98ffd-64c7-4abf-b83f-3aebb46c12de" providerId="ADAL" clId="{8D58A6D5-0B98-4F87-8DDC-0BE644975A1E}" dt="2025-02-03T08:38:27.190" v="50" actId="2696"/>
        <pc:sldMkLst>
          <pc:docMk/>
          <pc:sldMk cId="2879431692" sldId="11095"/>
        </pc:sldMkLst>
      </pc:sldChg>
      <pc:sldChg chg="addSp modSp add del">
        <pc:chgData name="Aro, Niklas" userId="8fc98ffd-64c7-4abf-b83f-3aebb46c12de" providerId="ADAL" clId="{8D58A6D5-0B98-4F87-8DDC-0BE644975A1E}" dt="2025-02-03T08:50:54.883" v="161" actId="47"/>
        <pc:sldMkLst>
          <pc:docMk/>
          <pc:sldMk cId="1748127017" sldId="11096"/>
        </pc:sldMkLst>
      </pc:sldChg>
      <pc:sldChg chg="addSp modSp add mod">
        <pc:chgData name="Aro, Niklas" userId="8fc98ffd-64c7-4abf-b83f-3aebb46c12de" providerId="ADAL" clId="{8D58A6D5-0B98-4F87-8DDC-0BE644975A1E}" dt="2025-02-03T08:57:35.177" v="242" actId="255"/>
        <pc:sldMkLst>
          <pc:docMk/>
          <pc:sldMk cId="3492639740" sldId="11097"/>
        </pc:sldMkLst>
        <pc:spChg chg="add mod">
          <ac:chgData name="Aro, Niklas" userId="8fc98ffd-64c7-4abf-b83f-3aebb46c12de" providerId="ADAL" clId="{8D58A6D5-0B98-4F87-8DDC-0BE644975A1E}" dt="2025-02-03T08:56:55.947" v="233" actId="255"/>
          <ac:spMkLst>
            <pc:docMk/>
            <pc:sldMk cId="3492639740" sldId="11097"/>
            <ac:spMk id="5" creationId="{4B473ABB-A6A1-C31A-29F1-B32EF4B5AE8F}"/>
          </ac:spMkLst>
        </pc:spChg>
        <pc:spChg chg="add mod">
          <ac:chgData name="Aro, Niklas" userId="8fc98ffd-64c7-4abf-b83f-3aebb46c12de" providerId="ADAL" clId="{8D58A6D5-0B98-4F87-8DDC-0BE644975A1E}" dt="2025-02-03T08:57:15.938" v="237" actId="255"/>
          <ac:spMkLst>
            <pc:docMk/>
            <pc:sldMk cId="3492639740" sldId="11097"/>
            <ac:spMk id="6" creationId="{59E68034-12AD-3874-A525-44FDD595A6A1}"/>
          </ac:spMkLst>
        </pc:spChg>
        <pc:spChg chg="add mod">
          <ac:chgData name="Aro, Niklas" userId="8fc98ffd-64c7-4abf-b83f-3aebb46c12de" providerId="ADAL" clId="{8D58A6D5-0B98-4F87-8DDC-0BE644975A1E}" dt="2025-02-03T08:57:35.177" v="242" actId="255"/>
          <ac:spMkLst>
            <pc:docMk/>
            <pc:sldMk cId="3492639740" sldId="11097"/>
            <ac:spMk id="7" creationId="{EDF23C9E-988B-6915-35B2-1FF0F27AC3AC}"/>
          </ac:spMkLst>
        </pc:spChg>
        <pc:picChg chg="add mod">
          <ac:chgData name="Aro, Niklas" userId="8fc98ffd-64c7-4abf-b83f-3aebb46c12de" providerId="ADAL" clId="{8D58A6D5-0B98-4F87-8DDC-0BE644975A1E}" dt="2025-02-03T08:38:59.766" v="54"/>
          <ac:picMkLst>
            <pc:docMk/>
            <pc:sldMk cId="3492639740" sldId="11097"/>
            <ac:picMk id="4" creationId="{E780720A-8835-9788-C412-A868D0384CF6}"/>
          </ac:picMkLst>
        </pc:picChg>
      </pc:sldChg>
      <pc:sldChg chg="addSp modSp add mod">
        <pc:chgData name="Aro, Niklas" userId="8fc98ffd-64c7-4abf-b83f-3aebb46c12de" providerId="ADAL" clId="{8D58A6D5-0B98-4F87-8DDC-0BE644975A1E}" dt="2025-02-05T09:12:18.251" v="10700" actId="20577"/>
        <pc:sldMkLst>
          <pc:docMk/>
          <pc:sldMk cId="887861542" sldId="11098"/>
        </pc:sldMkLst>
      </pc:sldChg>
      <pc:sldChg chg="addSp delSp modSp add mod">
        <pc:chgData name="Aro, Niklas" userId="8fc98ffd-64c7-4abf-b83f-3aebb46c12de" providerId="ADAL" clId="{8D58A6D5-0B98-4F87-8DDC-0BE644975A1E}" dt="2025-02-05T09:17:48.433" v="10787" actId="20577"/>
        <pc:sldMkLst>
          <pc:docMk/>
          <pc:sldMk cId="275515584" sldId="11099"/>
        </pc:sldMkLst>
        <pc:spChg chg="add mod">
          <ac:chgData name="Aro, Niklas" userId="8fc98ffd-64c7-4abf-b83f-3aebb46c12de" providerId="ADAL" clId="{8D58A6D5-0B98-4F87-8DDC-0BE644975A1E}" dt="2025-02-05T09:12:25.367" v="10701" actId="13926"/>
          <ac:spMkLst>
            <pc:docMk/>
            <pc:sldMk cId="275515584" sldId="11099"/>
            <ac:spMk id="3" creationId="{82240772-2C87-BC11-0250-25BFE3031461}"/>
          </ac:spMkLst>
        </pc:spChg>
        <pc:spChg chg="add mod">
          <ac:chgData name="Aro, Niklas" userId="8fc98ffd-64c7-4abf-b83f-3aebb46c12de" providerId="ADAL" clId="{8D58A6D5-0B98-4F87-8DDC-0BE644975A1E}" dt="2025-02-05T09:17:02.304" v="10770" actId="20577"/>
          <ac:spMkLst>
            <pc:docMk/>
            <pc:sldMk cId="275515584" sldId="11099"/>
            <ac:spMk id="4" creationId="{092E642A-A30A-58B7-7E65-A259CE95F63B}"/>
          </ac:spMkLst>
        </pc:spChg>
        <pc:spChg chg="add mod">
          <ac:chgData name="Aro, Niklas" userId="8fc98ffd-64c7-4abf-b83f-3aebb46c12de" providerId="ADAL" clId="{8D58A6D5-0B98-4F87-8DDC-0BE644975A1E}" dt="2025-02-05T09:17:48.433" v="10787" actId="20577"/>
          <ac:spMkLst>
            <pc:docMk/>
            <pc:sldMk cId="275515584" sldId="11099"/>
            <ac:spMk id="5" creationId="{C1DE7D1C-87BA-B7AF-5BF3-22127A327D76}"/>
          </ac:spMkLst>
        </pc:spChg>
        <pc:spChg chg="add mod">
          <ac:chgData name="Aro, Niklas" userId="8fc98ffd-64c7-4abf-b83f-3aebb46c12de" providerId="ADAL" clId="{8D58A6D5-0B98-4F87-8DDC-0BE644975A1E}" dt="2025-02-05T09:15:21.697" v="10765" actId="20577"/>
          <ac:spMkLst>
            <pc:docMk/>
            <pc:sldMk cId="275515584" sldId="11099"/>
            <ac:spMk id="6" creationId="{77F44D47-62CD-BA27-4041-4C76404136B0}"/>
          </ac:spMkLst>
        </pc:spChg>
        <pc:spChg chg="add mod">
          <ac:chgData name="Aro, Niklas" userId="8fc98ffd-64c7-4abf-b83f-3aebb46c12de" providerId="ADAL" clId="{8D58A6D5-0B98-4F87-8DDC-0BE644975A1E}" dt="2025-02-05T09:17:35.299" v="10783" actId="20577"/>
          <ac:spMkLst>
            <pc:docMk/>
            <pc:sldMk cId="275515584" sldId="11099"/>
            <ac:spMk id="7" creationId="{DACA096F-DA1E-1A3D-4C5D-F6C8C7CB4C96}"/>
          </ac:spMkLst>
        </pc:spChg>
        <pc:picChg chg="add mod">
          <ac:chgData name="Aro, Niklas" userId="8fc98ffd-64c7-4abf-b83f-3aebb46c12de" providerId="ADAL" clId="{8D58A6D5-0B98-4F87-8DDC-0BE644975A1E}" dt="2025-02-03T08:39:33.686" v="58"/>
          <ac:picMkLst>
            <pc:docMk/>
            <pc:sldMk cId="275515584" sldId="11099"/>
            <ac:picMk id="2" creationId="{54D70F6B-0A06-CACD-D3CC-13944FC34E10}"/>
          </ac:picMkLst>
        </pc:picChg>
      </pc:sldChg>
      <pc:sldChg chg="addSp modSp add del">
        <pc:chgData name="Aro, Niklas" userId="8fc98ffd-64c7-4abf-b83f-3aebb46c12de" providerId="ADAL" clId="{8D58A6D5-0B98-4F87-8DDC-0BE644975A1E}" dt="2025-02-03T08:40:38.160" v="65" actId="47"/>
        <pc:sldMkLst>
          <pc:docMk/>
          <pc:sldMk cId="2321266210" sldId="11100"/>
        </pc:sldMkLst>
      </pc:sldChg>
      <pc:sldChg chg="addSp modSp add mod">
        <pc:chgData name="Aro, Niklas" userId="8fc98ffd-64c7-4abf-b83f-3aebb46c12de" providerId="ADAL" clId="{8D58A6D5-0B98-4F87-8DDC-0BE644975A1E}" dt="2025-02-03T09:03:44.448" v="365" actId="790"/>
        <pc:sldMkLst>
          <pc:docMk/>
          <pc:sldMk cId="3644336569" sldId="11101"/>
        </pc:sldMkLst>
      </pc:sldChg>
      <pc:sldChg chg="addSp modSp add del ord">
        <pc:chgData name="Aro, Niklas" userId="8fc98ffd-64c7-4abf-b83f-3aebb46c12de" providerId="ADAL" clId="{8D58A6D5-0B98-4F87-8DDC-0BE644975A1E}" dt="2025-02-05T09:19:02.602" v="10788" actId="47"/>
        <pc:sldMkLst>
          <pc:docMk/>
          <pc:sldMk cId="940893409" sldId="11102"/>
        </pc:sldMkLst>
      </pc:sldChg>
      <pc:sldChg chg="addSp modSp add del mod ord">
        <pc:chgData name="Aro, Niklas" userId="8fc98ffd-64c7-4abf-b83f-3aebb46c12de" providerId="ADAL" clId="{8D58A6D5-0B98-4F87-8DDC-0BE644975A1E}" dt="2025-02-05T09:19:31.340" v="10789" actId="47"/>
        <pc:sldMkLst>
          <pc:docMk/>
          <pc:sldMk cId="501554478" sldId="11103"/>
        </pc:sldMkLst>
      </pc:sldChg>
      <pc:sldChg chg="addSp delSp modSp add mod">
        <pc:chgData name="Aro, Niklas" userId="8fc98ffd-64c7-4abf-b83f-3aebb46c12de" providerId="ADAL" clId="{8D58A6D5-0B98-4F87-8DDC-0BE644975A1E}" dt="2025-02-07T07:21:03.891" v="11166" actId="20577"/>
        <pc:sldMkLst>
          <pc:docMk/>
          <pc:sldMk cId="3917468351" sldId="11104"/>
        </pc:sldMkLst>
        <pc:spChg chg="add mod">
          <ac:chgData name="Aro, Niklas" userId="8fc98ffd-64c7-4abf-b83f-3aebb46c12de" providerId="ADAL" clId="{8D58A6D5-0B98-4F87-8DDC-0BE644975A1E}" dt="2025-02-03T14:19:16.136" v="3915" actId="20577"/>
          <ac:spMkLst>
            <pc:docMk/>
            <pc:sldMk cId="3917468351" sldId="11104"/>
            <ac:spMk id="2" creationId="{024EC0B6-3828-2A94-D4DC-814FF41F7C49}"/>
          </ac:spMkLst>
        </pc:spChg>
        <pc:spChg chg="add mod">
          <ac:chgData name="Aro, Niklas" userId="8fc98ffd-64c7-4abf-b83f-3aebb46c12de" providerId="ADAL" clId="{8D58A6D5-0B98-4F87-8DDC-0BE644975A1E}" dt="2025-02-07T07:21:03.891" v="11166" actId="20577"/>
          <ac:spMkLst>
            <pc:docMk/>
            <pc:sldMk cId="3917468351" sldId="11104"/>
            <ac:spMk id="3" creationId="{EBAD9753-6B01-AE64-473B-5EB89B855CB1}"/>
          </ac:spMkLst>
        </pc:spChg>
        <pc:spChg chg="add mod">
          <ac:chgData name="Aro, Niklas" userId="8fc98ffd-64c7-4abf-b83f-3aebb46c12de" providerId="ADAL" clId="{8D58A6D5-0B98-4F87-8DDC-0BE644975A1E}" dt="2025-02-03T09:08:58.406" v="454" actId="20577"/>
          <ac:spMkLst>
            <pc:docMk/>
            <pc:sldMk cId="3917468351" sldId="11104"/>
            <ac:spMk id="5" creationId="{B62CA844-0154-74F7-9B32-3B5F27175FA4}"/>
          </ac:spMkLst>
        </pc:spChg>
        <pc:picChg chg="add mod">
          <ac:chgData name="Aro, Niklas" userId="8fc98ffd-64c7-4abf-b83f-3aebb46c12de" providerId="ADAL" clId="{8D58A6D5-0B98-4F87-8DDC-0BE644975A1E}" dt="2025-02-03T13:55:02.815" v="3044" actId="1076"/>
          <ac:picMkLst>
            <pc:docMk/>
            <pc:sldMk cId="3917468351" sldId="11104"/>
            <ac:picMk id="7" creationId="{350C4099-E2F6-794D-8249-FD718EE1D8F8}"/>
          </ac:picMkLst>
        </pc:picChg>
      </pc:sldChg>
      <pc:sldChg chg="addSp modSp add del">
        <pc:chgData name="Aro, Niklas" userId="8fc98ffd-64c7-4abf-b83f-3aebb46c12de" providerId="ADAL" clId="{8D58A6D5-0B98-4F87-8DDC-0BE644975A1E}" dt="2025-02-03T09:06:46.285" v="399" actId="47"/>
        <pc:sldMkLst>
          <pc:docMk/>
          <pc:sldMk cId="2332178750" sldId="11105"/>
        </pc:sldMkLst>
      </pc:sldChg>
      <pc:sldChg chg="addSp modSp add del">
        <pc:chgData name="Aro, Niklas" userId="8fc98ffd-64c7-4abf-b83f-3aebb46c12de" providerId="ADAL" clId="{8D58A6D5-0B98-4F87-8DDC-0BE644975A1E}" dt="2025-02-03T09:07:53.067" v="408" actId="47"/>
        <pc:sldMkLst>
          <pc:docMk/>
          <pc:sldMk cId="3044327108" sldId="11106"/>
        </pc:sldMkLst>
      </pc:sldChg>
      <pc:sldChg chg="addSp modSp add del">
        <pc:chgData name="Aro, Niklas" userId="8fc98ffd-64c7-4abf-b83f-3aebb46c12de" providerId="ADAL" clId="{8D58A6D5-0B98-4F87-8DDC-0BE644975A1E}" dt="2025-02-03T09:08:17.085" v="414" actId="47"/>
        <pc:sldMkLst>
          <pc:docMk/>
          <pc:sldMk cId="616506667" sldId="11107"/>
        </pc:sldMkLst>
      </pc:sldChg>
      <pc:sldChg chg="addSp delSp modSp add mod">
        <pc:chgData name="Aro, Niklas" userId="8fc98ffd-64c7-4abf-b83f-3aebb46c12de" providerId="ADAL" clId="{8D58A6D5-0B98-4F87-8DDC-0BE644975A1E}" dt="2025-02-07T07:30:08.576" v="11225" actId="20577"/>
        <pc:sldMkLst>
          <pc:docMk/>
          <pc:sldMk cId="1226914963" sldId="11108"/>
        </pc:sldMkLst>
        <pc:spChg chg="add mod">
          <ac:chgData name="Aro, Niklas" userId="8fc98ffd-64c7-4abf-b83f-3aebb46c12de" providerId="ADAL" clId="{8D58A6D5-0B98-4F87-8DDC-0BE644975A1E}" dt="2025-02-07T07:30:08.576" v="11225" actId="20577"/>
          <ac:spMkLst>
            <pc:docMk/>
            <pc:sldMk cId="1226914963" sldId="11108"/>
            <ac:spMk id="2" creationId="{15513A8E-51BE-1158-C449-EB8F618E7162}"/>
          </ac:spMkLst>
        </pc:spChg>
        <pc:spChg chg="add mod">
          <ac:chgData name="Aro, Niklas" userId="8fc98ffd-64c7-4abf-b83f-3aebb46c12de" providerId="ADAL" clId="{8D58A6D5-0B98-4F87-8DDC-0BE644975A1E}" dt="2025-02-04T13:29:55.472" v="8620" actId="13926"/>
          <ac:spMkLst>
            <pc:docMk/>
            <pc:sldMk cId="1226914963" sldId="11108"/>
            <ac:spMk id="4" creationId="{F0D0CAFD-8F26-C1B3-DC93-ADC0F07E3B83}"/>
          </ac:spMkLst>
        </pc:spChg>
        <pc:spChg chg="add mod">
          <ac:chgData name="Aro, Niklas" userId="8fc98ffd-64c7-4abf-b83f-3aebb46c12de" providerId="ADAL" clId="{8D58A6D5-0B98-4F87-8DDC-0BE644975A1E}" dt="2025-02-03T09:10:47.228" v="472"/>
          <ac:spMkLst>
            <pc:docMk/>
            <pc:sldMk cId="1226914963" sldId="11108"/>
            <ac:spMk id="5" creationId="{52EEB92B-01B1-BF4C-DA23-855FF72A42E3}"/>
          </ac:spMkLst>
        </pc:spChg>
        <pc:spChg chg="add mod">
          <ac:chgData name="Aro, Niklas" userId="8fc98ffd-64c7-4abf-b83f-3aebb46c12de" providerId="ADAL" clId="{8D58A6D5-0B98-4F87-8DDC-0BE644975A1E}" dt="2025-02-06T13:04:09.502" v="11107" actId="14100"/>
          <ac:spMkLst>
            <pc:docMk/>
            <pc:sldMk cId="1226914963" sldId="11108"/>
            <ac:spMk id="6" creationId="{607328F6-9A0C-6DB6-15EC-18D44B3C8F72}"/>
          </ac:spMkLst>
        </pc:spChg>
        <pc:spChg chg="add mod">
          <ac:chgData name="Aro, Niklas" userId="8fc98ffd-64c7-4abf-b83f-3aebb46c12de" providerId="ADAL" clId="{8D58A6D5-0B98-4F87-8DDC-0BE644975A1E}" dt="2025-02-06T13:04:52.417" v="11121" actId="20577"/>
          <ac:spMkLst>
            <pc:docMk/>
            <pc:sldMk cId="1226914963" sldId="11108"/>
            <ac:spMk id="7" creationId="{8D6A287E-31B3-E671-A89A-810CC3E156FF}"/>
          </ac:spMkLst>
        </pc:spChg>
        <pc:spChg chg="add mod">
          <ac:chgData name="Aro, Niklas" userId="8fc98ffd-64c7-4abf-b83f-3aebb46c12de" providerId="ADAL" clId="{8D58A6D5-0B98-4F87-8DDC-0BE644975A1E}" dt="2025-02-06T13:05:15.084" v="11130" actId="20577"/>
          <ac:spMkLst>
            <pc:docMk/>
            <pc:sldMk cId="1226914963" sldId="11108"/>
            <ac:spMk id="8" creationId="{39EB63EE-E8E4-A051-77FA-5199009DD34E}"/>
          </ac:spMkLst>
        </pc:spChg>
        <pc:spChg chg="add mod">
          <ac:chgData name="Aro, Niklas" userId="8fc98ffd-64c7-4abf-b83f-3aebb46c12de" providerId="ADAL" clId="{8D58A6D5-0B98-4F87-8DDC-0BE644975A1E}" dt="2025-02-06T13:07:55.343" v="11158" actId="1076"/>
          <ac:spMkLst>
            <pc:docMk/>
            <pc:sldMk cId="1226914963" sldId="11108"/>
            <ac:spMk id="9" creationId="{7F07526A-CDD9-346B-6EAE-9946B225A541}"/>
          </ac:spMkLst>
        </pc:spChg>
        <pc:graphicFrameChg chg="add del mod">
          <ac:chgData name="Aro, Niklas" userId="8fc98ffd-64c7-4abf-b83f-3aebb46c12de" providerId="ADAL" clId="{8D58A6D5-0B98-4F87-8DDC-0BE644975A1E}" dt="2025-02-06T13:05:52.268" v="11139"/>
          <ac:graphicFrameMkLst>
            <pc:docMk/>
            <pc:sldMk cId="1226914963" sldId="11108"/>
            <ac:graphicFrameMk id="3" creationId="{EE8182DC-ED19-49B9-947E-0EA05475C6F1}"/>
          </ac:graphicFrameMkLst>
        </pc:graphicFrameChg>
      </pc:sldChg>
      <pc:sldChg chg="addSp modSp add del">
        <pc:chgData name="Aro, Niklas" userId="8fc98ffd-64c7-4abf-b83f-3aebb46c12de" providerId="ADAL" clId="{8D58A6D5-0B98-4F87-8DDC-0BE644975A1E}" dt="2025-02-03T09:13:05.825" v="498" actId="47"/>
        <pc:sldMkLst>
          <pc:docMk/>
          <pc:sldMk cId="992867413" sldId="11109"/>
        </pc:sldMkLst>
      </pc:sldChg>
      <pc:sldChg chg="addSp modSp add del">
        <pc:chgData name="Aro, Niklas" userId="8fc98ffd-64c7-4abf-b83f-3aebb46c12de" providerId="ADAL" clId="{8D58A6D5-0B98-4F87-8DDC-0BE644975A1E}" dt="2025-02-03T09:13:37.777" v="506" actId="47"/>
        <pc:sldMkLst>
          <pc:docMk/>
          <pc:sldMk cId="1722913616" sldId="11110"/>
        </pc:sldMkLst>
      </pc:sldChg>
      <pc:sldChg chg="addSp modSp add del">
        <pc:chgData name="Aro, Niklas" userId="8fc98ffd-64c7-4abf-b83f-3aebb46c12de" providerId="ADAL" clId="{8D58A6D5-0B98-4F87-8DDC-0BE644975A1E}" dt="2025-02-03T09:14:06.484" v="512" actId="47"/>
        <pc:sldMkLst>
          <pc:docMk/>
          <pc:sldMk cId="2391821145" sldId="11111"/>
        </pc:sldMkLst>
      </pc:sldChg>
      <pc:sldChg chg="addSp modSp add del">
        <pc:chgData name="Aro, Niklas" userId="8fc98ffd-64c7-4abf-b83f-3aebb46c12de" providerId="ADAL" clId="{8D58A6D5-0B98-4F87-8DDC-0BE644975A1E}" dt="2025-02-03T09:14:44.658" v="523" actId="47"/>
        <pc:sldMkLst>
          <pc:docMk/>
          <pc:sldMk cId="3770620176" sldId="11112"/>
        </pc:sldMkLst>
      </pc:sldChg>
      <pc:sldChg chg="addSp modSp add del">
        <pc:chgData name="Aro, Niklas" userId="8fc98ffd-64c7-4abf-b83f-3aebb46c12de" providerId="ADAL" clId="{8D58A6D5-0B98-4F87-8DDC-0BE644975A1E}" dt="2025-02-03T09:15:56.203" v="532" actId="47"/>
        <pc:sldMkLst>
          <pc:docMk/>
          <pc:sldMk cId="4270222583" sldId="11113"/>
        </pc:sldMkLst>
      </pc:sldChg>
      <pc:sldChg chg="addSp modSp add del">
        <pc:chgData name="Aro, Niklas" userId="8fc98ffd-64c7-4abf-b83f-3aebb46c12de" providerId="ADAL" clId="{8D58A6D5-0B98-4F87-8DDC-0BE644975A1E}" dt="2025-02-03T09:16:40.316" v="543" actId="47"/>
        <pc:sldMkLst>
          <pc:docMk/>
          <pc:sldMk cId="569643768" sldId="11114"/>
        </pc:sldMkLst>
      </pc:sldChg>
      <pc:sldChg chg="addSp modSp add del">
        <pc:chgData name="Aro, Niklas" userId="8fc98ffd-64c7-4abf-b83f-3aebb46c12de" providerId="ADAL" clId="{8D58A6D5-0B98-4F87-8DDC-0BE644975A1E}" dt="2025-02-03T09:17:01.860" v="545" actId="47"/>
        <pc:sldMkLst>
          <pc:docMk/>
          <pc:sldMk cId="692281706" sldId="11115"/>
        </pc:sldMkLst>
      </pc:sldChg>
      <pc:sldChg chg="addSp modSp add del">
        <pc:chgData name="Aro, Niklas" userId="8fc98ffd-64c7-4abf-b83f-3aebb46c12de" providerId="ADAL" clId="{8D58A6D5-0B98-4F87-8DDC-0BE644975A1E}" dt="2025-02-03T09:17:41.029" v="555" actId="47"/>
        <pc:sldMkLst>
          <pc:docMk/>
          <pc:sldMk cId="1318389187" sldId="11116"/>
        </pc:sldMkLst>
      </pc:sldChg>
      <pc:sldChg chg="addSp modSp add del">
        <pc:chgData name="Aro, Niklas" userId="8fc98ffd-64c7-4abf-b83f-3aebb46c12de" providerId="ADAL" clId="{8D58A6D5-0B98-4F87-8DDC-0BE644975A1E}" dt="2025-02-03T09:18:23.581" v="566" actId="47"/>
        <pc:sldMkLst>
          <pc:docMk/>
          <pc:sldMk cId="3707199840" sldId="11117"/>
        </pc:sldMkLst>
      </pc:sldChg>
      <pc:sldChg chg="addSp modSp add del">
        <pc:chgData name="Aro, Niklas" userId="8fc98ffd-64c7-4abf-b83f-3aebb46c12de" providerId="ADAL" clId="{8D58A6D5-0B98-4F87-8DDC-0BE644975A1E}" dt="2025-02-03T09:18:48.842" v="572" actId="47"/>
        <pc:sldMkLst>
          <pc:docMk/>
          <pc:sldMk cId="2336850515" sldId="11118"/>
        </pc:sldMkLst>
      </pc:sldChg>
      <pc:sldChg chg="addSp modSp add del mod">
        <pc:chgData name="Aro, Niklas" userId="8fc98ffd-64c7-4abf-b83f-3aebb46c12de" providerId="ADAL" clId="{8D58A6D5-0B98-4F87-8DDC-0BE644975A1E}" dt="2025-02-03T09:19:26.202" v="580" actId="47"/>
        <pc:sldMkLst>
          <pc:docMk/>
          <pc:sldMk cId="3564023306" sldId="11119"/>
        </pc:sldMkLst>
      </pc:sldChg>
      <pc:sldChg chg="addSp modSp add del">
        <pc:chgData name="Aro, Niklas" userId="8fc98ffd-64c7-4abf-b83f-3aebb46c12de" providerId="ADAL" clId="{8D58A6D5-0B98-4F87-8DDC-0BE644975A1E}" dt="2025-02-03T09:19:47.375" v="587" actId="47"/>
        <pc:sldMkLst>
          <pc:docMk/>
          <pc:sldMk cId="4277792038" sldId="11120"/>
        </pc:sldMkLst>
      </pc:sldChg>
      <pc:sldChg chg="addSp modSp add del">
        <pc:chgData name="Aro, Niklas" userId="8fc98ffd-64c7-4abf-b83f-3aebb46c12de" providerId="ADAL" clId="{8D58A6D5-0B98-4F87-8DDC-0BE644975A1E}" dt="2025-02-03T09:20:07.877" v="592" actId="47"/>
        <pc:sldMkLst>
          <pc:docMk/>
          <pc:sldMk cId="889501480" sldId="11121"/>
        </pc:sldMkLst>
      </pc:sldChg>
      <pc:sldChg chg="addSp modSp add mod">
        <pc:chgData name="Aro, Niklas" userId="8fc98ffd-64c7-4abf-b83f-3aebb46c12de" providerId="ADAL" clId="{8D58A6D5-0B98-4F87-8DDC-0BE644975A1E}" dt="2025-02-03T15:22:19.340" v="5419" actId="20577"/>
        <pc:sldMkLst>
          <pc:docMk/>
          <pc:sldMk cId="3335508315" sldId="11122"/>
        </pc:sldMkLst>
        <pc:spChg chg="add mod">
          <ac:chgData name="Aro, Niklas" userId="8fc98ffd-64c7-4abf-b83f-3aebb46c12de" providerId="ADAL" clId="{8D58A6D5-0B98-4F87-8DDC-0BE644975A1E}" dt="2025-02-03T09:50:14.666" v="1063" actId="13926"/>
          <ac:spMkLst>
            <pc:docMk/>
            <pc:sldMk cId="3335508315" sldId="11122"/>
            <ac:spMk id="2" creationId="{8C4B7555-0B1B-0BBC-57E5-53FF45820FAD}"/>
          </ac:spMkLst>
        </pc:spChg>
        <pc:spChg chg="add mod">
          <ac:chgData name="Aro, Niklas" userId="8fc98ffd-64c7-4abf-b83f-3aebb46c12de" providerId="ADAL" clId="{8D58A6D5-0B98-4F87-8DDC-0BE644975A1E}" dt="2025-02-03T15:11:12.989" v="5205" actId="1076"/>
          <ac:spMkLst>
            <pc:docMk/>
            <pc:sldMk cId="3335508315" sldId="11122"/>
            <ac:spMk id="4" creationId="{B7B8D8A3-9A74-1E61-09D9-72A1FCB68B94}"/>
          </ac:spMkLst>
        </pc:spChg>
        <pc:spChg chg="add mod">
          <ac:chgData name="Aro, Niklas" userId="8fc98ffd-64c7-4abf-b83f-3aebb46c12de" providerId="ADAL" clId="{8D58A6D5-0B98-4F87-8DDC-0BE644975A1E}" dt="2025-02-03T15:11:19.977" v="5207" actId="1076"/>
          <ac:spMkLst>
            <pc:docMk/>
            <pc:sldMk cId="3335508315" sldId="11122"/>
            <ac:spMk id="6" creationId="{2863F842-74C0-A6DB-1AAB-19F67C221FE7}"/>
          </ac:spMkLst>
        </pc:spChg>
        <pc:spChg chg="add mod">
          <ac:chgData name="Aro, Niklas" userId="8fc98ffd-64c7-4abf-b83f-3aebb46c12de" providerId="ADAL" clId="{8D58A6D5-0B98-4F87-8DDC-0BE644975A1E}" dt="2025-02-03T15:11:17.214" v="5206" actId="1076"/>
          <ac:spMkLst>
            <pc:docMk/>
            <pc:sldMk cId="3335508315" sldId="11122"/>
            <ac:spMk id="7" creationId="{6E108996-DD2C-6A34-B6B2-470EC2540251}"/>
          </ac:spMkLst>
        </pc:spChg>
        <pc:graphicFrameChg chg="add mod modGraphic">
          <ac:chgData name="Aro, Niklas" userId="8fc98ffd-64c7-4abf-b83f-3aebb46c12de" providerId="ADAL" clId="{8D58A6D5-0B98-4F87-8DDC-0BE644975A1E}" dt="2025-02-03T15:11:12.989" v="5205" actId="1076"/>
          <ac:graphicFrameMkLst>
            <pc:docMk/>
            <pc:sldMk cId="3335508315" sldId="11122"/>
            <ac:graphicFrameMk id="3" creationId="{615FE7E4-170E-A5F4-6A9A-6FDFF3DF7467}"/>
          </ac:graphicFrameMkLst>
        </pc:graphicFrameChg>
        <pc:graphicFrameChg chg="add mod modGraphic">
          <ac:chgData name="Aro, Niklas" userId="8fc98ffd-64c7-4abf-b83f-3aebb46c12de" providerId="ADAL" clId="{8D58A6D5-0B98-4F87-8DDC-0BE644975A1E}" dt="2025-02-03T15:11:12.989" v="5205" actId="1076"/>
          <ac:graphicFrameMkLst>
            <pc:docMk/>
            <pc:sldMk cId="3335508315" sldId="11122"/>
            <ac:graphicFrameMk id="5" creationId="{424E8C70-1F46-3B9F-708E-4A8CAFCD72EC}"/>
          </ac:graphicFrameMkLst>
        </pc:graphicFrameChg>
        <pc:graphicFrameChg chg="add mod modGraphic">
          <ac:chgData name="Aro, Niklas" userId="8fc98ffd-64c7-4abf-b83f-3aebb46c12de" providerId="ADAL" clId="{8D58A6D5-0B98-4F87-8DDC-0BE644975A1E}" dt="2025-02-03T15:22:19.340" v="5419" actId="20577"/>
          <ac:graphicFrameMkLst>
            <pc:docMk/>
            <pc:sldMk cId="3335508315" sldId="11122"/>
            <ac:graphicFrameMk id="8" creationId="{75432D2F-FFEB-1061-6C2F-AA67F38A61B0}"/>
          </ac:graphicFrameMkLst>
        </pc:graphicFrameChg>
      </pc:sldChg>
      <pc:sldChg chg="addSp modSp add del">
        <pc:chgData name="Aro, Niklas" userId="8fc98ffd-64c7-4abf-b83f-3aebb46c12de" providerId="ADAL" clId="{8D58A6D5-0B98-4F87-8DDC-0BE644975A1E}" dt="2025-02-03T09:26:56.421" v="683" actId="47"/>
        <pc:sldMkLst>
          <pc:docMk/>
          <pc:sldMk cId="4112926879" sldId="11123"/>
        </pc:sldMkLst>
      </pc:sldChg>
      <pc:sldChg chg="add del">
        <pc:chgData name="Aro, Niklas" userId="8fc98ffd-64c7-4abf-b83f-3aebb46c12de" providerId="ADAL" clId="{8D58A6D5-0B98-4F87-8DDC-0BE644975A1E}" dt="2025-02-03T08:48:54.217" v="152" actId="47"/>
        <pc:sldMkLst>
          <pc:docMk/>
          <pc:sldMk cId="1546608107" sldId="11124"/>
        </pc:sldMkLst>
      </pc:sldChg>
      <pc:sldChg chg="add del">
        <pc:chgData name="Aro, Niklas" userId="8fc98ffd-64c7-4abf-b83f-3aebb46c12de" providerId="ADAL" clId="{8D58A6D5-0B98-4F87-8DDC-0BE644975A1E}" dt="2025-02-03T08:48:54.217" v="152" actId="47"/>
        <pc:sldMkLst>
          <pc:docMk/>
          <pc:sldMk cId="300093582" sldId="11125"/>
        </pc:sldMkLst>
      </pc:sldChg>
      <pc:sldChg chg="add del">
        <pc:chgData name="Aro, Niklas" userId="8fc98ffd-64c7-4abf-b83f-3aebb46c12de" providerId="ADAL" clId="{8D58A6D5-0B98-4F87-8DDC-0BE644975A1E}" dt="2025-02-03T08:48:54.217" v="152" actId="47"/>
        <pc:sldMkLst>
          <pc:docMk/>
          <pc:sldMk cId="1459185649" sldId="11126"/>
        </pc:sldMkLst>
      </pc:sldChg>
      <pc:sldChg chg="add del">
        <pc:chgData name="Aro, Niklas" userId="8fc98ffd-64c7-4abf-b83f-3aebb46c12de" providerId="ADAL" clId="{8D58A6D5-0B98-4F87-8DDC-0BE644975A1E}" dt="2025-02-03T08:48:54.217" v="152" actId="47"/>
        <pc:sldMkLst>
          <pc:docMk/>
          <pc:sldMk cId="885337662" sldId="11127"/>
        </pc:sldMkLst>
      </pc:sldChg>
      <pc:sldChg chg="add del">
        <pc:chgData name="Aro, Niklas" userId="8fc98ffd-64c7-4abf-b83f-3aebb46c12de" providerId="ADAL" clId="{8D58A6D5-0B98-4F87-8DDC-0BE644975A1E}" dt="2025-02-03T08:48:54.217" v="152" actId="47"/>
        <pc:sldMkLst>
          <pc:docMk/>
          <pc:sldMk cId="3518416386" sldId="11128"/>
        </pc:sldMkLst>
      </pc:sldChg>
      <pc:sldChg chg="add del">
        <pc:chgData name="Aro, Niklas" userId="8fc98ffd-64c7-4abf-b83f-3aebb46c12de" providerId="ADAL" clId="{8D58A6D5-0B98-4F87-8DDC-0BE644975A1E}" dt="2025-02-03T08:48:54.217" v="152" actId="47"/>
        <pc:sldMkLst>
          <pc:docMk/>
          <pc:sldMk cId="2684971854" sldId="11129"/>
        </pc:sldMkLst>
      </pc:sldChg>
      <pc:sldChg chg="add del">
        <pc:chgData name="Aro, Niklas" userId="8fc98ffd-64c7-4abf-b83f-3aebb46c12de" providerId="ADAL" clId="{8D58A6D5-0B98-4F87-8DDC-0BE644975A1E}" dt="2025-02-03T08:48:54.217" v="152" actId="47"/>
        <pc:sldMkLst>
          <pc:docMk/>
          <pc:sldMk cId="1156163978" sldId="11130"/>
        </pc:sldMkLst>
      </pc:sldChg>
      <pc:sldChg chg="add del">
        <pc:chgData name="Aro, Niklas" userId="8fc98ffd-64c7-4abf-b83f-3aebb46c12de" providerId="ADAL" clId="{8D58A6D5-0B98-4F87-8DDC-0BE644975A1E}" dt="2025-02-03T08:48:54.217" v="152" actId="47"/>
        <pc:sldMkLst>
          <pc:docMk/>
          <pc:sldMk cId="83442570" sldId="11131"/>
        </pc:sldMkLst>
      </pc:sldChg>
      <pc:sldChg chg="add del">
        <pc:chgData name="Aro, Niklas" userId="8fc98ffd-64c7-4abf-b83f-3aebb46c12de" providerId="ADAL" clId="{8D58A6D5-0B98-4F87-8DDC-0BE644975A1E}" dt="2025-02-03T08:48:54.217" v="152" actId="47"/>
        <pc:sldMkLst>
          <pc:docMk/>
          <pc:sldMk cId="2047365666" sldId="11132"/>
        </pc:sldMkLst>
      </pc:sldChg>
      <pc:sldChg chg="add del">
        <pc:chgData name="Aro, Niklas" userId="8fc98ffd-64c7-4abf-b83f-3aebb46c12de" providerId="ADAL" clId="{8D58A6D5-0B98-4F87-8DDC-0BE644975A1E}" dt="2025-02-03T08:48:54.217" v="152" actId="47"/>
        <pc:sldMkLst>
          <pc:docMk/>
          <pc:sldMk cId="3271845241" sldId="11133"/>
        </pc:sldMkLst>
      </pc:sldChg>
      <pc:sldChg chg="modSp mod">
        <pc:chgData name="Aro, Niklas" userId="8fc98ffd-64c7-4abf-b83f-3aebb46c12de" providerId="ADAL" clId="{8D58A6D5-0B98-4F87-8DDC-0BE644975A1E}" dt="2025-02-03T09:04:08.737" v="367" actId="255"/>
        <pc:sldMkLst>
          <pc:docMk/>
          <pc:sldMk cId="2405136775" sldId="11134"/>
        </pc:sldMkLst>
        <pc:spChg chg="mod">
          <ac:chgData name="Aro, Niklas" userId="8fc98ffd-64c7-4abf-b83f-3aebb46c12de" providerId="ADAL" clId="{8D58A6D5-0B98-4F87-8DDC-0BE644975A1E}" dt="2025-02-03T09:04:08.737" v="367" actId="255"/>
          <ac:spMkLst>
            <pc:docMk/>
            <pc:sldMk cId="2405136775" sldId="11134"/>
            <ac:spMk id="17" creationId="{B8D511C1-C28A-ED8A-1C62-66738D0668CB}"/>
          </ac:spMkLst>
        </pc:spChg>
      </pc:sldChg>
      <pc:sldChg chg="modSp mod">
        <pc:chgData name="Aro, Niklas" userId="8fc98ffd-64c7-4abf-b83f-3aebb46c12de" providerId="ADAL" clId="{8D58A6D5-0B98-4F87-8DDC-0BE644975A1E}" dt="2025-02-03T08:54:25.717" v="206" actId="14100"/>
        <pc:sldMkLst>
          <pc:docMk/>
          <pc:sldMk cId="880298227" sldId="11135"/>
        </pc:sldMkLst>
        <pc:spChg chg="mod">
          <ac:chgData name="Aro, Niklas" userId="8fc98ffd-64c7-4abf-b83f-3aebb46c12de" providerId="ADAL" clId="{8D58A6D5-0B98-4F87-8DDC-0BE644975A1E}" dt="2025-02-03T08:54:25.717" v="206" actId="14100"/>
          <ac:spMkLst>
            <pc:docMk/>
            <pc:sldMk cId="880298227" sldId="11135"/>
            <ac:spMk id="2" creationId="{B54C8A72-EDA4-CC35-5EEA-8D1FE7905C3A}"/>
          </ac:spMkLst>
        </pc:spChg>
      </pc:sldChg>
      <pc:sldChg chg="modSp mod">
        <pc:chgData name="Aro, Niklas" userId="8fc98ffd-64c7-4abf-b83f-3aebb46c12de" providerId="ADAL" clId="{8D58A6D5-0B98-4F87-8DDC-0BE644975A1E}" dt="2025-02-03T08:55:29.357" v="219" actId="114"/>
        <pc:sldMkLst>
          <pc:docMk/>
          <pc:sldMk cId="123470196" sldId="11136"/>
        </pc:sldMkLst>
      </pc:sldChg>
      <pc:sldChg chg="modSp mod">
        <pc:chgData name="Aro, Niklas" userId="8fc98ffd-64c7-4abf-b83f-3aebb46c12de" providerId="ADAL" clId="{8D58A6D5-0B98-4F87-8DDC-0BE644975A1E}" dt="2025-02-03T09:03:25.540" v="361" actId="1076"/>
        <pc:sldMkLst>
          <pc:docMk/>
          <pc:sldMk cId="443237587" sldId="11137"/>
        </pc:sldMkLst>
        <pc:spChg chg="mod">
          <ac:chgData name="Aro, Niklas" userId="8fc98ffd-64c7-4abf-b83f-3aebb46c12de" providerId="ADAL" clId="{8D58A6D5-0B98-4F87-8DDC-0BE644975A1E}" dt="2025-02-03T09:03:25.540" v="361" actId="1076"/>
          <ac:spMkLst>
            <pc:docMk/>
            <pc:sldMk cId="443237587" sldId="11137"/>
            <ac:spMk id="6" creationId="{CAA1750E-A54B-C243-208E-A8DBD3145AA9}"/>
          </ac:spMkLst>
        </pc:spChg>
        <pc:spChg chg="mod">
          <ac:chgData name="Aro, Niklas" userId="8fc98ffd-64c7-4abf-b83f-3aebb46c12de" providerId="ADAL" clId="{8D58A6D5-0B98-4F87-8DDC-0BE644975A1E}" dt="2025-02-03T09:03:08.678" v="358" actId="2711"/>
          <ac:spMkLst>
            <pc:docMk/>
            <pc:sldMk cId="443237587" sldId="11137"/>
            <ac:spMk id="9" creationId="{A30645A1-8F8C-4C28-E259-055D8E8F97DE}"/>
          </ac:spMkLst>
        </pc:spChg>
        <pc:spChg chg="mod">
          <ac:chgData name="Aro, Niklas" userId="8fc98ffd-64c7-4abf-b83f-3aebb46c12de" providerId="ADAL" clId="{8D58A6D5-0B98-4F87-8DDC-0BE644975A1E}" dt="2025-02-03T09:03:01.816" v="357" actId="255"/>
          <ac:spMkLst>
            <pc:docMk/>
            <pc:sldMk cId="443237587" sldId="11137"/>
            <ac:spMk id="18" creationId="{0D136A82-0990-7B11-B798-6F777781CF15}"/>
          </ac:spMkLst>
        </pc:spChg>
      </pc:sldChg>
      <pc:sldChg chg="delSp modSp new add del mod">
        <pc:chgData name="Aro, Niklas" userId="8fc98ffd-64c7-4abf-b83f-3aebb46c12de" providerId="ADAL" clId="{8D58A6D5-0B98-4F87-8DDC-0BE644975A1E}" dt="2025-02-05T09:21:44.758" v="10849" actId="47"/>
        <pc:sldMkLst>
          <pc:docMk/>
          <pc:sldMk cId="4126117582" sldId="11138"/>
        </pc:sldMkLst>
      </pc:sldChg>
      <pc:sldChg chg="addSp delSp modSp add mod">
        <pc:chgData name="Aro, Niklas" userId="8fc98ffd-64c7-4abf-b83f-3aebb46c12de" providerId="ADAL" clId="{8D58A6D5-0B98-4F87-8DDC-0BE644975A1E}" dt="2025-02-07T07:25:26.914" v="11202" actId="20577"/>
        <pc:sldMkLst>
          <pc:docMk/>
          <pc:sldMk cId="2685906255" sldId="11139"/>
        </pc:sldMkLst>
        <pc:spChg chg="mod">
          <ac:chgData name="Aro, Niklas" userId="8fc98ffd-64c7-4abf-b83f-3aebb46c12de" providerId="ADAL" clId="{8D58A6D5-0B98-4F87-8DDC-0BE644975A1E}" dt="2025-02-03T14:26:15.675" v="4004" actId="13926"/>
          <ac:spMkLst>
            <pc:docMk/>
            <pc:sldMk cId="2685906255" sldId="11139"/>
            <ac:spMk id="2" creationId="{B7996767-DC45-5A04-7509-4CD20FC4AAC8}"/>
          </ac:spMkLst>
        </pc:spChg>
        <pc:spChg chg="mod">
          <ac:chgData name="Aro, Niklas" userId="8fc98ffd-64c7-4abf-b83f-3aebb46c12de" providerId="ADAL" clId="{8D58A6D5-0B98-4F87-8DDC-0BE644975A1E}" dt="2025-02-07T07:25:26.914" v="11202" actId="20577"/>
          <ac:spMkLst>
            <pc:docMk/>
            <pc:sldMk cId="2685906255" sldId="11139"/>
            <ac:spMk id="3" creationId="{84228444-1A48-2446-5357-930B7D653EE2}"/>
          </ac:spMkLst>
        </pc:spChg>
        <pc:spChg chg="mod">
          <ac:chgData name="Aro, Niklas" userId="8fc98ffd-64c7-4abf-b83f-3aebb46c12de" providerId="ADAL" clId="{8D58A6D5-0B98-4F87-8DDC-0BE644975A1E}" dt="2025-02-03T09:09:11.184" v="455"/>
          <ac:spMkLst>
            <pc:docMk/>
            <pc:sldMk cId="2685906255" sldId="11139"/>
            <ac:spMk id="5" creationId="{CAD05012-AED4-7B16-D7B1-80FB4A9F6FDA}"/>
          </ac:spMkLst>
        </pc:spChg>
        <pc:picChg chg="add mod">
          <ac:chgData name="Aro, Niklas" userId="8fc98ffd-64c7-4abf-b83f-3aebb46c12de" providerId="ADAL" clId="{8D58A6D5-0B98-4F87-8DDC-0BE644975A1E}" dt="2025-02-03T13:54:38.421" v="3043" actId="1076"/>
          <ac:picMkLst>
            <pc:docMk/>
            <pc:sldMk cId="2685906255" sldId="11139"/>
            <ac:picMk id="6" creationId="{029FF4BC-0036-981C-F1EA-F78898C74A26}"/>
          </ac:picMkLst>
        </pc:picChg>
      </pc:sldChg>
      <pc:sldChg chg="addSp modSp add mod">
        <pc:chgData name="Aro, Niklas" userId="8fc98ffd-64c7-4abf-b83f-3aebb46c12de" providerId="ADAL" clId="{8D58A6D5-0B98-4F87-8DDC-0BE644975A1E}" dt="2025-02-12T12:59:57.409" v="11255" actId="962"/>
        <pc:sldMkLst>
          <pc:docMk/>
          <pc:sldMk cId="409930652" sldId="11140"/>
        </pc:sldMkLst>
        <pc:spChg chg="mod">
          <ac:chgData name="Aro, Niklas" userId="8fc98ffd-64c7-4abf-b83f-3aebb46c12de" providerId="ADAL" clId="{8D58A6D5-0B98-4F87-8DDC-0BE644975A1E}" dt="2025-02-03T14:45:00.559" v="4540" actId="13926"/>
          <ac:spMkLst>
            <pc:docMk/>
            <pc:sldMk cId="409930652" sldId="11140"/>
            <ac:spMk id="2" creationId="{02C15C7D-1DC5-CCED-AE1D-F907F4CC467B}"/>
          </ac:spMkLst>
        </pc:spChg>
        <pc:spChg chg="mod">
          <ac:chgData name="Aro, Niklas" userId="8fc98ffd-64c7-4abf-b83f-3aebb46c12de" providerId="ADAL" clId="{8D58A6D5-0B98-4F87-8DDC-0BE644975A1E}" dt="2025-02-07T07:27:30.009" v="11224" actId="20577"/>
          <ac:spMkLst>
            <pc:docMk/>
            <pc:sldMk cId="409930652" sldId="11140"/>
            <ac:spMk id="3" creationId="{295417B0-55B2-2312-0E84-3AF05FB01C02}"/>
          </ac:spMkLst>
        </pc:spChg>
        <pc:spChg chg="mod">
          <ac:chgData name="Aro, Niklas" userId="8fc98ffd-64c7-4abf-b83f-3aebb46c12de" providerId="ADAL" clId="{8D58A6D5-0B98-4F87-8DDC-0BE644975A1E}" dt="2025-02-03T09:09:13.304" v="456"/>
          <ac:spMkLst>
            <pc:docMk/>
            <pc:sldMk cId="409930652" sldId="11140"/>
            <ac:spMk id="5" creationId="{329679FD-F7C3-8882-DB27-4C6D10B5744B}"/>
          </ac:spMkLst>
        </pc:spChg>
        <pc:picChg chg="add mod">
          <ac:chgData name="Aro, Niklas" userId="8fc98ffd-64c7-4abf-b83f-3aebb46c12de" providerId="ADAL" clId="{8D58A6D5-0B98-4F87-8DDC-0BE644975A1E}" dt="2025-02-12T12:59:57.409" v="11255" actId="962"/>
          <ac:picMkLst>
            <pc:docMk/>
            <pc:sldMk cId="409930652" sldId="11140"/>
            <ac:picMk id="6" creationId="{D1A1D49D-2B54-07BF-6E16-CFB1C91D66D1}"/>
          </ac:picMkLst>
        </pc:picChg>
      </pc:sldChg>
      <pc:sldChg chg="addSp delSp modSp add mod">
        <pc:chgData name="Aro, Niklas" userId="8fc98ffd-64c7-4abf-b83f-3aebb46c12de" providerId="ADAL" clId="{8D58A6D5-0B98-4F87-8DDC-0BE644975A1E}" dt="2025-02-12T13:00:08.364" v="11256" actId="1076"/>
        <pc:sldMkLst>
          <pc:docMk/>
          <pc:sldMk cId="1144315630" sldId="11141"/>
        </pc:sldMkLst>
        <pc:spChg chg="mod">
          <ac:chgData name="Aro, Niklas" userId="8fc98ffd-64c7-4abf-b83f-3aebb46c12de" providerId="ADAL" clId="{8D58A6D5-0B98-4F87-8DDC-0BE644975A1E}" dt="2025-02-03T14:59:22.781" v="4941" actId="13926"/>
          <ac:spMkLst>
            <pc:docMk/>
            <pc:sldMk cId="1144315630" sldId="11141"/>
            <ac:spMk id="2" creationId="{5CAF6486-14B7-32FE-5B16-313602CA1028}"/>
          </ac:spMkLst>
        </pc:spChg>
        <pc:spChg chg="mod">
          <ac:chgData name="Aro, Niklas" userId="8fc98ffd-64c7-4abf-b83f-3aebb46c12de" providerId="ADAL" clId="{8D58A6D5-0B98-4F87-8DDC-0BE644975A1E}" dt="2025-02-03T14:59:17.350" v="4940" actId="20577"/>
          <ac:spMkLst>
            <pc:docMk/>
            <pc:sldMk cId="1144315630" sldId="11141"/>
            <ac:spMk id="3" creationId="{993F242E-FEA9-F909-4F8B-39452CE21370}"/>
          </ac:spMkLst>
        </pc:spChg>
        <pc:spChg chg="mod">
          <ac:chgData name="Aro, Niklas" userId="8fc98ffd-64c7-4abf-b83f-3aebb46c12de" providerId="ADAL" clId="{8D58A6D5-0B98-4F87-8DDC-0BE644975A1E}" dt="2025-02-03T09:09:15.651" v="457"/>
          <ac:spMkLst>
            <pc:docMk/>
            <pc:sldMk cId="1144315630" sldId="11141"/>
            <ac:spMk id="5" creationId="{DE97D718-183B-6A14-34B6-F465CB47EBCA}"/>
          </ac:spMkLst>
        </pc:spChg>
        <pc:picChg chg="add mod">
          <ac:chgData name="Aro, Niklas" userId="8fc98ffd-64c7-4abf-b83f-3aebb46c12de" providerId="ADAL" clId="{8D58A6D5-0B98-4F87-8DDC-0BE644975A1E}" dt="2025-02-12T13:00:08.364" v="11256" actId="1076"/>
          <ac:picMkLst>
            <pc:docMk/>
            <pc:sldMk cId="1144315630" sldId="11141"/>
            <ac:picMk id="6" creationId="{269061AD-91CD-3DBF-8E5B-72A35C8C3A1B}"/>
          </ac:picMkLst>
        </pc:picChg>
      </pc:sldChg>
      <pc:sldChg chg="addSp delSp modSp add mod">
        <pc:chgData name="Aro, Niklas" userId="8fc98ffd-64c7-4abf-b83f-3aebb46c12de" providerId="ADAL" clId="{8D58A6D5-0B98-4F87-8DDC-0BE644975A1E}" dt="2025-02-06T13:07:00.760" v="11153" actId="1076"/>
        <pc:sldMkLst>
          <pc:docMk/>
          <pc:sldMk cId="2675077329" sldId="11142"/>
        </pc:sldMkLst>
        <pc:spChg chg="mod">
          <ac:chgData name="Aro, Niklas" userId="8fc98ffd-64c7-4abf-b83f-3aebb46c12de" providerId="ADAL" clId="{8D58A6D5-0B98-4F87-8DDC-0BE644975A1E}" dt="2025-02-05T11:08:11.098" v="10903" actId="20577"/>
          <ac:spMkLst>
            <pc:docMk/>
            <pc:sldMk cId="2675077329" sldId="11142"/>
            <ac:spMk id="2" creationId="{3002B664-C037-2318-53C3-6F218CD6DC91}"/>
          </ac:spMkLst>
        </pc:spChg>
        <pc:spChg chg="add del mod">
          <ac:chgData name="Aro, Niklas" userId="8fc98ffd-64c7-4abf-b83f-3aebb46c12de" providerId="ADAL" clId="{8D58A6D5-0B98-4F87-8DDC-0BE644975A1E}" dt="2025-02-06T13:07:00.760" v="11153" actId="1076"/>
          <ac:spMkLst>
            <pc:docMk/>
            <pc:sldMk cId="2675077329" sldId="11142"/>
            <ac:spMk id="3" creationId="{2A9D458B-9172-B45B-DF00-82A496855F30}"/>
          </ac:spMkLst>
        </pc:spChg>
        <pc:spChg chg="mod">
          <ac:chgData name="Aro, Niklas" userId="8fc98ffd-64c7-4abf-b83f-3aebb46c12de" providerId="ADAL" clId="{8D58A6D5-0B98-4F87-8DDC-0BE644975A1E}" dt="2025-02-04T13:30:04.367" v="8625" actId="255"/>
          <ac:spMkLst>
            <pc:docMk/>
            <pc:sldMk cId="2675077329" sldId="11142"/>
            <ac:spMk id="4" creationId="{DE1E570D-FABC-BDE1-F48B-DF76591307D1}"/>
          </ac:spMkLst>
        </pc:spChg>
        <pc:spChg chg="add mod">
          <ac:chgData name="Aro, Niklas" userId="8fc98ffd-64c7-4abf-b83f-3aebb46c12de" providerId="ADAL" clId="{8D58A6D5-0B98-4F87-8DDC-0BE644975A1E}" dt="2025-02-06T13:06:21.120" v="11144" actId="1076"/>
          <ac:spMkLst>
            <pc:docMk/>
            <pc:sldMk cId="2675077329" sldId="11142"/>
            <ac:spMk id="7" creationId="{A941B1B5-3E26-2966-07E4-79FBB30BFE4B}"/>
          </ac:spMkLst>
        </pc:spChg>
        <pc:spChg chg="add mod">
          <ac:chgData name="Aro, Niklas" userId="8fc98ffd-64c7-4abf-b83f-3aebb46c12de" providerId="ADAL" clId="{8D58A6D5-0B98-4F87-8DDC-0BE644975A1E}" dt="2025-02-06T13:06:02.196" v="11140"/>
          <ac:spMkLst>
            <pc:docMk/>
            <pc:sldMk cId="2675077329" sldId="11142"/>
            <ac:spMk id="8" creationId="{99849153-4D96-0A30-EF27-EE0F8FB7A739}"/>
          </ac:spMkLst>
        </pc:spChg>
        <pc:spChg chg="add mod">
          <ac:chgData name="Aro, Niklas" userId="8fc98ffd-64c7-4abf-b83f-3aebb46c12de" providerId="ADAL" clId="{8D58A6D5-0B98-4F87-8DDC-0BE644975A1E}" dt="2025-02-06T13:06:02.196" v="11140"/>
          <ac:spMkLst>
            <pc:docMk/>
            <pc:sldMk cId="2675077329" sldId="11142"/>
            <ac:spMk id="9" creationId="{42D35386-4BC6-D652-28A6-CB87CCB8E657}"/>
          </ac:spMkLst>
        </pc:spChg>
        <pc:graphicFrameChg chg="add mod">
          <ac:chgData name="Aro, Niklas" userId="8fc98ffd-64c7-4abf-b83f-3aebb46c12de" providerId="ADAL" clId="{8D58A6D5-0B98-4F87-8DDC-0BE644975A1E}" dt="2025-02-06T13:06:57.179" v="11152"/>
          <ac:graphicFrameMkLst>
            <pc:docMk/>
            <pc:sldMk cId="2675077329" sldId="11142"/>
            <ac:graphicFrameMk id="6" creationId="{237C944C-20FA-46FA-A7CD-A1C619429F8E}"/>
          </ac:graphicFrameMkLst>
        </pc:graphicFrameChg>
      </pc:sldChg>
      <pc:sldChg chg="addSp modSp add mod">
        <pc:chgData name="Aro, Niklas" userId="8fc98ffd-64c7-4abf-b83f-3aebb46c12de" providerId="ADAL" clId="{8D58A6D5-0B98-4F87-8DDC-0BE644975A1E}" dt="2025-02-07T07:34:48.740" v="11240" actId="20577"/>
        <pc:sldMkLst>
          <pc:docMk/>
          <pc:sldMk cId="3722283786" sldId="11143"/>
        </pc:sldMkLst>
        <pc:spChg chg="mod">
          <ac:chgData name="Aro, Niklas" userId="8fc98ffd-64c7-4abf-b83f-3aebb46c12de" providerId="ADAL" clId="{8D58A6D5-0B98-4F87-8DDC-0BE644975A1E}" dt="2025-02-07T07:34:40.398" v="11235" actId="20577"/>
          <ac:spMkLst>
            <pc:docMk/>
            <pc:sldMk cId="3722283786" sldId="11143"/>
            <ac:spMk id="2" creationId="{7D7BA501-7F81-1718-1727-574A6D2D038B}"/>
          </ac:spMkLst>
        </pc:spChg>
        <pc:spChg chg="add mod">
          <ac:chgData name="Aro, Niklas" userId="8fc98ffd-64c7-4abf-b83f-3aebb46c12de" providerId="ADAL" clId="{8D58A6D5-0B98-4F87-8DDC-0BE644975A1E}" dt="2025-02-06T13:07:16.635" v="11154"/>
          <ac:spMkLst>
            <pc:docMk/>
            <pc:sldMk cId="3722283786" sldId="11143"/>
            <ac:spMk id="3" creationId="{183FB86F-9283-BFAD-B487-B64527A1E0F0}"/>
          </ac:spMkLst>
        </pc:spChg>
        <pc:spChg chg="mod">
          <ac:chgData name="Aro, Niklas" userId="8fc98ffd-64c7-4abf-b83f-3aebb46c12de" providerId="ADAL" clId="{8D58A6D5-0B98-4F87-8DDC-0BE644975A1E}" dt="2025-02-04T13:31:55.228" v="8652" actId="13926"/>
          <ac:spMkLst>
            <pc:docMk/>
            <pc:sldMk cId="3722283786" sldId="11143"/>
            <ac:spMk id="4" creationId="{6597A5C2-0224-2B67-1264-5B71D4D0ADE2}"/>
          </ac:spMkLst>
        </pc:spChg>
        <pc:spChg chg="add mod">
          <ac:chgData name="Aro, Niklas" userId="8fc98ffd-64c7-4abf-b83f-3aebb46c12de" providerId="ADAL" clId="{8D58A6D5-0B98-4F87-8DDC-0BE644975A1E}" dt="2025-02-06T13:07:16.635" v="11154"/>
          <ac:spMkLst>
            <pc:docMk/>
            <pc:sldMk cId="3722283786" sldId="11143"/>
            <ac:spMk id="7" creationId="{0E2F388C-23FB-D526-52B4-F9590D9F5EE9}"/>
          </ac:spMkLst>
        </pc:spChg>
        <pc:spChg chg="add mod">
          <ac:chgData name="Aro, Niklas" userId="8fc98ffd-64c7-4abf-b83f-3aebb46c12de" providerId="ADAL" clId="{8D58A6D5-0B98-4F87-8DDC-0BE644975A1E}" dt="2025-02-06T13:07:16.635" v="11154"/>
          <ac:spMkLst>
            <pc:docMk/>
            <pc:sldMk cId="3722283786" sldId="11143"/>
            <ac:spMk id="8" creationId="{D9FD71F8-4B53-0B9C-FB39-648C08FBB7EE}"/>
          </ac:spMkLst>
        </pc:spChg>
        <pc:spChg chg="add mod">
          <ac:chgData name="Aro, Niklas" userId="8fc98ffd-64c7-4abf-b83f-3aebb46c12de" providerId="ADAL" clId="{8D58A6D5-0B98-4F87-8DDC-0BE644975A1E}" dt="2025-02-06T13:07:31.180" v="11156" actId="1076"/>
          <ac:spMkLst>
            <pc:docMk/>
            <pc:sldMk cId="3722283786" sldId="11143"/>
            <ac:spMk id="9" creationId="{811F6E4B-A576-982C-859B-38026A305753}"/>
          </ac:spMkLst>
        </pc:spChg>
        <pc:graphicFrameChg chg="add mod">
          <ac:chgData name="Aro, Niklas" userId="8fc98ffd-64c7-4abf-b83f-3aebb46c12de" providerId="ADAL" clId="{8D58A6D5-0B98-4F87-8DDC-0BE644975A1E}" dt="2025-02-07T07:34:48.740" v="11240" actId="20577"/>
          <ac:graphicFrameMkLst>
            <pc:docMk/>
            <pc:sldMk cId="3722283786" sldId="11143"/>
            <ac:graphicFrameMk id="6" creationId="{84AB42AA-0BD4-4886-9B85-3EE7F74FD04C}"/>
          </ac:graphicFrameMkLst>
        </pc:graphicFrameChg>
      </pc:sldChg>
      <pc:sldChg chg="addSp modSp add mod">
        <pc:chgData name="Aro, Niklas" userId="8fc98ffd-64c7-4abf-b83f-3aebb46c12de" providerId="ADAL" clId="{8D58A6D5-0B98-4F87-8DDC-0BE644975A1E}" dt="2025-02-06T13:08:00.180" v="11159"/>
        <pc:sldMkLst>
          <pc:docMk/>
          <pc:sldMk cId="775785553" sldId="11144"/>
        </pc:sldMkLst>
        <pc:spChg chg="mod">
          <ac:chgData name="Aro, Niklas" userId="8fc98ffd-64c7-4abf-b83f-3aebb46c12de" providerId="ADAL" clId="{8D58A6D5-0B98-4F87-8DDC-0BE644975A1E}" dt="2025-02-04T13:47:53.010" v="9236" actId="20577"/>
          <ac:spMkLst>
            <pc:docMk/>
            <pc:sldMk cId="775785553" sldId="11144"/>
            <ac:spMk id="2" creationId="{55A8A570-2E7D-15FB-29B6-95078B2425F9}"/>
          </ac:spMkLst>
        </pc:spChg>
        <pc:spChg chg="mod">
          <ac:chgData name="Aro, Niklas" userId="8fc98ffd-64c7-4abf-b83f-3aebb46c12de" providerId="ADAL" clId="{8D58A6D5-0B98-4F87-8DDC-0BE644975A1E}" dt="2025-02-04T13:35:53.436" v="8796" actId="13926"/>
          <ac:spMkLst>
            <pc:docMk/>
            <pc:sldMk cId="775785553" sldId="11144"/>
            <ac:spMk id="4" creationId="{C8E508DB-DBCD-D141-DBCE-052C43A9606C}"/>
          </ac:spMkLst>
        </pc:spChg>
        <pc:spChg chg="add mod">
          <ac:chgData name="Aro, Niklas" userId="8fc98ffd-64c7-4abf-b83f-3aebb46c12de" providerId="ADAL" clId="{8D58A6D5-0B98-4F87-8DDC-0BE644975A1E}" dt="2025-02-06T13:08:00.180" v="11159"/>
          <ac:spMkLst>
            <pc:docMk/>
            <pc:sldMk cId="775785553" sldId="11144"/>
            <ac:spMk id="6" creationId="{268B0F94-5EE1-A3B6-BEAB-9633001ACE30}"/>
          </ac:spMkLst>
        </pc:spChg>
        <pc:spChg chg="add mod">
          <ac:chgData name="Aro, Niklas" userId="8fc98ffd-64c7-4abf-b83f-3aebb46c12de" providerId="ADAL" clId="{8D58A6D5-0B98-4F87-8DDC-0BE644975A1E}" dt="2025-02-06T13:08:00.180" v="11159"/>
          <ac:spMkLst>
            <pc:docMk/>
            <pc:sldMk cId="775785553" sldId="11144"/>
            <ac:spMk id="7" creationId="{195F0CFD-FC8E-9253-F846-E095AB4EC3F3}"/>
          </ac:spMkLst>
        </pc:spChg>
        <pc:spChg chg="add mod">
          <ac:chgData name="Aro, Niklas" userId="8fc98ffd-64c7-4abf-b83f-3aebb46c12de" providerId="ADAL" clId="{8D58A6D5-0B98-4F87-8DDC-0BE644975A1E}" dt="2025-02-06T13:08:00.180" v="11159"/>
          <ac:spMkLst>
            <pc:docMk/>
            <pc:sldMk cId="775785553" sldId="11144"/>
            <ac:spMk id="8" creationId="{EF8A4C15-9F65-B041-A1F5-3F77516CFD43}"/>
          </ac:spMkLst>
        </pc:spChg>
        <pc:spChg chg="add mod">
          <ac:chgData name="Aro, Niklas" userId="8fc98ffd-64c7-4abf-b83f-3aebb46c12de" providerId="ADAL" clId="{8D58A6D5-0B98-4F87-8DDC-0BE644975A1E}" dt="2025-02-06T13:08:00.180" v="11159"/>
          <ac:spMkLst>
            <pc:docMk/>
            <pc:sldMk cId="775785553" sldId="11144"/>
            <ac:spMk id="9" creationId="{3E9AF12E-D47D-6DF9-0CB8-7B8FAB76E19A}"/>
          </ac:spMkLst>
        </pc:spChg>
        <pc:graphicFrameChg chg="add mod">
          <ac:chgData name="Aro, Niklas" userId="8fc98ffd-64c7-4abf-b83f-3aebb46c12de" providerId="ADAL" clId="{8D58A6D5-0B98-4F87-8DDC-0BE644975A1E}" dt="2025-02-04T13:28:55.235" v="8615" actId="1076"/>
          <ac:graphicFrameMkLst>
            <pc:docMk/>
            <pc:sldMk cId="775785553" sldId="11144"/>
            <ac:graphicFrameMk id="3" creationId="{9DEFF499-0F94-450D-9D30-16577105629B}"/>
          </ac:graphicFrameMkLst>
        </pc:graphicFrameChg>
      </pc:sldChg>
      <pc:sldChg chg="addSp delSp modSp add mod">
        <pc:chgData name="Aro, Niklas" userId="8fc98ffd-64c7-4abf-b83f-3aebb46c12de" providerId="ADAL" clId="{8D58A6D5-0B98-4F87-8DDC-0BE644975A1E}" dt="2025-02-17T08:08:10.156" v="11284"/>
        <pc:sldMkLst>
          <pc:docMk/>
          <pc:sldMk cId="1305494189" sldId="11145"/>
        </pc:sldMkLst>
        <pc:spChg chg="mod">
          <ac:chgData name="Aro, Niklas" userId="8fc98ffd-64c7-4abf-b83f-3aebb46c12de" providerId="ADAL" clId="{8D58A6D5-0B98-4F87-8DDC-0BE644975A1E}" dt="2025-02-04T13:42:53.185" v="8961" actId="20577"/>
          <ac:spMkLst>
            <pc:docMk/>
            <pc:sldMk cId="1305494189" sldId="11145"/>
            <ac:spMk id="2" creationId="{A6163136-760C-23F4-7454-6FBA324988EE}"/>
          </ac:spMkLst>
        </pc:spChg>
        <pc:spChg chg="add mod">
          <ac:chgData name="Aro, Niklas" userId="8fc98ffd-64c7-4abf-b83f-3aebb46c12de" providerId="ADAL" clId="{8D58A6D5-0B98-4F87-8DDC-0BE644975A1E}" dt="2025-02-06T13:08:12.041" v="11160"/>
          <ac:spMkLst>
            <pc:docMk/>
            <pc:sldMk cId="1305494189" sldId="11145"/>
            <ac:spMk id="3" creationId="{FED3DC32-E4BA-CB46-8555-C83E89A2BFF6}"/>
          </ac:spMkLst>
        </pc:spChg>
        <pc:spChg chg="mod">
          <ac:chgData name="Aro, Niklas" userId="8fc98ffd-64c7-4abf-b83f-3aebb46c12de" providerId="ADAL" clId="{8D58A6D5-0B98-4F87-8DDC-0BE644975A1E}" dt="2025-02-04T13:39:16.513" v="8883" actId="13926"/>
          <ac:spMkLst>
            <pc:docMk/>
            <pc:sldMk cId="1305494189" sldId="11145"/>
            <ac:spMk id="4" creationId="{51634A77-4D3D-92CD-3227-3AD5A299B534}"/>
          </ac:spMkLst>
        </pc:spChg>
        <pc:spChg chg="add mod">
          <ac:chgData name="Aro, Niklas" userId="8fc98ffd-64c7-4abf-b83f-3aebb46c12de" providerId="ADAL" clId="{8D58A6D5-0B98-4F87-8DDC-0BE644975A1E}" dt="2025-02-06T13:08:12.041" v="11160"/>
          <ac:spMkLst>
            <pc:docMk/>
            <pc:sldMk cId="1305494189" sldId="11145"/>
            <ac:spMk id="7" creationId="{37FF51F6-963E-D9E1-7295-A12305D7CF3B}"/>
          </ac:spMkLst>
        </pc:spChg>
        <pc:spChg chg="add mod">
          <ac:chgData name="Aro, Niklas" userId="8fc98ffd-64c7-4abf-b83f-3aebb46c12de" providerId="ADAL" clId="{8D58A6D5-0B98-4F87-8DDC-0BE644975A1E}" dt="2025-02-06T13:08:12.041" v="11160"/>
          <ac:spMkLst>
            <pc:docMk/>
            <pc:sldMk cId="1305494189" sldId="11145"/>
            <ac:spMk id="8" creationId="{19D7EA9C-F3BB-9697-0D0B-745600501A67}"/>
          </ac:spMkLst>
        </pc:spChg>
        <pc:spChg chg="add mod">
          <ac:chgData name="Aro, Niklas" userId="8fc98ffd-64c7-4abf-b83f-3aebb46c12de" providerId="ADAL" clId="{8D58A6D5-0B98-4F87-8DDC-0BE644975A1E}" dt="2025-02-06T13:08:12.041" v="11160"/>
          <ac:spMkLst>
            <pc:docMk/>
            <pc:sldMk cId="1305494189" sldId="11145"/>
            <ac:spMk id="9" creationId="{2FB28EFD-A301-3038-DB11-AC999BC13A7E}"/>
          </ac:spMkLst>
        </pc:spChg>
        <pc:graphicFrameChg chg="add mod">
          <ac:chgData name="Aro, Niklas" userId="8fc98ffd-64c7-4abf-b83f-3aebb46c12de" providerId="ADAL" clId="{8D58A6D5-0B98-4F87-8DDC-0BE644975A1E}" dt="2025-02-17T08:08:10.156" v="11284"/>
          <ac:graphicFrameMkLst>
            <pc:docMk/>
            <pc:sldMk cId="1305494189" sldId="11145"/>
            <ac:graphicFrameMk id="6" creationId="{87E5E451-2543-42DC-86BB-ACE4E3EAE7FA}"/>
          </ac:graphicFrameMkLst>
        </pc:graphicFrameChg>
      </pc:sldChg>
      <pc:sldChg chg="addSp modSp add mod">
        <pc:chgData name="Aro, Niklas" userId="8fc98ffd-64c7-4abf-b83f-3aebb46c12de" providerId="ADAL" clId="{8D58A6D5-0B98-4F87-8DDC-0BE644975A1E}" dt="2025-02-17T08:07:04.435" v="11279"/>
        <pc:sldMkLst>
          <pc:docMk/>
          <pc:sldMk cId="669933948" sldId="11146"/>
        </pc:sldMkLst>
        <pc:spChg chg="mod">
          <ac:chgData name="Aro, Niklas" userId="8fc98ffd-64c7-4abf-b83f-3aebb46c12de" providerId="ADAL" clId="{8D58A6D5-0B98-4F87-8DDC-0BE644975A1E}" dt="2025-02-04T13:51:13.007" v="9355"/>
          <ac:spMkLst>
            <pc:docMk/>
            <pc:sldMk cId="669933948" sldId="11146"/>
            <ac:spMk id="2" creationId="{14C8F0CE-2CD8-21AC-7360-8571AB81EAB6}"/>
          </ac:spMkLst>
        </pc:spChg>
        <pc:spChg chg="mod">
          <ac:chgData name="Aro, Niklas" userId="8fc98ffd-64c7-4abf-b83f-3aebb46c12de" providerId="ADAL" clId="{8D58A6D5-0B98-4F87-8DDC-0BE644975A1E}" dt="2025-02-04T13:43:54.414" v="8976" actId="20577"/>
          <ac:spMkLst>
            <pc:docMk/>
            <pc:sldMk cId="669933948" sldId="11146"/>
            <ac:spMk id="4" creationId="{8982D005-7D77-48A8-6EE5-0C3110A6FF68}"/>
          </ac:spMkLst>
        </pc:spChg>
        <pc:spChg chg="add mod">
          <ac:chgData name="Aro, Niklas" userId="8fc98ffd-64c7-4abf-b83f-3aebb46c12de" providerId="ADAL" clId="{8D58A6D5-0B98-4F87-8DDC-0BE644975A1E}" dt="2025-02-06T13:08:15.316" v="11161"/>
          <ac:spMkLst>
            <pc:docMk/>
            <pc:sldMk cId="669933948" sldId="11146"/>
            <ac:spMk id="6" creationId="{59F25EDF-9727-1B1C-D71D-872D86749B67}"/>
          </ac:spMkLst>
        </pc:spChg>
        <pc:spChg chg="add mod">
          <ac:chgData name="Aro, Niklas" userId="8fc98ffd-64c7-4abf-b83f-3aebb46c12de" providerId="ADAL" clId="{8D58A6D5-0B98-4F87-8DDC-0BE644975A1E}" dt="2025-02-06T13:08:15.316" v="11161"/>
          <ac:spMkLst>
            <pc:docMk/>
            <pc:sldMk cId="669933948" sldId="11146"/>
            <ac:spMk id="7" creationId="{0C3FE510-64B0-6C59-2AD4-07A9433D6628}"/>
          </ac:spMkLst>
        </pc:spChg>
        <pc:spChg chg="add mod">
          <ac:chgData name="Aro, Niklas" userId="8fc98ffd-64c7-4abf-b83f-3aebb46c12de" providerId="ADAL" clId="{8D58A6D5-0B98-4F87-8DDC-0BE644975A1E}" dt="2025-02-06T13:08:15.316" v="11161"/>
          <ac:spMkLst>
            <pc:docMk/>
            <pc:sldMk cId="669933948" sldId="11146"/>
            <ac:spMk id="8" creationId="{00275521-77B9-AA14-E1D2-0695FF32DF1D}"/>
          </ac:spMkLst>
        </pc:spChg>
        <pc:spChg chg="add mod">
          <ac:chgData name="Aro, Niklas" userId="8fc98ffd-64c7-4abf-b83f-3aebb46c12de" providerId="ADAL" clId="{8D58A6D5-0B98-4F87-8DDC-0BE644975A1E}" dt="2025-02-06T13:08:15.316" v="11161"/>
          <ac:spMkLst>
            <pc:docMk/>
            <pc:sldMk cId="669933948" sldId="11146"/>
            <ac:spMk id="9" creationId="{50778E25-0615-942F-F200-86FE23417CE4}"/>
          </ac:spMkLst>
        </pc:spChg>
        <pc:graphicFrameChg chg="add mod">
          <ac:chgData name="Aro, Niklas" userId="8fc98ffd-64c7-4abf-b83f-3aebb46c12de" providerId="ADAL" clId="{8D58A6D5-0B98-4F87-8DDC-0BE644975A1E}" dt="2025-02-17T08:07:04.435" v="11279"/>
          <ac:graphicFrameMkLst>
            <pc:docMk/>
            <pc:sldMk cId="669933948" sldId="11146"/>
            <ac:graphicFrameMk id="3" creationId="{53F5548C-375B-4A65-892D-38DEBBD745F0}"/>
          </ac:graphicFrameMkLst>
        </pc:graphicFrameChg>
      </pc:sldChg>
      <pc:sldChg chg="modSp add del mod">
        <pc:chgData name="Aro, Niklas" userId="8fc98ffd-64c7-4abf-b83f-3aebb46c12de" providerId="ADAL" clId="{8D58A6D5-0B98-4F87-8DDC-0BE644975A1E}" dt="2025-02-04T13:29:21.936" v="8619" actId="47"/>
        <pc:sldMkLst>
          <pc:docMk/>
          <pc:sldMk cId="3666089983" sldId="11147"/>
        </pc:sldMkLst>
      </pc:sldChg>
      <pc:sldChg chg="addSp delSp modSp add del mod">
        <pc:chgData name="Aro, Niklas" userId="8fc98ffd-64c7-4abf-b83f-3aebb46c12de" providerId="ADAL" clId="{8D58A6D5-0B98-4F87-8DDC-0BE644975A1E}" dt="2025-02-05T09:09:23.216" v="10684" actId="47"/>
        <pc:sldMkLst>
          <pc:docMk/>
          <pc:sldMk cId="4058120357" sldId="11148"/>
        </pc:sldMkLst>
      </pc:sldChg>
      <pc:sldChg chg="addSp delSp modSp add mod">
        <pc:chgData name="Aro, Niklas" userId="8fc98ffd-64c7-4abf-b83f-3aebb46c12de" providerId="ADAL" clId="{8D58A6D5-0B98-4F87-8DDC-0BE644975A1E}" dt="2025-02-05T11:11:25.592" v="10938" actId="20577"/>
        <pc:sldMkLst>
          <pc:docMk/>
          <pc:sldMk cId="3105779047" sldId="11149"/>
        </pc:sldMkLst>
        <pc:spChg chg="mod">
          <ac:chgData name="Aro, Niklas" userId="8fc98ffd-64c7-4abf-b83f-3aebb46c12de" providerId="ADAL" clId="{8D58A6D5-0B98-4F87-8DDC-0BE644975A1E}" dt="2025-02-05T11:11:25.592" v="10938" actId="20577"/>
          <ac:spMkLst>
            <pc:docMk/>
            <pc:sldMk cId="3105779047" sldId="11149"/>
            <ac:spMk id="2" creationId="{37357433-C288-F635-C20D-6565A1224852}"/>
          </ac:spMkLst>
        </pc:spChg>
        <pc:spChg chg="mod">
          <ac:chgData name="Aro, Niklas" userId="8fc98ffd-64c7-4abf-b83f-3aebb46c12de" providerId="ADAL" clId="{8D58A6D5-0B98-4F87-8DDC-0BE644975A1E}" dt="2025-02-05T07:30:55.198" v="9924" actId="20577"/>
          <ac:spMkLst>
            <pc:docMk/>
            <pc:sldMk cId="3105779047" sldId="11149"/>
            <ac:spMk id="4" creationId="{C235D465-819A-C999-CEC7-9F25E238B75A}"/>
          </ac:spMkLst>
        </pc:spChg>
        <pc:graphicFrameChg chg="add mod">
          <ac:chgData name="Aro, Niklas" userId="8fc98ffd-64c7-4abf-b83f-3aebb46c12de" providerId="ADAL" clId="{8D58A6D5-0B98-4F87-8DDC-0BE644975A1E}" dt="2025-02-05T07:37:18.215" v="10016" actId="14100"/>
          <ac:graphicFrameMkLst>
            <pc:docMk/>
            <pc:sldMk cId="3105779047" sldId="11149"/>
            <ac:graphicFrameMk id="6" creationId="{E5F8C85C-0CDA-8077-F783-FE2312B9FAF6}"/>
          </ac:graphicFrameMkLst>
        </pc:graphicFrameChg>
      </pc:sldChg>
      <pc:sldChg chg="addSp modSp add mod">
        <pc:chgData name="Aro, Niklas" userId="8fc98ffd-64c7-4abf-b83f-3aebb46c12de" providerId="ADAL" clId="{8D58A6D5-0B98-4F87-8DDC-0BE644975A1E}" dt="2025-02-05T07:42:54.307" v="10149" actId="27918"/>
        <pc:sldMkLst>
          <pc:docMk/>
          <pc:sldMk cId="1394884661" sldId="11150"/>
        </pc:sldMkLst>
        <pc:spChg chg="mod">
          <ac:chgData name="Aro, Niklas" userId="8fc98ffd-64c7-4abf-b83f-3aebb46c12de" providerId="ADAL" clId="{8D58A6D5-0B98-4F87-8DDC-0BE644975A1E}" dt="2025-02-05T07:41:19.712" v="10147" actId="20577"/>
          <ac:spMkLst>
            <pc:docMk/>
            <pc:sldMk cId="1394884661" sldId="11150"/>
            <ac:spMk id="2" creationId="{7C46EEB0-B613-0BAC-29DF-1C1D2A863DEE}"/>
          </ac:spMkLst>
        </pc:spChg>
        <pc:spChg chg="mod">
          <ac:chgData name="Aro, Niklas" userId="8fc98ffd-64c7-4abf-b83f-3aebb46c12de" providerId="ADAL" clId="{8D58A6D5-0B98-4F87-8DDC-0BE644975A1E}" dt="2025-02-05T07:38:39.839" v="10022" actId="13926"/>
          <ac:spMkLst>
            <pc:docMk/>
            <pc:sldMk cId="1394884661" sldId="11150"/>
            <ac:spMk id="4" creationId="{DC975AA9-FF0B-7DC6-5607-4D2A4A7660F2}"/>
          </ac:spMkLst>
        </pc:spChg>
        <pc:graphicFrameChg chg="add mod">
          <ac:chgData name="Aro, Niklas" userId="8fc98ffd-64c7-4abf-b83f-3aebb46c12de" providerId="ADAL" clId="{8D58A6D5-0B98-4F87-8DDC-0BE644975A1E}" dt="2025-02-05T07:38:34.028" v="10021"/>
          <ac:graphicFrameMkLst>
            <pc:docMk/>
            <pc:sldMk cId="1394884661" sldId="11150"/>
            <ac:graphicFrameMk id="3" creationId="{005523CC-428C-519A-CBBA-95975AFF645F}"/>
          </ac:graphicFrameMkLst>
        </pc:graphicFrameChg>
      </pc:sldChg>
      <pc:sldChg chg="addSp modSp add mod">
        <pc:chgData name="Aro, Niklas" userId="8fc98ffd-64c7-4abf-b83f-3aebb46c12de" providerId="ADAL" clId="{8D58A6D5-0B98-4F87-8DDC-0BE644975A1E}" dt="2025-02-05T07:56:43.270" v="10505"/>
        <pc:sldMkLst>
          <pc:docMk/>
          <pc:sldMk cId="453708192" sldId="11151"/>
        </pc:sldMkLst>
        <pc:spChg chg="mod">
          <ac:chgData name="Aro, Niklas" userId="8fc98ffd-64c7-4abf-b83f-3aebb46c12de" providerId="ADAL" clId="{8D58A6D5-0B98-4F87-8DDC-0BE644975A1E}" dt="2025-02-05T07:56:43.270" v="10505"/>
          <ac:spMkLst>
            <pc:docMk/>
            <pc:sldMk cId="453708192" sldId="11151"/>
            <ac:spMk id="2" creationId="{906A91EB-C151-CDA8-928E-CFB4AA522000}"/>
          </ac:spMkLst>
        </pc:spChg>
        <pc:spChg chg="mod">
          <ac:chgData name="Aro, Niklas" userId="8fc98ffd-64c7-4abf-b83f-3aebb46c12de" providerId="ADAL" clId="{8D58A6D5-0B98-4F87-8DDC-0BE644975A1E}" dt="2025-02-05T07:45:29.320" v="10156" actId="14100"/>
          <ac:spMkLst>
            <pc:docMk/>
            <pc:sldMk cId="453708192" sldId="11151"/>
            <ac:spMk id="4" creationId="{38032B9B-2664-B247-CD0F-27E58C40BCC4}"/>
          </ac:spMkLst>
        </pc:spChg>
        <pc:graphicFrameChg chg="add mod">
          <ac:chgData name="Aro, Niklas" userId="8fc98ffd-64c7-4abf-b83f-3aebb46c12de" providerId="ADAL" clId="{8D58A6D5-0B98-4F87-8DDC-0BE644975A1E}" dt="2025-02-05T07:45:06.465" v="10154"/>
          <ac:graphicFrameMkLst>
            <pc:docMk/>
            <pc:sldMk cId="453708192" sldId="11151"/>
            <ac:graphicFrameMk id="3" creationId="{CC161DDB-36BB-F459-D4FF-8AB933D7BB04}"/>
          </ac:graphicFrameMkLst>
        </pc:graphicFrameChg>
      </pc:sldChg>
      <pc:sldChg chg="addSp modSp add mod">
        <pc:chgData name="Aro, Niklas" userId="8fc98ffd-64c7-4abf-b83f-3aebb46c12de" providerId="ADAL" clId="{8D58A6D5-0B98-4F87-8DDC-0BE644975A1E}" dt="2025-02-05T11:12:25.736" v="10962" actId="20577"/>
        <pc:sldMkLst>
          <pc:docMk/>
          <pc:sldMk cId="1000831556" sldId="11152"/>
        </pc:sldMkLst>
        <pc:spChg chg="mod">
          <ac:chgData name="Aro, Niklas" userId="8fc98ffd-64c7-4abf-b83f-3aebb46c12de" providerId="ADAL" clId="{8D58A6D5-0B98-4F87-8DDC-0BE644975A1E}" dt="2025-02-05T11:12:25.736" v="10962" actId="20577"/>
          <ac:spMkLst>
            <pc:docMk/>
            <pc:sldMk cId="1000831556" sldId="11152"/>
            <ac:spMk id="2" creationId="{DD866DC2-A4DF-5377-B6B2-1983498EC81A}"/>
          </ac:spMkLst>
        </pc:spChg>
        <pc:spChg chg="mod">
          <ac:chgData name="Aro, Niklas" userId="8fc98ffd-64c7-4abf-b83f-3aebb46c12de" providerId="ADAL" clId="{8D58A6D5-0B98-4F87-8DDC-0BE644975A1E}" dt="2025-02-05T07:50:52.583" v="10257" actId="13926"/>
          <ac:spMkLst>
            <pc:docMk/>
            <pc:sldMk cId="1000831556" sldId="11152"/>
            <ac:spMk id="4" creationId="{C9BAC29E-9FC2-BC63-E748-27E6BE6C6D0D}"/>
          </ac:spMkLst>
        </pc:spChg>
        <pc:graphicFrameChg chg="add mod">
          <ac:chgData name="Aro, Niklas" userId="8fc98ffd-64c7-4abf-b83f-3aebb46c12de" providerId="ADAL" clId="{8D58A6D5-0B98-4F87-8DDC-0BE644975A1E}" dt="2025-02-05T07:49:58.445" v="10236"/>
          <ac:graphicFrameMkLst>
            <pc:docMk/>
            <pc:sldMk cId="1000831556" sldId="11152"/>
            <ac:graphicFrameMk id="3" creationId="{88C50F8D-58C9-5A82-5FD8-5090737EBEAC}"/>
          </ac:graphicFrameMkLst>
        </pc:graphicFrameChg>
      </pc:sldChg>
      <pc:sldChg chg="addSp modSp add mod">
        <pc:chgData name="Aro, Niklas" userId="8fc98ffd-64c7-4abf-b83f-3aebb46c12de" providerId="ADAL" clId="{8D58A6D5-0B98-4F87-8DDC-0BE644975A1E}" dt="2025-02-05T07:58:28.586" v="10562" actId="13926"/>
        <pc:sldMkLst>
          <pc:docMk/>
          <pc:sldMk cId="764868952" sldId="11153"/>
        </pc:sldMkLst>
        <pc:spChg chg="mod">
          <ac:chgData name="Aro, Niklas" userId="8fc98ffd-64c7-4abf-b83f-3aebb46c12de" providerId="ADAL" clId="{8D58A6D5-0B98-4F87-8DDC-0BE644975A1E}" dt="2025-02-05T07:58:16.642" v="10560" actId="20577"/>
          <ac:spMkLst>
            <pc:docMk/>
            <pc:sldMk cId="764868952" sldId="11153"/>
            <ac:spMk id="2" creationId="{46B58D34-F1C4-C696-2F3B-528A9590F9DE}"/>
          </ac:spMkLst>
        </pc:spChg>
        <pc:spChg chg="mod">
          <ac:chgData name="Aro, Niklas" userId="8fc98ffd-64c7-4abf-b83f-3aebb46c12de" providerId="ADAL" clId="{8D58A6D5-0B98-4F87-8DDC-0BE644975A1E}" dt="2025-02-05T07:58:28.586" v="10562" actId="13926"/>
          <ac:spMkLst>
            <pc:docMk/>
            <pc:sldMk cId="764868952" sldId="11153"/>
            <ac:spMk id="4" creationId="{17052719-30FB-6D8F-1E11-62E828853479}"/>
          </ac:spMkLst>
        </pc:spChg>
        <pc:graphicFrameChg chg="add mod">
          <ac:chgData name="Aro, Niklas" userId="8fc98ffd-64c7-4abf-b83f-3aebb46c12de" providerId="ADAL" clId="{8D58A6D5-0B98-4F87-8DDC-0BE644975A1E}" dt="2025-02-05T07:56:10.022" v="10494"/>
          <ac:graphicFrameMkLst>
            <pc:docMk/>
            <pc:sldMk cId="764868952" sldId="11153"/>
            <ac:graphicFrameMk id="3" creationId="{FF9EB6B8-4B12-4113-8DA3-755D673429DB}"/>
          </ac:graphicFrameMkLst>
        </pc:graphicFrameChg>
      </pc:sldChg>
      <pc:sldChg chg="modSp add mod">
        <pc:chgData name="Aro, Niklas" userId="8fc98ffd-64c7-4abf-b83f-3aebb46c12de" providerId="ADAL" clId="{8D58A6D5-0B98-4F87-8DDC-0BE644975A1E}" dt="2025-02-05T11:12:51.434" v="10981" actId="20577"/>
        <pc:sldMkLst>
          <pc:docMk/>
          <pc:sldMk cId="3309094690" sldId="11154"/>
        </pc:sldMkLst>
        <pc:spChg chg="mod">
          <ac:chgData name="Aro, Niklas" userId="8fc98ffd-64c7-4abf-b83f-3aebb46c12de" providerId="ADAL" clId="{8D58A6D5-0B98-4F87-8DDC-0BE644975A1E}" dt="2025-02-03T09:53:02.541" v="1288" actId="13926"/>
          <ac:spMkLst>
            <pc:docMk/>
            <pc:sldMk cId="3309094690" sldId="11154"/>
            <ac:spMk id="2" creationId="{7C6B5B4F-F382-6764-BB91-D1E345C00310}"/>
          </ac:spMkLst>
        </pc:spChg>
        <pc:spChg chg="mod">
          <ac:chgData name="Aro, Niklas" userId="8fc98ffd-64c7-4abf-b83f-3aebb46c12de" providerId="ADAL" clId="{8D58A6D5-0B98-4F87-8DDC-0BE644975A1E}" dt="2025-02-03T15:10:51.821" v="5204" actId="1076"/>
          <ac:spMkLst>
            <pc:docMk/>
            <pc:sldMk cId="3309094690" sldId="11154"/>
            <ac:spMk id="4" creationId="{43366AA0-7173-CA8C-1D8D-ED575D980107}"/>
          </ac:spMkLst>
        </pc:spChg>
        <pc:spChg chg="mod">
          <ac:chgData name="Aro, Niklas" userId="8fc98ffd-64c7-4abf-b83f-3aebb46c12de" providerId="ADAL" clId="{8D58A6D5-0B98-4F87-8DDC-0BE644975A1E}" dt="2025-02-03T15:11:27.722" v="5208" actId="1076"/>
          <ac:spMkLst>
            <pc:docMk/>
            <pc:sldMk cId="3309094690" sldId="11154"/>
            <ac:spMk id="6" creationId="{95516B54-788C-6B53-C1A8-F72F3496206B}"/>
          </ac:spMkLst>
        </pc:spChg>
        <pc:spChg chg="mod">
          <ac:chgData name="Aro, Niklas" userId="8fc98ffd-64c7-4abf-b83f-3aebb46c12de" providerId="ADAL" clId="{8D58A6D5-0B98-4F87-8DDC-0BE644975A1E}" dt="2025-02-03T15:11:30.395" v="5209" actId="1076"/>
          <ac:spMkLst>
            <pc:docMk/>
            <pc:sldMk cId="3309094690" sldId="11154"/>
            <ac:spMk id="7" creationId="{9DA8F464-4E20-A7F3-5C2C-E34FAD761DE0}"/>
          </ac:spMkLst>
        </pc:spChg>
        <pc:graphicFrameChg chg="mod modGraphic">
          <ac:chgData name="Aro, Niklas" userId="8fc98ffd-64c7-4abf-b83f-3aebb46c12de" providerId="ADAL" clId="{8D58A6D5-0B98-4F87-8DDC-0BE644975A1E}" dt="2025-02-05T11:12:51.434" v="10981" actId="20577"/>
          <ac:graphicFrameMkLst>
            <pc:docMk/>
            <pc:sldMk cId="3309094690" sldId="11154"/>
            <ac:graphicFrameMk id="3" creationId="{86A76A8D-4FA1-BAAF-4F88-2283DEDF536F}"/>
          </ac:graphicFrameMkLst>
        </pc:graphicFrameChg>
        <pc:graphicFrameChg chg="mod modGraphic">
          <ac:chgData name="Aro, Niklas" userId="8fc98ffd-64c7-4abf-b83f-3aebb46c12de" providerId="ADAL" clId="{8D58A6D5-0B98-4F87-8DDC-0BE644975A1E}" dt="2025-02-03T15:10:51.821" v="5204" actId="1076"/>
          <ac:graphicFrameMkLst>
            <pc:docMk/>
            <pc:sldMk cId="3309094690" sldId="11154"/>
            <ac:graphicFrameMk id="5" creationId="{840189A2-25C4-ACC9-EBCA-DE6F94B3C2B3}"/>
          </ac:graphicFrameMkLst>
        </pc:graphicFrameChg>
        <pc:graphicFrameChg chg="mod modGraphic">
          <ac:chgData name="Aro, Niklas" userId="8fc98ffd-64c7-4abf-b83f-3aebb46c12de" providerId="ADAL" clId="{8D58A6D5-0B98-4F87-8DDC-0BE644975A1E}" dt="2025-02-03T15:22:07.876" v="5412" actId="20577"/>
          <ac:graphicFrameMkLst>
            <pc:docMk/>
            <pc:sldMk cId="3309094690" sldId="11154"/>
            <ac:graphicFrameMk id="8" creationId="{CC76CDE9-219B-EADF-EC64-D06602564F94}"/>
          </ac:graphicFrameMkLst>
        </pc:graphicFrameChg>
      </pc:sldChg>
      <pc:sldChg chg="new del">
        <pc:chgData name="Aro, Niklas" userId="8fc98ffd-64c7-4abf-b83f-3aebb46c12de" providerId="ADAL" clId="{8D58A6D5-0B98-4F87-8DDC-0BE644975A1E}" dt="2025-02-03T14:45:46.356" v="4543" actId="47"/>
        <pc:sldMkLst>
          <pc:docMk/>
          <pc:sldMk cId="3833753043" sldId="11155"/>
        </pc:sldMkLst>
      </pc:sldChg>
      <pc:sldChg chg="addSp modSp add del mod">
        <pc:chgData name="Aro, Niklas" userId="8fc98ffd-64c7-4abf-b83f-3aebb46c12de" providerId="ADAL" clId="{8D58A6D5-0B98-4F87-8DDC-0BE644975A1E}" dt="2025-02-03T12:19:52.421" v="1646" actId="47"/>
        <pc:sldMkLst>
          <pc:docMk/>
          <pc:sldMk cId="1088147583" sldId="11156"/>
        </pc:sldMkLst>
      </pc:sldChg>
      <pc:sldChg chg="addSp delSp modSp add mod">
        <pc:chgData name="Aro, Niklas" userId="8fc98ffd-64c7-4abf-b83f-3aebb46c12de" providerId="ADAL" clId="{8D58A6D5-0B98-4F87-8DDC-0BE644975A1E}" dt="2025-02-05T11:14:28.375" v="10996" actId="20577"/>
        <pc:sldMkLst>
          <pc:docMk/>
          <pc:sldMk cId="1193001366" sldId="11157"/>
        </pc:sldMkLst>
        <pc:spChg chg="mod">
          <ac:chgData name="Aro, Niklas" userId="8fc98ffd-64c7-4abf-b83f-3aebb46c12de" providerId="ADAL" clId="{8D58A6D5-0B98-4F87-8DDC-0BE644975A1E}" dt="2025-02-03T12:44:02.429" v="2253" actId="20577"/>
          <ac:spMkLst>
            <pc:docMk/>
            <pc:sldMk cId="1193001366" sldId="11157"/>
            <ac:spMk id="4" creationId="{FB2D7826-BDA0-8BDF-1BD9-45223CC6C41F}"/>
          </ac:spMkLst>
        </pc:spChg>
        <pc:spChg chg="add del mod">
          <ac:chgData name="Aro, Niklas" userId="8fc98ffd-64c7-4abf-b83f-3aebb46c12de" providerId="ADAL" clId="{8D58A6D5-0B98-4F87-8DDC-0BE644975A1E}" dt="2025-02-03T12:28:44.760" v="1845" actId="20577"/>
          <ac:spMkLst>
            <pc:docMk/>
            <pc:sldMk cId="1193001366" sldId="11157"/>
            <ac:spMk id="6" creationId="{37EE7003-E380-2C1D-7486-CAE31D4F5D1A}"/>
          </ac:spMkLst>
        </pc:spChg>
        <pc:spChg chg="add del mod">
          <ac:chgData name="Aro, Niklas" userId="8fc98ffd-64c7-4abf-b83f-3aebb46c12de" providerId="ADAL" clId="{8D58A6D5-0B98-4F87-8DDC-0BE644975A1E}" dt="2025-02-03T12:29:18.890" v="1862" actId="1076"/>
          <ac:spMkLst>
            <pc:docMk/>
            <pc:sldMk cId="1193001366" sldId="11157"/>
            <ac:spMk id="7" creationId="{9B92074C-50ED-12D3-EDE6-C4EE4528A4F8}"/>
          </ac:spMkLst>
        </pc:spChg>
        <pc:spChg chg="add mod">
          <ac:chgData name="Aro, Niklas" userId="8fc98ffd-64c7-4abf-b83f-3aebb46c12de" providerId="ADAL" clId="{8D58A6D5-0B98-4F87-8DDC-0BE644975A1E}" dt="2025-02-03T12:30:19.755" v="1881" actId="207"/>
          <ac:spMkLst>
            <pc:docMk/>
            <pc:sldMk cId="1193001366" sldId="11157"/>
            <ac:spMk id="10" creationId="{31F097BC-2881-31EB-1CC0-7D6672B4E637}"/>
          </ac:spMkLst>
        </pc:spChg>
        <pc:graphicFrameChg chg="mod modGraphic">
          <ac:chgData name="Aro, Niklas" userId="8fc98ffd-64c7-4abf-b83f-3aebb46c12de" providerId="ADAL" clId="{8D58A6D5-0B98-4F87-8DDC-0BE644975A1E}" dt="2025-02-03T12:37:14.876" v="2003" actId="20577"/>
          <ac:graphicFrameMkLst>
            <pc:docMk/>
            <pc:sldMk cId="1193001366" sldId="11157"/>
            <ac:graphicFrameMk id="3" creationId="{079DF27C-0E65-0828-0EFA-BF9F00C570FD}"/>
          </ac:graphicFrameMkLst>
        </pc:graphicFrameChg>
        <pc:graphicFrameChg chg="add del mod modGraphic">
          <ac:chgData name="Aro, Niklas" userId="8fc98ffd-64c7-4abf-b83f-3aebb46c12de" providerId="ADAL" clId="{8D58A6D5-0B98-4F87-8DDC-0BE644975A1E}" dt="2025-02-03T13:01:03.474" v="2708" actId="20577"/>
          <ac:graphicFrameMkLst>
            <pc:docMk/>
            <pc:sldMk cId="1193001366" sldId="11157"/>
            <ac:graphicFrameMk id="5" creationId="{5314ECF0-F96D-0C86-2068-AB5282D6B75D}"/>
          </ac:graphicFrameMkLst>
        </pc:graphicFrameChg>
        <pc:graphicFrameChg chg="add del mod modGraphic">
          <ac:chgData name="Aro, Niklas" userId="8fc98ffd-64c7-4abf-b83f-3aebb46c12de" providerId="ADAL" clId="{8D58A6D5-0B98-4F87-8DDC-0BE644975A1E}" dt="2025-02-05T11:14:28.375" v="10996" actId="20577"/>
          <ac:graphicFrameMkLst>
            <pc:docMk/>
            <pc:sldMk cId="1193001366" sldId="11157"/>
            <ac:graphicFrameMk id="8" creationId="{71CE1B57-7D32-9E9C-C29B-515797344F73}"/>
          </ac:graphicFrameMkLst>
        </pc:graphicFrameChg>
        <pc:graphicFrameChg chg="add mod modGraphic">
          <ac:chgData name="Aro, Niklas" userId="8fc98ffd-64c7-4abf-b83f-3aebb46c12de" providerId="ADAL" clId="{8D58A6D5-0B98-4F87-8DDC-0BE644975A1E}" dt="2025-02-03T13:05:35.015" v="2972" actId="14734"/>
          <ac:graphicFrameMkLst>
            <pc:docMk/>
            <pc:sldMk cId="1193001366" sldId="11157"/>
            <ac:graphicFrameMk id="9" creationId="{801381D3-9E6E-3611-39A6-F3DFBCE20D1E}"/>
          </ac:graphicFrameMkLst>
        </pc:graphicFrameChg>
      </pc:sldChg>
      <pc:sldChg chg="modSp add mod">
        <pc:chgData name="Aro, Niklas" userId="8fc98ffd-64c7-4abf-b83f-3aebb46c12de" providerId="ADAL" clId="{8D58A6D5-0B98-4F87-8DDC-0BE644975A1E}" dt="2025-02-05T11:15:34.957" v="11011" actId="20577"/>
        <pc:sldMkLst>
          <pc:docMk/>
          <pc:sldMk cId="3597530658" sldId="11158"/>
        </pc:sldMkLst>
        <pc:spChg chg="mod">
          <ac:chgData name="Aro, Niklas" userId="8fc98ffd-64c7-4abf-b83f-3aebb46c12de" providerId="ADAL" clId="{8D58A6D5-0B98-4F87-8DDC-0BE644975A1E}" dt="2025-02-03T12:53:58.901" v="2510" actId="20577"/>
          <ac:spMkLst>
            <pc:docMk/>
            <pc:sldMk cId="3597530658" sldId="11158"/>
            <ac:spMk id="2" creationId="{1B09D66E-5868-C195-F013-AA39F2A9A59F}"/>
          </ac:spMkLst>
        </pc:spChg>
        <pc:spChg chg="mod">
          <ac:chgData name="Aro, Niklas" userId="8fc98ffd-64c7-4abf-b83f-3aebb46c12de" providerId="ADAL" clId="{8D58A6D5-0B98-4F87-8DDC-0BE644975A1E}" dt="2025-02-03T12:53:18.382" v="2446" actId="20577"/>
          <ac:spMkLst>
            <pc:docMk/>
            <pc:sldMk cId="3597530658" sldId="11158"/>
            <ac:spMk id="4" creationId="{D12368BE-AD66-B3EA-F432-83C762AB1941}"/>
          </ac:spMkLst>
        </pc:spChg>
        <pc:spChg chg="mod">
          <ac:chgData name="Aro, Niklas" userId="8fc98ffd-64c7-4abf-b83f-3aebb46c12de" providerId="ADAL" clId="{8D58A6D5-0B98-4F87-8DDC-0BE644975A1E}" dt="2025-02-03T12:53:29.431" v="2464" actId="20577"/>
          <ac:spMkLst>
            <pc:docMk/>
            <pc:sldMk cId="3597530658" sldId="11158"/>
            <ac:spMk id="6" creationId="{FE45A3AD-1B0D-4757-92B7-7616EB7F1C50}"/>
          </ac:spMkLst>
        </pc:spChg>
        <pc:spChg chg="mod">
          <ac:chgData name="Aro, Niklas" userId="8fc98ffd-64c7-4abf-b83f-3aebb46c12de" providerId="ADAL" clId="{8D58A6D5-0B98-4F87-8DDC-0BE644975A1E}" dt="2025-02-03T12:53:37.848" v="2477" actId="20577"/>
          <ac:spMkLst>
            <pc:docMk/>
            <pc:sldMk cId="3597530658" sldId="11158"/>
            <ac:spMk id="7" creationId="{9826F152-29FA-6513-F9E7-1DAB869F93BA}"/>
          </ac:spMkLst>
        </pc:spChg>
        <pc:spChg chg="mod">
          <ac:chgData name="Aro, Niklas" userId="8fc98ffd-64c7-4abf-b83f-3aebb46c12de" providerId="ADAL" clId="{8D58A6D5-0B98-4F87-8DDC-0BE644975A1E}" dt="2025-02-03T12:53:52.692" v="2500" actId="20577"/>
          <ac:spMkLst>
            <pc:docMk/>
            <pc:sldMk cId="3597530658" sldId="11158"/>
            <ac:spMk id="10" creationId="{079DA5BC-B0EF-AC97-C04B-72CCE53D8DA5}"/>
          </ac:spMkLst>
        </pc:spChg>
        <pc:graphicFrameChg chg="mod modGraphic">
          <ac:chgData name="Aro, Niklas" userId="8fc98ffd-64c7-4abf-b83f-3aebb46c12de" providerId="ADAL" clId="{8D58A6D5-0B98-4F87-8DDC-0BE644975A1E}" dt="2025-02-03T13:04:33.587" v="2925"/>
          <ac:graphicFrameMkLst>
            <pc:docMk/>
            <pc:sldMk cId="3597530658" sldId="11158"/>
            <ac:graphicFrameMk id="3" creationId="{C539B5E8-1CA2-45B7-5BC9-205D15FF5947}"/>
          </ac:graphicFrameMkLst>
        </pc:graphicFrameChg>
        <pc:graphicFrameChg chg="mod modGraphic">
          <ac:chgData name="Aro, Niklas" userId="8fc98ffd-64c7-4abf-b83f-3aebb46c12de" providerId="ADAL" clId="{8D58A6D5-0B98-4F87-8DDC-0BE644975A1E}" dt="2025-02-05T11:15:34.957" v="11011" actId="20577"/>
          <ac:graphicFrameMkLst>
            <pc:docMk/>
            <pc:sldMk cId="3597530658" sldId="11158"/>
            <ac:graphicFrameMk id="5" creationId="{BCC01148-5A71-EBED-5291-D43A21FB24C2}"/>
          </ac:graphicFrameMkLst>
        </pc:graphicFrameChg>
        <pc:graphicFrameChg chg="mod modGraphic">
          <ac:chgData name="Aro, Niklas" userId="8fc98ffd-64c7-4abf-b83f-3aebb46c12de" providerId="ADAL" clId="{8D58A6D5-0B98-4F87-8DDC-0BE644975A1E}" dt="2025-02-03T13:04:39.177" v="2927"/>
          <ac:graphicFrameMkLst>
            <pc:docMk/>
            <pc:sldMk cId="3597530658" sldId="11158"/>
            <ac:graphicFrameMk id="8" creationId="{85764550-BDE2-3FE1-8BEC-6570ACD1B2FC}"/>
          </ac:graphicFrameMkLst>
        </pc:graphicFrameChg>
        <pc:graphicFrameChg chg="mod modGraphic">
          <ac:chgData name="Aro, Niklas" userId="8fc98ffd-64c7-4abf-b83f-3aebb46c12de" providerId="ADAL" clId="{8D58A6D5-0B98-4F87-8DDC-0BE644975A1E}" dt="2025-02-03T13:06:17.282" v="3028" actId="20577"/>
          <ac:graphicFrameMkLst>
            <pc:docMk/>
            <pc:sldMk cId="3597530658" sldId="11158"/>
            <ac:graphicFrameMk id="9" creationId="{D586228F-3339-884E-0A18-0654527FE975}"/>
          </ac:graphicFrameMkLst>
        </pc:graphicFrameChg>
      </pc:sldChg>
      <pc:sldChg chg="modSp add mod">
        <pc:chgData name="Aro, Niklas" userId="8fc98ffd-64c7-4abf-b83f-3aebb46c12de" providerId="ADAL" clId="{8D58A6D5-0B98-4F87-8DDC-0BE644975A1E}" dt="2025-02-03T15:22:30.801" v="5422" actId="20577"/>
        <pc:sldMkLst>
          <pc:docMk/>
          <pc:sldMk cId="1845976776" sldId="11159"/>
        </pc:sldMkLst>
        <pc:spChg chg="mod">
          <ac:chgData name="Aro, Niklas" userId="8fc98ffd-64c7-4abf-b83f-3aebb46c12de" providerId="ADAL" clId="{8D58A6D5-0B98-4F87-8DDC-0BE644975A1E}" dt="2025-02-03T15:18:15.484" v="5258" actId="20577"/>
          <ac:spMkLst>
            <pc:docMk/>
            <pc:sldMk cId="1845976776" sldId="11159"/>
            <ac:spMk id="2" creationId="{648C6E5E-9920-5E01-AA4B-BBE535ECE1CD}"/>
          </ac:spMkLst>
        </pc:spChg>
        <pc:spChg chg="mod">
          <ac:chgData name="Aro, Niklas" userId="8fc98ffd-64c7-4abf-b83f-3aebb46c12de" providerId="ADAL" clId="{8D58A6D5-0B98-4F87-8DDC-0BE644975A1E}" dt="2025-02-03T15:10:36.407" v="5203" actId="1076"/>
          <ac:spMkLst>
            <pc:docMk/>
            <pc:sldMk cId="1845976776" sldId="11159"/>
            <ac:spMk id="4" creationId="{AC32CFE3-1B60-1907-D409-59D81B6191AF}"/>
          </ac:spMkLst>
        </pc:spChg>
        <pc:spChg chg="mod">
          <ac:chgData name="Aro, Niklas" userId="8fc98ffd-64c7-4abf-b83f-3aebb46c12de" providerId="ADAL" clId="{8D58A6D5-0B98-4F87-8DDC-0BE644975A1E}" dt="2025-02-03T15:10:36.407" v="5203" actId="1076"/>
          <ac:spMkLst>
            <pc:docMk/>
            <pc:sldMk cId="1845976776" sldId="11159"/>
            <ac:spMk id="6" creationId="{89845053-165A-1902-7B59-65B4300C7017}"/>
          </ac:spMkLst>
        </pc:spChg>
        <pc:spChg chg="mod">
          <ac:chgData name="Aro, Niklas" userId="8fc98ffd-64c7-4abf-b83f-3aebb46c12de" providerId="ADAL" clId="{8D58A6D5-0B98-4F87-8DDC-0BE644975A1E}" dt="2025-02-03T15:10:36.407" v="5203" actId="1076"/>
          <ac:spMkLst>
            <pc:docMk/>
            <pc:sldMk cId="1845976776" sldId="11159"/>
            <ac:spMk id="7" creationId="{0DEAF7F9-6ABF-3E0A-89CC-FBC39B83825B}"/>
          </ac:spMkLst>
        </pc:spChg>
        <pc:graphicFrameChg chg="mod modGraphic">
          <ac:chgData name="Aro, Niklas" userId="8fc98ffd-64c7-4abf-b83f-3aebb46c12de" providerId="ADAL" clId="{8D58A6D5-0B98-4F87-8DDC-0BE644975A1E}" dt="2025-02-03T15:17:23.006" v="5246" actId="21"/>
          <ac:graphicFrameMkLst>
            <pc:docMk/>
            <pc:sldMk cId="1845976776" sldId="11159"/>
            <ac:graphicFrameMk id="3" creationId="{F82599C4-0390-3374-561D-6BD2D28AB261}"/>
          </ac:graphicFrameMkLst>
        </pc:graphicFrameChg>
        <pc:graphicFrameChg chg="mod modGraphic">
          <ac:chgData name="Aro, Niklas" userId="8fc98ffd-64c7-4abf-b83f-3aebb46c12de" providerId="ADAL" clId="{8D58A6D5-0B98-4F87-8DDC-0BE644975A1E}" dt="2025-02-03T15:19:12.347" v="5302" actId="20577"/>
          <ac:graphicFrameMkLst>
            <pc:docMk/>
            <pc:sldMk cId="1845976776" sldId="11159"/>
            <ac:graphicFrameMk id="5" creationId="{30560D98-77B1-C842-F78F-3DB80D96D318}"/>
          </ac:graphicFrameMkLst>
        </pc:graphicFrameChg>
        <pc:graphicFrameChg chg="mod modGraphic">
          <ac:chgData name="Aro, Niklas" userId="8fc98ffd-64c7-4abf-b83f-3aebb46c12de" providerId="ADAL" clId="{8D58A6D5-0B98-4F87-8DDC-0BE644975A1E}" dt="2025-02-03T15:22:30.801" v="5422" actId="20577"/>
          <ac:graphicFrameMkLst>
            <pc:docMk/>
            <pc:sldMk cId="1845976776" sldId="11159"/>
            <ac:graphicFrameMk id="8" creationId="{1A623B40-5A6F-C817-5B40-325E2DB52727}"/>
          </ac:graphicFrameMkLst>
        </pc:graphicFrameChg>
      </pc:sldChg>
      <pc:sldChg chg="addSp delSp modSp add mod">
        <pc:chgData name="Aro, Niklas" userId="8fc98ffd-64c7-4abf-b83f-3aebb46c12de" providerId="ADAL" clId="{8D58A6D5-0B98-4F87-8DDC-0BE644975A1E}" dt="2025-02-03T15:28:47.096" v="5822" actId="20577"/>
        <pc:sldMkLst>
          <pc:docMk/>
          <pc:sldMk cId="1449924770" sldId="11160"/>
        </pc:sldMkLst>
        <pc:spChg chg="mod">
          <ac:chgData name="Aro, Niklas" userId="8fc98ffd-64c7-4abf-b83f-3aebb46c12de" providerId="ADAL" clId="{8D58A6D5-0B98-4F87-8DDC-0BE644975A1E}" dt="2025-02-03T15:12:28.533" v="5213" actId="1076"/>
          <ac:spMkLst>
            <pc:docMk/>
            <pc:sldMk cId="1449924770" sldId="11160"/>
            <ac:spMk id="4" creationId="{B2B4E041-977F-F9C3-1B60-4B6930C47214}"/>
          </ac:spMkLst>
        </pc:spChg>
        <pc:spChg chg="mod">
          <ac:chgData name="Aro, Niklas" userId="8fc98ffd-64c7-4abf-b83f-3aebb46c12de" providerId="ADAL" clId="{8D58A6D5-0B98-4F87-8DDC-0BE644975A1E}" dt="2025-02-03T15:12:28.533" v="5213" actId="1076"/>
          <ac:spMkLst>
            <pc:docMk/>
            <pc:sldMk cId="1449924770" sldId="11160"/>
            <ac:spMk id="6" creationId="{BC7D2D32-4211-83BF-0A01-2C3BBD1F3069}"/>
          </ac:spMkLst>
        </pc:spChg>
        <pc:spChg chg="mod">
          <ac:chgData name="Aro, Niklas" userId="8fc98ffd-64c7-4abf-b83f-3aebb46c12de" providerId="ADAL" clId="{8D58A6D5-0B98-4F87-8DDC-0BE644975A1E}" dt="2025-02-03T15:12:28.533" v="5213" actId="1076"/>
          <ac:spMkLst>
            <pc:docMk/>
            <pc:sldMk cId="1449924770" sldId="11160"/>
            <ac:spMk id="7" creationId="{0120B3BD-CF38-337B-F251-96E08CC579A1}"/>
          </ac:spMkLst>
        </pc:spChg>
        <pc:spChg chg="add mod">
          <ac:chgData name="Aro, Niklas" userId="8fc98ffd-64c7-4abf-b83f-3aebb46c12de" providerId="ADAL" clId="{8D58A6D5-0B98-4F87-8DDC-0BE644975A1E}" dt="2025-02-03T15:09:58.428" v="5199"/>
          <ac:spMkLst>
            <pc:docMk/>
            <pc:sldMk cId="1449924770" sldId="11160"/>
            <ac:spMk id="9" creationId="{0E4B1DA9-6E03-8FC8-56A9-58EB67BC4660}"/>
          </ac:spMkLst>
        </pc:spChg>
        <pc:graphicFrameChg chg="mod modGraphic">
          <ac:chgData name="Aro, Niklas" userId="8fc98ffd-64c7-4abf-b83f-3aebb46c12de" providerId="ADAL" clId="{8D58A6D5-0B98-4F87-8DDC-0BE644975A1E}" dt="2025-02-03T15:24:37.564" v="5563" actId="20577"/>
          <ac:graphicFrameMkLst>
            <pc:docMk/>
            <pc:sldMk cId="1449924770" sldId="11160"/>
            <ac:graphicFrameMk id="3" creationId="{931570EB-729D-A7F8-5244-E8282D163EDA}"/>
          </ac:graphicFrameMkLst>
        </pc:graphicFrameChg>
        <pc:graphicFrameChg chg="mod modGraphic">
          <ac:chgData name="Aro, Niklas" userId="8fc98ffd-64c7-4abf-b83f-3aebb46c12de" providerId="ADAL" clId="{8D58A6D5-0B98-4F87-8DDC-0BE644975A1E}" dt="2025-02-03T15:26:51.170" v="5688" actId="20577"/>
          <ac:graphicFrameMkLst>
            <pc:docMk/>
            <pc:sldMk cId="1449924770" sldId="11160"/>
            <ac:graphicFrameMk id="5" creationId="{58CF99D0-43D0-47F5-B925-CE92EE8CFA87}"/>
          </ac:graphicFrameMkLst>
        </pc:graphicFrameChg>
        <pc:graphicFrameChg chg="mod modGraphic">
          <ac:chgData name="Aro, Niklas" userId="8fc98ffd-64c7-4abf-b83f-3aebb46c12de" providerId="ADAL" clId="{8D58A6D5-0B98-4F87-8DDC-0BE644975A1E}" dt="2025-02-03T15:28:47.096" v="5822" actId="20577"/>
          <ac:graphicFrameMkLst>
            <pc:docMk/>
            <pc:sldMk cId="1449924770" sldId="11160"/>
            <ac:graphicFrameMk id="8" creationId="{B29C67B4-C0F1-EAC6-7DE6-95C967F960F8}"/>
          </ac:graphicFrameMkLst>
        </pc:graphicFrameChg>
      </pc:sldChg>
      <pc:sldChg chg="modSp add mod">
        <pc:chgData name="Aro, Niklas" userId="8fc98ffd-64c7-4abf-b83f-3aebb46c12de" providerId="ADAL" clId="{8D58A6D5-0B98-4F87-8DDC-0BE644975A1E}" dt="2025-02-03T15:03:03.455" v="5034" actId="20577"/>
        <pc:sldMkLst>
          <pc:docMk/>
          <pc:sldMk cId="3092380715" sldId="11161"/>
        </pc:sldMkLst>
        <pc:spChg chg="mod">
          <ac:chgData name="Aro, Niklas" userId="8fc98ffd-64c7-4abf-b83f-3aebb46c12de" providerId="ADAL" clId="{8D58A6D5-0B98-4F87-8DDC-0BE644975A1E}" dt="2025-02-03T15:03:03.455" v="5034" actId="20577"/>
          <ac:spMkLst>
            <pc:docMk/>
            <pc:sldMk cId="3092380715" sldId="11161"/>
            <ac:spMk id="41" creationId="{074AA767-A57D-E775-9646-30EC60DAFEAF}"/>
          </ac:spMkLst>
        </pc:spChg>
      </pc:sldChg>
      <pc:sldChg chg="modSp add mod">
        <pc:chgData name="Aro, Niklas" userId="8fc98ffd-64c7-4abf-b83f-3aebb46c12de" providerId="ADAL" clId="{8D58A6D5-0B98-4F87-8DDC-0BE644975A1E}" dt="2025-02-03T15:43:34.827" v="6699" actId="27636"/>
        <pc:sldMkLst>
          <pc:docMk/>
          <pc:sldMk cId="12614656" sldId="11162"/>
        </pc:sldMkLst>
        <pc:spChg chg="mod">
          <ac:chgData name="Aro, Niklas" userId="8fc98ffd-64c7-4abf-b83f-3aebb46c12de" providerId="ADAL" clId="{8D58A6D5-0B98-4F87-8DDC-0BE644975A1E}" dt="2025-02-03T15:43:34.827" v="6699" actId="27636"/>
          <ac:spMkLst>
            <pc:docMk/>
            <pc:sldMk cId="12614656" sldId="11162"/>
            <ac:spMk id="2" creationId="{ECF5CC31-0DD5-8F9E-88C7-6CBBAE1CDA76}"/>
          </ac:spMkLst>
        </pc:spChg>
        <pc:graphicFrameChg chg="modGraphic">
          <ac:chgData name="Aro, Niklas" userId="8fc98ffd-64c7-4abf-b83f-3aebb46c12de" providerId="ADAL" clId="{8D58A6D5-0B98-4F87-8DDC-0BE644975A1E}" dt="2025-02-03T15:32:41.545" v="5886" actId="20577"/>
          <ac:graphicFrameMkLst>
            <pc:docMk/>
            <pc:sldMk cId="12614656" sldId="11162"/>
            <ac:graphicFrameMk id="3" creationId="{9430494B-268F-CF1C-BE25-7735F2490742}"/>
          </ac:graphicFrameMkLst>
        </pc:graphicFrameChg>
        <pc:graphicFrameChg chg="modGraphic">
          <ac:chgData name="Aro, Niklas" userId="8fc98ffd-64c7-4abf-b83f-3aebb46c12de" providerId="ADAL" clId="{8D58A6D5-0B98-4F87-8DDC-0BE644975A1E}" dt="2025-02-03T15:34:27.852" v="6012" actId="20577"/>
          <ac:graphicFrameMkLst>
            <pc:docMk/>
            <pc:sldMk cId="12614656" sldId="11162"/>
            <ac:graphicFrameMk id="5" creationId="{2685D135-31AB-9A1A-578B-EEF19F42700A}"/>
          </ac:graphicFrameMkLst>
        </pc:graphicFrameChg>
        <pc:graphicFrameChg chg="modGraphic">
          <ac:chgData name="Aro, Niklas" userId="8fc98ffd-64c7-4abf-b83f-3aebb46c12de" providerId="ADAL" clId="{8D58A6D5-0B98-4F87-8DDC-0BE644975A1E}" dt="2025-02-03T15:35:53.451" v="6135" actId="20577"/>
          <ac:graphicFrameMkLst>
            <pc:docMk/>
            <pc:sldMk cId="12614656" sldId="11162"/>
            <ac:graphicFrameMk id="8" creationId="{054386A7-8561-CABA-4567-AEAF187E16FC}"/>
          </ac:graphicFrameMkLst>
        </pc:graphicFrameChg>
        <pc:graphicFrameChg chg="modGraphic">
          <ac:chgData name="Aro, Niklas" userId="8fc98ffd-64c7-4abf-b83f-3aebb46c12de" providerId="ADAL" clId="{8D58A6D5-0B98-4F87-8DDC-0BE644975A1E}" dt="2025-02-03T15:37:57.909" v="6263" actId="20577"/>
          <ac:graphicFrameMkLst>
            <pc:docMk/>
            <pc:sldMk cId="12614656" sldId="11162"/>
            <ac:graphicFrameMk id="9" creationId="{C769E717-8FF7-E568-3E6B-CA6418CB7272}"/>
          </ac:graphicFrameMkLst>
        </pc:graphicFrameChg>
      </pc:sldChg>
      <pc:sldChg chg="addSp delSp modSp add mod">
        <pc:chgData name="Aro, Niklas" userId="8fc98ffd-64c7-4abf-b83f-3aebb46c12de" providerId="ADAL" clId="{8D58A6D5-0B98-4F87-8DDC-0BE644975A1E}" dt="2025-02-03T15:45:24.862" v="6804" actId="14100"/>
        <pc:sldMkLst>
          <pc:docMk/>
          <pc:sldMk cId="2298445116" sldId="11163"/>
        </pc:sldMkLst>
        <pc:spChg chg="add mod">
          <ac:chgData name="Aro, Niklas" userId="8fc98ffd-64c7-4abf-b83f-3aebb46c12de" providerId="ADAL" clId="{8D58A6D5-0B98-4F87-8DDC-0BE644975A1E}" dt="2025-02-03T15:44:23.319" v="6743" actId="27636"/>
          <ac:spMkLst>
            <pc:docMk/>
            <pc:sldMk cId="2298445116" sldId="11163"/>
            <ac:spMk id="11" creationId="{5974ACCF-1E6F-2A4F-5A29-D701C15FD7CC}"/>
          </ac:spMkLst>
        </pc:spChg>
        <pc:graphicFrameChg chg="modGraphic">
          <ac:chgData name="Aro, Niklas" userId="8fc98ffd-64c7-4abf-b83f-3aebb46c12de" providerId="ADAL" clId="{8D58A6D5-0B98-4F87-8DDC-0BE644975A1E}" dt="2025-02-03T15:39:22.413" v="6383" actId="20577"/>
          <ac:graphicFrameMkLst>
            <pc:docMk/>
            <pc:sldMk cId="2298445116" sldId="11163"/>
            <ac:graphicFrameMk id="3" creationId="{17963406-493A-4402-5B61-53C44EAB1193}"/>
          </ac:graphicFrameMkLst>
        </pc:graphicFrameChg>
        <pc:graphicFrameChg chg="modGraphic">
          <ac:chgData name="Aro, Niklas" userId="8fc98ffd-64c7-4abf-b83f-3aebb46c12de" providerId="ADAL" clId="{8D58A6D5-0B98-4F87-8DDC-0BE644975A1E}" dt="2025-02-03T15:40:31.486" v="6486" actId="20577"/>
          <ac:graphicFrameMkLst>
            <pc:docMk/>
            <pc:sldMk cId="2298445116" sldId="11163"/>
            <ac:graphicFrameMk id="5" creationId="{EB4CE2A1-C2B8-CDCC-42AA-C4A8F1327DB5}"/>
          </ac:graphicFrameMkLst>
        </pc:graphicFrameChg>
        <pc:graphicFrameChg chg="mod modGraphic">
          <ac:chgData name="Aro, Niklas" userId="8fc98ffd-64c7-4abf-b83f-3aebb46c12de" providerId="ADAL" clId="{8D58A6D5-0B98-4F87-8DDC-0BE644975A1E}" dt="2025-02-03T15:45:24.862" v="6804" actId="14100"/>
          <ac:graphicFrameMkLst>
            <pc:docMk/>
            <pc:sldMk cId="2298445116" sldId="11163"/>
            <ac:graphicFrameMk id="8" creationId="{4F595101-AFDC-C74D-DE3F-EC58B7E7E295}"/>
          </ac:graphicFrameMkLst>
        </pc:graphicFrameChg>
        <pc:graphicFrameChg chg="modGraphic">
          <ac:chgData name="Aro, Niklas" userId="8fc98ffd-64c7-4abf-b83f-3aebb46c12de" providerId="ADAL" clId="{8D58A6D5-0B98-4F87-8DDC-0BE644975A1E}" dt="2025-02-03T15:45:19.441" v="6803" actId="14100"/>
          <ac:graphicFrameMkLst>
            <pc:docMk/>
            <pc:sldMk cId="2298445116" sldId="11163"/>
            <ac:graphicFrameMk id="9" creationId="{5387A9B1-2CC6-177B-B7FD-803F68C2194C}"/>
          </ac:graphicFrameMkLst>
        </pc:graphicFrameChg>
      </pc:sldChg>
      <pc:sldChg chg="modSp add mod">
        <pc:chgData name="Aro, Niklas" userId="8fc98ffd-64c7-4abf-b83f-3aebb46c12de" providerId="ADAL" clId="{8D58A6D5-0B98-4F87-8DDC-0BE644975A1E}" dt="2025-02-03T15:50:49.204" v="7164" actId="20577"/>
        <pc:sldMkLst>
          <pc:docMk/>
          <pc:sldMk cId="975576038" sldId="11164"/>
        </pc:sldMkLst>
        <pc:spChg chg="mod">
          <ac:chgData name="Aro, Niklas" userId="8fc98ffd-64c7-4abf-b83f-3aebb46c12de" providerId="ADAL" clId="{8D58A6D5-0B98-4F87-8DDC-0BE644975A1E}" dt="2025-02-03T15:13:49.282" v="5227" actId="20577"/>
          <ac:spMkLst>
            <pc:docMk/>
            <pc:sldMk cId="975576038" sldId="11164"/>
            <ac:spMk id="2" creationId="{CF9450AE-848E-4B64-181C-EFEB9B8220D4}"/>
          </ac:spMkLst>
        </pc:spChg>
        <pc:graphicFrameChg chg="modGraphic">
          <ac:chgData name="Aro, Niklas" userId="8fc98ffd-64c7-4abf-b83f-3aebb46c12de" providerId="ADAL" clId="{8D58A6D5-0B98-4F87-8DDC-0BE644975A1E}" dt="2025-02-03T15:47:26.022" v="6895" actId="20577"/>
          <ac:graphicFrameMkLst>
            <pc:docMk/>
            <pc:sldMk cId="975576038" sldId="11164"/>
            <ac:graphicFrameMk id="3" creationId="{67AA00E8-9FF0-EADF-88B2-F37E995FFF18}"/>
          </ac:graphicFrameMkLst>
        </pc:graphicFrameChg>
        <pc:graphicFrameChg chg="modGraphic">
          <ac:chgData name="Aro, Niklas" userId="8fc98ffd-64c7-4abf-b83f-3aebb46c12de" providerId="ADAL" clId="{8D58A6D5-0B98-4F87-8DDC-0BE644975A1E}" dt="2025-02-03T15:48:46.082" v="6999" actId="20577"/>
          <ac:graphicFrameMkLst>
            <pc:docMk/>
            <pc:sldMk cId="975576038" sldId="11164"/>
            <ac:graphicFrameMk id="5" creationId="{641584D2-7F0E-AD8D-FF12-81F7F015D1B0}"/>
          </ac:graphicFrameMkLst>
        </pc:graphicFrameChg>
        <pc:graphicFrameChg chg="modGraphic">
          <ac:chgData name="Aro, Niklas" userId="8fc98ffd-64c7-4abf-b83f-3aebb46c12de" providerId="ADAL" clId="{8D58A6D5-0B98-4F87-8DDC-0BE644975A1E}" dt="2025-02-03T15:50:49.204" v="7164" actId="20577"/>
          <ac:graphicFrameMkLst>
            <pc:docMk/>
            <pc:sldMk cId="975576038" sldId="11164"/>
            <ac:graphicFrameMk id="8" creationId="{AC197A0D-03A3-115C-69D5-255AF8EEADE0}"/>
          </ac:graphicFrameMkLst>
        </pc:graphicFrameChg>
      </pc:sldChg>
      <pc:sldChg chg="modSp add del mod">
        <pc:chgData name="Aro, Niklas" userId="8fc98ffd-64c7-4abf-b83f-3aebb46c12de" providerId="ADAL" clId="{8D58A6D5-0B98-4F87-8DDC-0BE644975A1E}" dt="2025-02-03T15:12:36.997" v="5214" actId="47"/>
        <pc:sldMkLst>
          <pc:docMk/>
          <pc:sldMk cId="3386558521" sldId="11164"/>
        </pc:sldMkLst>
      </pc:sldChg>
      <pc:sldChg chg="modSp add mod">
        <pc:chgData name="Aro, Niklas" userId="8fc98ffd-64c7-4abf-b83f-3aebb46c12de" providerId="ADAL" clId="{8D58A6D5-0B98-4F87-8DDC-0BE644975A1E}" dt="2025-02-03T15:55:14.522" v="7271" actId="207"/>
        <pc:sldMkLst>
          <pc:docMk/>
          <pc:sldMk cId="2725825611" sldId="11165"/>
        </pc:sldMkLst>
        <pc:spChg chg="mod">
          <ac:chgData name="Aro, Niklas" userId="8fc98ffd-64c7-4abf-b83f-3aebb46c12de" providerId="ADAL" clId="{8D58A6D5-0B98-4F87-8DDC-0BE644975A1E}" dt="2025-02-03T15:13:59.954" v="5228"/>
          <ac:spMkLst>
            <pc:docMk/>
            <pc:sldMk cId="2725825611" sldId="11165"/>
            <ac:spMk id="9" creationId="{F04F13F0-B240-AEDA-93E3-CD5F135EDD9A}"/>
          </ac:spMkLst>
        </pc:spChg>
        <pc:graphicFrameChg chg="mod modGraphic">
          <ac:chgData name="Aro, Niklas" userId="8fc98ffd-64c7-4abf-b83f-3aebb46c12de" providerId="ADAL" clId="{8D58A6D5-0B98-4F87-8DDC-0BE644975A1E}" dt="2025-02-03T15:54:31.373" v="7262" actId="2062"/>
          <ac:graphicFrameMkLst>
            <pc:docMk/>
            <pc:sldMk cId="2725825611" sldId="11165"/>
            <ac:graphicFrameMk id="3" creationId="{E37D7F87-805A-4A33-781B-E4D27A264A85}"/>
          </ac:graphicFrameMkLst>
        </pc:graphicFrameChg>
        <pc:graphicFrameChg chg="mod modGraphic">
          <ac:chgData name="Aro, Niklas" userId="8fc98ffd-64c7-4abf-b83f-3aebb46c12de" providerId="ADAL" clId="{8D58A6D5-0B98-4F87-8DDC-0BE644975A1E}" dt="2025-02-03T15:54:38.156" v="7264" actId="255"/>
          <ac:graphicFrameMkLst>
            <pc:docMk/>
            <pc:sldMk cId="2725825611" sldId="11165"/>
            <ac:graphicFrameMk id="5" creationId="{3241292F-F62E-E02C-4FA1-93AC2152DD9D}"/>
          </ac:graphicFrameMkLst>
        </pc:graphicFrameChg>
        <pc:graphicFrameChg chg="mod modGraphic">
          <ac:chgData name="Aro, Niklas" userId="8fc98ffd-64c7-4abf-b83f-3aebb46c12de" providerId="ADAL" clId="{8D58A6D5-0B98-4F87-8DDC-0BE644975A1E}" dt="2025-02-03T15:55:14.522" v="7271" actId="207"/>
          <ac:graphicFrameMkLst>
            <pc:docMk/>
            <pc:sldMk cId="2725825611" sldId="11165"/>
            <ac:graphicFrameMk id="8" creationId="{787CEF19-6DC6-8117-5804-AB805A0BAE59}"/>
          </ac:graphicFrameMkLst>
        </pc:graphicFrameChg>
      </pc:sldChg>
      <pc:sldChg chg="modSp add del mod">
        <pc:chgData name="Aro, Niklas" userId="8fc98ffd-64c7-4abf-b83f-3aebb46c12de" providerId="ADAL" clId="{8D58A6D5-0B98-4F87-8DDC-0BE644975A1E}" dt="2025-02-03T15:12:36.997" v="5214" actId="47"/>
        <pc:sldMkLst>
          <pc:docMk/>
          <pc:sldMk cId="3664085475" sldId="11165"/>
        </pc:sldMkLst>
      </pc:sldChg>
      <pc:sldChg chg="addSp delSp modSp add mod">
        <pc:chgData name="Aro, Niklas" userId="8fc98ffd-64c7-4abf-b83f-3aebb46c12de" providerId="ADAL" clId="{8D58A6D5-0B98-4F87-8DDC-0BE644975A1E}" dt="2025-02-05T11:17:14.979" v="11021" actId="20577"/>
        <pc:sldMkLst>
          <pc:docMk/>
          <pc:sldMk cId="645941303" sldId="11166"/>
        </pc:sldMkLst>
        <pc:spChg chg="add mod">
          <ac:chgData name="Aro, Niklas" userId="8fc98ffd-64c7-4abf-b83f-3aebb46c12de" providerId="ADAL" clId="{8D58A6D5-0B98-4F87-8DDC-0BE644975A1E}" dt="2025-02-03T15:44:08.396" v="6727" actId="20577"/>
          <ac:spMkLst>
            <pc:docMk/>
            <pc:sldMk cId="645941303" sldId="11166"/>
            <ac:spMk id="11" creationId="{0062A4CB-890D-0CE4-D131-BF990F1F13F3}"/>
          </ac:spMkLst>
        </pc:spChg>
        <pc:graphicFrameChg chg="mod modGraphic">
          <ac:chgData name="Aro, Niklas" userId="8fc98ffd-64c7-4abf-b83f-3aebb46c12de" providerId="ADAL" clId="{8D58A6D5-0B98-4F87-8DDC-0BE644975A1E}" dt="2025-02-03T15:56:25.380" v="7280" actId="255"/>
          <ac:graphicFrameMkLst>
            <pc:docMk/>
            <pc:sldMk cId="645941303" sldId="11166"/>
            <ac:graphicFrameMk id="3" creationId="{E6BCAE11-9474-8355-2018-6653C4A9305C}"/>
          </ac:graphicFrameMkLst>
        </pc:graphicFrameChg>
        <pc:graphicFrameChg chg="mod modGraphic">
          <ac:chgData name="Aro, Niklas" userId="8fc98ffd-64c7-4abf-b83f-3aebb46c12de" providerId="ADAL" clId="{8D58A6D5-0B98-4F87-8DDC-0BE644975A1E}" dt="2025-02-03T15:56:56.394" v="7288" actId="255"/>
          <ac:graphicFrameMkLst>
            <pc:docMk/>
            <pc:sldMk cId="645941303" sldId="11166"/>
            <ac:graphicFrameMk id="5" creationId="{53F91574-5DED-7FB0-01CB-34FFDEA790E0}"/>
          </ac:graphicFrameMkLst>
        </pc:graphicFrameChg>
        <pc:graphicFrameChg chg="mod modGraphic">
          <ac:chgData name="Aro, Niklas" userId="8fc98ffd-64c7-4abf-b83f-3aebb46c12de" providerId="ADAL" clId="{8D58A6D5-0B98-4F87-8DDC-0BE644975A1E}" dt="2025-02-05T11:17:14.979" v="11021" actId="20577"/>
          <ac:graphicFrameMkLst>
            <pc:docMk/>
            <pc:sldMk cId="645941303" sldId="11166"/>
            <ac:graphicFrameMk id="8" creationId="{8D0FB415-1744-9519-F3D9-95E44B8AA49C}"/>
          </ac:graphicFrameMkLst>
        </pc:graphicFrameChg>
        <pc:graphicFrameChg chg="mod modGraphic">
          <ac:chgData name="Aro, Niklas" userId="8fc98ffd-64c7-4abf-b83f-3aebb46c12de" providerId="ADAL" clId="{8D58A6D5-0B98-4F87-8DDC-0BE644975A1E}" dt="2025-02-03T15:57:51.955" v="7300" actId="113"/>
          <ac:graphicFrameMkLst>
            <pc:docMk/>
            <pc:sldMk cId="645941303" sldId="11166"/>
            <ac:graphicFrameMk id="9" creationId="{CEDA4CB5-4626-A0E6-763C-47B91EBA3FF0}"/>
          </ac:graphicFrameMkLst>
        </pc:graphicFrameChg>
      </pc:sldChg>
      <pc:sldChg chg="modSp add del mod">
        <pc:chgData name="Aro, Niklas" userId="8fc98ffd-64c7-4abf-b83f-3aebb46c12de" providerId="ADAL" clId="{8D58A6D5-0B98-4F87-8DDC-0BE644975A1E}" dt="2025-02-03T15:12:36.997" v="5214" actId="47"/>
        <pc:sldMkLst>
          <pc:docMk/>
          <pc:sldMk cId="1596879694" sldId="11166"/>
        </pc:sldMkLst>
      </pc:sldChg>
      <pc:sldChg chg="add del">
        <pc:chgData name="Aro, Niklas" userId="8fc98ffd-64c7-4abf-b83f-3aebb46c12de" providerId="ADAL" clId="{8D58A6D5-0B98-4F87-8DDC-0BE644975A1E}" dt="2025-02-03T15:12:36.997" v="5214" actId="47"/>
        <pc:sldMkLst>
          <pc:docMk/>
          <pc:sldMk cId="57922684" sldId="11167"/>
        </pc:sldMkLst>
      </pc:sldChg>
      <pc:sldChg chg="addSp delSp modSp add mod">
        <pc:chgData name="Aro, Niklas" userId="8fc98ffd-64c7-4abf-b83f-3aebb46c12de" providerId="ADAL" clId="{8D58A6D5-0B98-4F87-8DDC-0BE644975A1E}" dt="2025-02-05T11:17:40.719" v="11035" actId="20577"/>
        <pc:sldMkLst>
          <pc:docMk/>
          <pc:sldMk cId="352111689" sldId="11167"/>
        </pc:sldMkLst>
        <pc:spChg chg="add mod">
          <ac:chgData name="Aro, Niklas" userId="8fc98ffd-64c7-4abf-b83f-3aebb46c12de" providerId="ADAL" clId="{8D58A6D5-0B98-4F87-8DDC-0BE644975A1E}" dt="2025-02-03T15:44:32.133" v="6759" actId="20577"/>
          <ac:spMkLst>
            <pc:docMk/>
            <pc:sldMk cId="352111689" sldId="11167"/>
            <ac:spMk id="11" creationId="{611BAE20-E562-DFD3-42AB-6ECC9C4F92C1}"/>
          </ac:spMkLst>
        </pc:spChg>
        <pc:graphicFrameChg chg="mod modGraphic">
          <ac:chgData name="Aro, Niklas" userId="8fc98ffd-64c7-4abf-b83f-3aebb46c12de" providerId="ADAL" clId="{8D58A6D5-0B98-4F87-8DDC-0BE644975A1E}" dt="2025-02-03T15:59:12.544" v="7307" actId="14734"/>
          <ac:graphicFrameMkLst>
            <pc:docMk/>
            <pc:sldMk cId="352111689" sldId="11167"/>
            <ac:graphicFrameMk id="3" creationId="{37609B20-7983-FFBF-B1EC-F87599231640}"/>
          </ac:graphicFrameMkLst>
        </pc:graphicFrameChg>
        <pc:graphicFrameChg chg="mod modGraphic">
          <ac:chgData name="Aro, Niklas" userId="8fc98ffd-64c7-4abf-b83f-3aebb46c12de" providerId="ADAL" clId="{8D58A6D5-0B98-4F87-8DDC-0BE644975A1E}" dt="2025-02-05T11:17:40.719" v="11035" actId="20577"/>
          <ac:graphicFrameMkLst>
            <pc:docMk/>
            <pc:sldMk cId="352111689" sldId="11167"/>
            <ac:graphicFrameMk id="5" creationId="{0FBF16D9-CBF9-D1F5-26E6-943C28996787}"/>
          </ac:graphicFrameMkLst>
        </pc:graphicFrameChg>
        <pc:graphicFrameChg chg="mod modGraphic">
          <ac:chgData name="Aro, Niklas" userId="8fc98ffd-64c7-4abf-b83f-3aebb46c12de" providerId="ADAL" clId="{8D58A6D5-0B98-4F87-8DDC-0BE644975A1E}" dt="2025-02-03T16:00:03.602" v="7320" actId="255"/>
          <ac:graphicFrameMkLst>
            <pc:docMk/>
            <pc:sldMk cId="352111689" sldId="11167"/>
            <ac:graphicFrameMk id="8" creationId="{DDA800B2-D3C2-244D-ABF3-72D6F2442245}"/>
          </ac:graphicFrameMkLst>
        </pc:graphicFrameChg>
        <pc:graphicFrameChg chg="mod modGraphic">
          <ac:chgData name="Aro, Niklas" userId="8fc98ffd-64c7-4abf-b83f-3aebb46c12de" providerId="ADAL" clId="{8D58A6D5-0B98-4F87-8DDC-0BE644975A1E}" dt="2025-02-03T16:00:32.637" v="7326" actId="2711"/>
          <ac:graphicFrameMkLst>
            <pc:docMk/>
            <pc:sldMk cId="352111689" sldId="11167"/>
            <ac:graphicFrameMk id="9" creationId="{5B7A6750-D2B1-A973-8E7D-4D939F524904}"/>
          </ac:graphicFrameMkLst>
        </pc:graphicFrameChg>
      </pc:sldChg>
      <pc:sldChg chg="add del">
        <pc:chgData name="Aro, Niklas" userId="8fc98ffd-64c7-4abf-b83f-3aebb46c12de" providerId="ADAL" clId="{8D58A6D5-0B98-4F87-8DDC-0BE644975A1E}" dt="2025-02-04T10:36:33.620" v="7328" actId="47"/>
        <pc:sldMkLst>
          <pc:docMk/>
          <pc:sldMk cId="936366002" sldId="11168"/>
        </pc:sldMkLst>
      </pc:sldChg>
      <pc:sldChg chg="addSp modSp add del mod">
        <pc:chgData name="Aro, Niklas" userId="8fc98ffd-64c7-4abf-b83f-3aebb46c12de" providerId="ADAL" clId="{8D58A6D5-0B98-4F87-8DDC-0BE644975A1E}" dt="2025-02-04T15:26:35.626" v="9872" actId="47"/>
        <pc:sldMkLst>
          <pc:docMk/>
          <pc:sldMk cId="3631657105" sldId="11168"/>
        </pc:sldMkLst>
      </pc:sldChg>
      <pc:sldChg chg="modSp add del mod">
        <pc:chgData name="Aro, Niklas" userId="8fc98ffd-64c7-4abf-b83f-3aebb46c12de" providerId="ADAL" clId="{8D58A6D5-0B98-4F87-8DDC-0BE644975A1E}" dt="2025-02-04T15:26:35.626" v="9872" actId="47"/>
        <pc:sldMkLst>
          <pc:docMk/>
          <pc:sldMk cId="1271543874" sldId="11169"/>
        </pc:sldMkLst>
      </pc:sldChg>
      <pc:sldChg chg="delSp modSp add del mod">
        <pc:chgData name="Aro, Niklas" userId="8fc98ffd-64c7-4abf-b83f-3aebb46c12de" providerId="ADAL" clId="{8D58A6D5-0B98-4F87-8DDC-0BE644975A1E}" dt="2025-02-04T15:26:35.626" v="9872" actId="47"/>
        <pc:sldMkLst>
          <pc:docMk/>
          <pc:sldMk cId="1853670688" sldId="11170"/>
        </pc:sldMkLst>
      </pc:sldChg>
      <pc:sldChg chg="modSp add del mod">
        <pc:chgData name="Aro, Niklas" userId="8fc98ffd-64c7-4abf-b83f-3aebb46c12de" providerId="ADAL" clId="{8D58A6D5-0B98-4F87-8DDC-0BE644975A1E}" dt="2025-02-04T12:04:05.637" v="8468" actId="47"/>
        <pc:sldMkLst>
          <pc:docMk/>
          <pc:sldMk cId="1125605440" sldId="11171"/>
        </pc:sldMkLst>
      </pc:sldChg>
      <pc:sldChg chg="addSp delSp modSp add mod">
        <pc:chgData name="Aro, Niklas" userId="8fc98ffd-64c7-4abf-b83f-3aebb46c12de" providerId="ADAL" clId="{8D58A6D5-0B98-4F87-8DDC-0BE644975A1E}" dt="2025-02-06T13:08:17.848" v="11162"/>
        <pc:sldMkLst>
          <pc:docMk/>
          <pc:sldMk cId="3587635653" sldId="11171"/>
        </pc:sldMkLst>
        <pc:spChg chg="mod">
          <ac:chgData name="Aro, Niklas" userId="8fc98ffd-64c7-4abf-b83f-3aebb46c12de" providerId="ADAL" clId="{8D58A6D5-0B98-4F87-8DDC-0BE644975A1E}" dt="2025-02-04T13:52:32.478" v="9428" actId="20577"/>
          <ac:spMkLst>
            <pc:docMk/>
            <pc:sldMk cId="3587635653" sldId="11171"/>
            <ac:spMk id="2" creationId="{131E796B-A7C7-DBE8-D75E-66ED7C8980C6}"/>
          </ac:spMkLst>
        </pc:spChg>
        <pc:spChg chg="add mod">
          <ac:chgData name="Aro, Niklas" userId="8fc98ffd-64c7-4abf-b83f-3aebb46c12de" providerId="ADAL" clId="{8D58A6D5-0B98-4F87-8DDC-0BE644975A1E}" dt="2025-02-06T13:08:17.848" v="11162"/>
          <ac:spMkLst>
            <pc:docMk/>
            <pc:sldMk cId="3587635653" sldId="11171"/>
            <ac:spMk id="3" creationId="{D9B3D4DE-0D67-2FC3-10D1-167985D0EDAB}"/>
          </ac:spMkLst>
        </pc:spChg>
        <pc:spChg chg="mod">
          <ac:chgData name="Aro, Niklas" userId="8fc98ffd-64c7-4abf-b83f-3aebb46c12de" providerId="ADAL" clId="{8D58A6D5-0B98-4F87-8DDC-0BE644975A1E}" dt="2025-02-04T13:52:38.226" v="9429" actId="13926"/>
          <ac:spMkLst>
            <pc:docMk/>
            <pc:sldMk cId="3587635653" sldId="11171"/>
            <ac:spMk id="4" creationId="{B5C1D32E-4343-2DAA-5DC3-33E10A5CDDE3}"/>
          </ac:spMkLst>
        </pc:spChg>
        <pc:spChg chg="add mod">
          <ac:chgData name="Aro, Niklas" userId="8fc98ffd-64c7-4abf-b83f-3aebb46c12de" providerId="ADAL" clId="{8D58A6D5-0B98-4F87-8DDC-0BE644975A1E}" dt="2025-02-06T13:08:17.848" v="11162"/>
          <ac:spMkLst>
            <pc:docMk/>
            <pc:sldMk cId="3587635653" sldId="11171"/>
            <ac:spMk id="7" creationId="{09CFDFDD-E776-3B2B-A40A-C1D1E063950F}"/>
          </ac:spMkLst>
        </pc:spChg>
        <pc:spChg chg="add mod">
          <ac:chgData name="Aro, Niklas" userId="8fc98ffd-64c7-4abf-b83f-3aebb46c12de" providerId="ADAL" clId="{8D58A6D5-0B98-4F87-8DDC-0BE644975A1E}" dt="2025-02-06T13:08:17.848" v="11162"/>
          <ac:spMkLst>
            <pc:docMk/>
            <pc:sldMk cId="3587635653" sldId="11171"/>
            <ac:spMk id="8" creationId="{15C02AE5-9309-C2BF-B8EA-E6CB1A5D25E5}"/>
          </ac:spMkLst>
        </pc:spChg>
        <pc:spChg chg="add mod">
          <ac:chgData name="Aro, Niklas" userId="8fc98ffd-64c7-4abf-b83f-3aebb46c12de" providerId="ADAL" clId="{8D58A6D5-0B98-4F87-8DDC-0BE644975A1E}" dt="2025-02-06T13:08:17.848" v="11162"/>
          <ac:spMkLst>
            <pc:docMk/>
            <pc:sldMk cId="3587635653" sldId="11171"/>
            <ac:spMk id="9" creationId="{4B0E6088-0771-C9C9-46A2-0E19D7009015}"/>
          </ac:spMkLst>
        </pc:spChg>
        <pc:graphicFrameChg chg="add mod">
          <ac:chgData name="Aro, Niklas" userId="8fc98ffd-64c7-4abf-b83f-3aebb46c12de" providerId="ADAL" clId="{8D58A6D5-0B98-4F87-8DDC-0BE644975A1E}" dt="2025-02-04T13:29:15.533" v="8618" actId="1076"/>
          <ac:graphicFrameMkLst>
            <pc:docMk/>
            <pc:sldMk cId="3587635653" sldId="11171"/>
            <ac:graphicFrameMk id="6" creationId="{C542CBF7-8761-40F3-8DBB-ACCF16A2A842}"/>
          </ac:graphicFrameMkLst>
        </pc:graphicFrameChg>
      </pc:sldChg>
      <pc:sldChg chg="addSp modSp add mod">
        <pc:chgData name="Aro, Niklas" userId="8fc98ffd-64c7-4abf-b83f-3aebb46c12de" providerId="ADAL" clId="{8D58A6D5-0B98-4F87-8DDC-0BE644975A1E}" dt="2025-02-05T09:09:09.203" v="10683" actId="20577"/>
        <pc:sldMkLst>
          <pc:docMk/>
          <pc:sldMk cId="3010619215" sldId="11172"/>
        </pc:sldMkLst>
        <pc:spChg chg="mod">
          <ac:chgData name="Aro, Niklas" userId="8fc98ffd-64c7-4abf-b83f-3aebb46c12de" providerId="ADAL" clId="{8D58A6D5-0B98-4F87-8DDC-0BE644975A1E}" dt="2025-02-05T09:09:09.203" v="10683" actId="20577"/>
          <ac:spMkLst>
            <pc:docMk/>
            <pc:sldMk cId="3010619215" sldId="11172"/>
            <ac:spMk id="2" creationId="{4E2EAD5B-D903-B1E4-4DED-523F04B8EAAA}"/>
          </ac:spMkLst>
        </pc:spChg>
        <pc:spChg chg="mod">
          <ac:chgData name="Aro, Niklas" userId="8fc98ffd-64c7-4abf-b83f-3aebb46c12de" providerId="ADAL" clId="{8D58A6D5-0B98-4F87-8DDC-0BE644975A1E}" dt="2025-02-05T09:06:58.533" v="10568" actId="13926"/>
          <ac:spMkLst>
            <pc:docMk/>
            <pc:sldMk cId="3010619215" sldId="11172"/>
            <ac:spMk id="4" creationId="{B608FE4E-6B0D-B03A-6CE3-CB5BFB89476D}"/>
          </ac:spMkLst>
        </pc:spChg>
        <pc:graphicFrameChg chg="add mod">
          <ac:chgData name="Aro, Niklas" userId="8fc98ffd-64c7-4abf-b83f-3aebb46c12de" providerId="ADAL" clId="{8D58A6D5-0B98-4F87-8DDC-0BE644975A1E}" dt="2025-02-05T09:06:50.218" v="10567"/>
          <ac:graphicFrameMkLst>
            <pc:docMk/>
            <pc:sldMk cId="3010619215" sldId="11172"/>
            <ac:graphicFrameMk id="3" creationId="{3076BF97-BD31-4CB9-91C5-91872D879E63}"/>
          </ac:graphicFrameMkLst>
        </pc:graphicFrameChg>
      </pc:sldChg>
      <pc:sldChg chg="modSp mod">
        <pc:chgData name="Aro, Niklas" userId="8fc98ffd-64c7-4abf-b83f-3aebb46c12de" providerId="ADAL" clId="{8D58A6D5-0B98-4F87-8DDC-0BE644975A1E}" dt="2025-02-05T09:19:51.871" v="10804" actId="207"/>
        <pc:sldMkLst>
          <pc:docMk/>
          <pc:sldMk cId="1188594873" sldId="11266"/>
        </pc:sldMkLst>
        <pc:spChg chg="mod">
          <ac:chgData name="Aro, Niklas" userId="8fc98ffd-64c7-4abf-b83f-3aebb46c12de" providerId="ADAL" clId="{8D58A6D5-0B98-4F87-8DDC-0BE644975A1E}" dt="2025-02-05T09:19:51.871" v="10804" actId="207"/>
          <ac:spMkLst>
            <pc:docMk/>
            <pc:sldMk cId="1188594873" sldId="11266"/>
            <ac:spMk id="10" creationId="{024428E2-4B0A-C53B-A439-BF7D03A6DCD3}"/>
          </ac:spMkLst>
        </pc:spChg>
      </pc:sldChg>
      <pc:sldChg chg="modSp mod">
        <pc:chgData name="Aro, Niklas" userId="8fc98ffd-64c7-4abf-b83f-3aebb46c12de" providerId="ADAL" clId="{8D58A6D5-0B98-4F87-8DDC-0BE644975A1E}" dt="2025-02-05T09:21:06.432" v="10846" actId="5793"/>
        <pc:sldMkLst>
          <pc:docMk/>
          <pc:sldMk cId="4237163004" sldId="11267"/>
        </pc:sldMkLst>
        <pc:spChg chg="mod">
          <ac:chgData name="Aro, Niklas" userId="8fc98ffd-64c7-4abf-b83f-3aebb46c12de" providerId="ADAL" clId="{8D58A6D5-0B98-4F87-8DDC-0BE644975A1E}" dt="2025-02-05T09:21:06.432" v="10846" actId="5793"/>
          <ac:spMkLst>
            <pc:docMk/>
            <pc:sldMk cId="4237163004" sldId="11267"/>
            <ac:spMk id="7" creationId="{EF177F1F-6C97-B2E4-E2FF-75C753E53A7D}"/>
          </ac:spMkLst>
        </pc:spChg>
        <pc:spChg chg="mod">
          <ac:chgData name="Aro, Niklas" userId="8fc98ffd-64c7-4abf-b83f-3aebb46c12de" providerId="ADAL" clId="{8D58A6D5-0B98-4F87-8DDC-0BE644975A1E}" dt="2025-02-05T09:20:03.559" v="10832" actId="207"/>
          <ac:spMkLst>
            <pc:docMk/>
            <pc:sldMk cId="4237163004" sldId="11267"/>
            <ac:spMk id="10" creationId="{024428E2-4B0A-C53B-A439-BF7D03A6DCD3}"/>
          </ac:spMkLst>
        </pc:spChg>
      </pc:sldChg>
      <pc:sldChg chg="delSp mod">
        <pc:chgData name="Aro, Niklas" userId="8fc98ffd-64c7-4abf-b83f-3aebb46c12de" providerId="ADAL" clId="{8D58A6D5-0B98-4F87-8DDC-0BE644975A1E}" dt="2025-02-07T07:17:13.332" v="11164" actId="478"/>
        <pc:sldMkLst>
          <pc:docMk/>
          <pc:sldMk cId="1631224949" sldId="11268"/>
        </pc:sldMkLst>
      </pc:sldChg>
      <pc:sldChg chg="modSp mod">
        <pc:chgData name="Aro, Niklas" userId="8fc98ffd-64c7-4abf-b83f-3aebb46c12de" providerId="ADAL" clId="{8D58A6D5-0B98-4F87-8DDC-0BE644975A1E}" dt="2025-02-07T11:42:14.405" v="11241" actId="20577"/>
        <pc:sldMkLst>
          <pc:docMk/>
          <pc:sldMk cId="2406867834" sldId="11363"/>
        </pc:sldMkLst>
        <pc:spChg chg="mod">
          <ac:chgData name="Aro, Niklas" userId="8fc98ffd-64c7-4abf-b83f-3aebb46c12de" providerId="ADAL" clId="{8D58A6D5-0B98-4F87-8DDC-0BE644975A1E}" dt="2025-02-07T11:42:14.405" v="11241" actId="20577"/>
          <ac:spMkLst>
            <pc:docMk/>
            <pc:sldMk cId="2406867834" sldId="11363"/>
            <ac:spMk id="10" creationId="{044BB711-C2A5-EA73-F53E-CE259BB5B200}"/>
          </ac:spMkLst>
        </pc:spChg>
      </pc:sldChg>
      <pc:sldChg chg="modSp mod">
        <pc:chgData name="Aro, Niklas" userId="8fc98ffd-64c7-4abf-b83f-3aebb46c12de" providerId="ADAL" clId="{8D58A6D5-0B98-4F87-8DDC-0BE644975A1E}" dt="2025-02-07T13:50:49.706" v="11246" actId="20577"/>
        <pc:sldMkLst>
          <pc:docMk/>
          <pc:sldMk cId="687902333" sldId="11364"/>
        </pc:sldMkLst>
        <pc:spChg chg="mod">
          <ac:chgData name="Aro, Niklas" userId="8fc98ffd-64c7-4abf-b83f-3aebb46c12de" providerId="ADAL" clId="{8D58A6D5-0B98-4F87-8DDC-0BE644975A1E}" dt="2025-02-07T13:50:49.706" v="11246" actId="20577"/>
          <ac:spMkLst>
            <pc:docMk/>
            <pc:sldMk cId="687902333" sldId="11364"/>
            <ac:spMk id="4" creationId="{C70A7E5F-F68F-3DCF-759C-1017D36906E5}"/>
          </ac:spMkLst>
        </pc:spChg>
      </pc:sldChg>
      <pc:sldMasterChg chg="delSldLayout">
        <pc:chgData name="Aro, Niklas" userId="8fc98ffd-64c7-4abf-b83f-3aebb46c12de" providerId="ADAL" clId="{8D58A6D5-0B98-4F87-8DDC-0BE644975A1E}" dt="2025-02-03T08:50:52.205" v="160" actId="2696"/>
        <pc:sldMasterMkLst>
          <pc:docMk/>
          <pc:sldMasterMk cId="794924673" sldId="2147483706"/>
        </pc:sldMasterMkLst>
        <pc:sldLayoutChg chg="del">
          <pc:chgData name="Aro, Niklas" userId="8fc98ffd-64c7-4abf-b83f-3aebb46c12de" providerId="ADAL" clId="{8D58A6D5-0B98-4F87-8DDC-0BE644975A1E}" dt="2025-02-03T08:50:52.205" v="160" actId="2696"/>
          <pc:sldLayoutMkLst>
            <pc:docMk/>
            <pc:sldMasterMk cId="794924673" sldId="2147483706"/>
            <pc:sldLayoutMk cId="2116762633" sldId="2147483757"/>
          </pc:sldLayoutMkLst>
        </pc:sldLayoutChg>
      </pc:sldMasterChg>
    </pc:docChg>
  </pc:docChgLst>
  <pc:docChgLst>
    <pc:chgData name="Antikainen, Janne" userId="S::janne.antikainen@mdi.fi::13f3c23b-1a7a-4fa5-b881-3354a2dd719b" providerId="AD" clId="Web-{7D4C150A-6F1C-78CF-4B7C-6FA6C03EE23B}"/>
    <pc:docChg chg="modSld">
      <pc:chgData name="Antikainen, Janne" userId="S::janne.antikainen@mdi.fi::13f3c23b-1a7a-4fa5-b881-3354a2dd719b" providerId="AD" clId="Web-{7D4C150A-6F1C-78CF-4B7C-6FA6C03EE23B}" dt="2025-02-05T08:02:01.969" v="7" actId="20577"/>
      <pc:docMkLst>
        <pc:docMk/>
      </pc:docMkLst>
      <pc:sldChg chg="modSp">
        <pc:chgData name="Antikainen, Janne" userId="S::janne.antikainen@mdi.fi::13f3c23b-1a7a-4fa5-b881-3354a2dd719b" providerId="AD" clId="Web-{7D4C150A-6F1C-78CF-4B7C-6FA6C03EE23B}" dt="2025-02-05T08:02:01.969" v="7" actId="20577"/>
        <pc:sldMkLst>
          <pc:docMk/>
          <pc:sldMk cId="1845976776" sldId="11159"/>
        </pc:sldMkLst>
        <pc:spChg chg="mod">
          <ac:chgData name="Antikainen, Janne" userId="S::janne.antikainen@mdi.fi::13f3c23b-1a7a-4fa5-b881-3354a2dd719b" providerId="AD" clId="Web-{7D4C150A-6F1C-78CF-4B7C-6FA6C03EE23B}" dt="2025-02-05T08:02:01.969" v="7" actId="20577"/>
          <ac:spMkLst>
            <pc:docMk/>
            <pc:sldMk cId="1845976776" sldId="11159"/>
            <ac:spMk id="2" creationId="{648C6E5E-9920-5E01-AA4B-BBE535ECE1CD}"/>
          </ac:spMkLst>
        </pc:spChg>
      </pc:sldChg>
      <pc:sldChg chg="modSp">
        <pc:chgData name="Antikainen, Janne" userId="S::janne.antikainen@mdi.fi::13f3c23b-1a7a-4fa5-b881-3354a2dd719b" providerId="AD" clId="Web-{7D4C150A-6F1C-78CF-4B7C-6FA6C03EE23B}" dt="2025-02-05T08:01:58.422" v="5" actId="20577"/>
        <pc:sldMkLst>
          <pc:docMk/>
          <pc:sldMk cId="1449924770" sldId="11160"/>
        </pc:sldMkLst>
        <pc:spChg chg="mod">
          <ac:chgData name="Antikainen, Janne" userId="S::janne.antikainen@mdi.fi::13f3c23b-1a7a-4fa5-b881-3354a2dd719b" providerId="AD" clId="Web-{7D4C150A-6F1C-78CF-4B7C-6FA6C03EE23B}" dt="2025-02-05T08:01:58.422" v="5" actId="20577"/>
          <ac:spMkLst>
            <pc:docMk/>
            <pc:sldMk cId="1449924770" sldId="11160"/>
            <ac:spMk id="9" creationId="{0E4B1DA9-6E03-8FC8-56A9-58EB67BC4660}"/>
          </ac:spMkLst>
        </pc:spChg>
      </pc:sldChg>
      <pc:sldChg chg="modSp">
        <pc:chgData name="Antikainen, Janne" userId="S::janne.antikainen@mdi.fi::13f3c23b-1a7a-4fa5-b881-3354a2dd719b" providerId="AD" clId="Web-{7D4C150A-6F1C-78CF-4B7C-6FA6C03EE23B}" dt="2025-02-05T08:01:47.922" v="1" actId="20577"/>
        <pc:sldMkLst>
          <pc:docMk/>
          <pc:sldMk cId="12614656" sldId="11162"/>
        </pc:sldMkLst>
        <pc:spChg chg="mod">
          <ac:chgData name="Antikainen, Janne" userId="S::janne.antikainen@mdi.fi::13f3c23b-1a7a-4fa5-b881-3354a2dd719b" providerId="AD" clId="Web-{7D4C150A-6F1C-78CF-4B7C-6FA6C03EE23B}" dt="2025-02-05T08:01:47.922" v="1" actId="20577"/>
          <ac:spMkLst>
            <pc:docMk/>
            <pc:sldMk cId="12614656" sldId="11162"/>
            <ac:spMk id="2" creationId="{ECF5CC31-0DD5-8F9E-88C7-6CBBAE1CDA76}"/>
          </ac:spMkLst>
        </pc:spChg>
      </pc:sldChg>
      <pc:sldChg chg="modSp">
        <pc:chgData name="Antikainen, Janne" userId="S::janne.antikainen@mdi.fi::13f3c23b-1a7a-4fa5-b881-3354a2dd719b" providerId="AD" clId="Web-{7D4C150A-6F1C-78CF-4B7C-6FA6C03EE23B}" dt="2025-02-05T08:01:52.703" v="3" actId="20577"/>
        <pc:sldMkLst>
          <pc:docMk/>
          <pc:sldMk cId="2298445116" sldId="11163"/>
        </pc:sldMkLst>
        <pc:spChg chg="mod">
          <ac:chgData name="Antikainen, Janne" userId="S::janne.antikainen@mdi.fi::13f3c23b-1a7a-4fa5-b881-3354a2dd719b" providerId="AD" clId="Web-{7D4C150A-6F1C-78CF-4B7C-6FA6C03EE23B}" dt="2025-02-05T08:01:52.703" v="3" actId="20577"/>
          <ac:spMkLst>
            <pc:docMk/>
            <pc:sldMk cId="2298445116" sldId="11163"/>
            <ac:spMk id="11" creationId="{5974ACCF-1E6F-2A4F-5A29-D701C15FD7CC}"/>
          </ac:spMkLst>
        </pc:spChg>
      </pc:sldChg>
    </pc:docChg>
  </pc:docChgLst>
  <pc:docChgLst>
    <pc:chgData name="Laasonen, Valtteri" userId="c7a28003-e4c3-4edf-8a8c-6c45e0e06a61" providerId="ADAL" clId="{B6BA399C-B052-45A6-A58C-96957E364F93}"/>
    <pc:docChg chg="undo redo custSel addSld delSld modSld sldOrd">
      <pc:chgData name="Laasonen, Valtteri" userId="c7a28003-e4c3-4edf-8a8c-6c45e0e06a61" providerId="ADAL" clId="{B6BA399C-B052-45A6-A58C-96957E364F93}" dt="2025-02-17T06:38:21.554" v="3520" actId="27918"/>
      <pc:docMkLst>
        <pc:docMk/>
      </pc:docMkLst>
      <pc:sldChg chg="ord">
        <pc:chgData name="Laasonen, Valtteri" userId="c7a28003-e4c3-4edf-8a8c-6c45e0e06a61" providerId="ADAL" clId="{B6BA399C-B052-45A6-A58C-96957E364F93}" dt="2025-02-07T10:58:42.855" v="521"/>
        <pc:sldMkLst>
          <pc:docMk/>
          <pc:sldMk cId="1736560458" sldId="10932"/>
        </pc:sldMkLst>
      </pc:sldChg>
      <pc:sldChg chg="modSp mod ord">
        <pc:chgData name="Laasonen, Valtteri" userId="c7a28003-e4c3-4edf-8a8c-6c45e0e06a61" providerId="ADAL" clId="{B6BA399C-B052-45A6-A58C-96957E364F93}" dt="2025-02-07T10:55:25.562" v="454" actId="14100"/>
        <pc:sldMkLst>
          <pc:docMk/>
          <pc:sldMk cId="1146818586" sldId="11020"/>
        </pc:sldMkLst>
        <pc:spChg chg="mod">
          <ac:chgData name="Laasonen, Valtteri" userId="c7a28003-e4c3-4edf-8a8c-6c45e0e06a61" providerId="ADAL" clId="{B6BA399C-B052-45A6-A58C-96957E364F93}" dt="2025-02-07T10:55:25.562" v="454" actId="14100"/>
          <ac:spMkLst>
            <pc:docMk/>
            <pc:sldMk cId="1146818586" sldId="11020"/>
            <ac:spMk id="4" creationId="{82F8E3E1-725A-76EF-1E80-A6C04A1B0E90}"/>
          </ac:spMkLst>
        </pc:spChg>
        <pc:spChg chg="mod">
          <ac:chgData name="Laasonen, Valtteri" userId="c7a28003-e4c3-4edf-8a8c-6c45e0e06a61" providerId="ADAL" clId="{B6BA399C-B052-45A6-A58C-96957E364F93}" dt="2025-02-07T10:48:14.362" v="358" actId="404"/>
          <ac:spMkLst>
            <pc:docMk/>
            <pc:sldMk cId="1146818586" sldId="11020"/>
            <ac:spMk id="6" creationId="{E564CD46-2D2A-EDE0-9EE4-219A9647F33E}"/>
          </ac:spMkLst>
        </pc:spChg>
        <pc:spChg chg="mod">
          <ac:chgData name="Laasonen, Valtteri" userId="c7a28003-e4c3-4edf-8a8c-6c45e0e06a61" providerId="ADAL" clId="{B6BA399C-B052-45A6-A58C-96957E364F93}" dt="2025-02-07T10:48:19.279" v="360" actId="404"/>
          <ac:spMkLst>
            <pc:docMk/>
            <pc:sldMk cId="1146818586" sldId="11020"/>
            <ac:spMk id="7" creationId="{9DEE6E65-E0A4-A7FC-5A9E-32F3C997E6D1}"/>
          </ac:spMkLst>
        </pc:spChg>
        <pc:spChg chg="mod">
          <ac:chgData name="Laasonen, Valtteri" userId="c7a28003-e4c3-4edf-8a8c-6c45e0e06a61" providerId="ADAL" clId="{B6BA399C-B052-45A6-A58C-96957E364F93}" dt="2025-02-07T10:48:22.862" v="361"/>
          <ac:spMkLst>
            <pc:docMk/>
            <pc:sldMk cId="1146818586" sldId="11020"/>
            <ac:spMk id="8" creationId="{A4EDEFC5-279E-0BF1-3A37-2DA0F8D95DA1}"/>
          </ac:spMkLst>
        </pc:spChg>
      </pc:sldChg>
      <pc:sldChg chg="modSp mod ord">
        <pc:chgData name="Laasonen, Valtteri" userId="c7a28003-e4c3-4edf-8a8c-6c45e0e06a61" providerId="ADAL" clId="{B6BA399C-B052-45A6-A58C-96957E364F93}" dt="2025-02-10T14:04:46.029" v="3487" actId="14100"/>
        <pc:sldMkLst>
          <pc:docMk/>
          <pc:sldMk cId="4179437001" sldId="11021"/>
        </pc:sldMkLst>
        <pc:picChg chg="mod">
          <ac:chgData name="Laasonen, Valtteri" userId="c7a28003-e4c3-4edf-8a8c-6c45e0e06a61" providerId="ADAL" clId="{B6BA399C-B052-45A6-A58C-96957E364F93}" dt="2025-02-10T14:04:46.029" v="3487" actId="14100"/>
          <ac:picMkLst>
            <pc:docMk/>
            <pc:sldMk cId="4179437001" sldId="11021"/>
            <ac:picMk id="11" creationId="{8182BD95-ABF0-27CD-5559-FFAC28DAFC0C}"/>
          </ac:picMkLst>
        </pc:picChg>
      </pc:sldChg>
      <pc:sldChg chg="modSp mod ord">
        <pc:chgData name="Laasonen, Valtteri" userId="c7a28003-e4c3-4edf-8a8c-6c45e0e06a61" providerId="ADAL" clId="{B6BA399C-B052-45A6-A58C-96957E364F93}" dt="2025-02-07T10:52:29.017" v="398" actId="20577"/>
        <pc:sldMkLst>
          <pc:docMk/>
          <pc:sldMk cId="3492639740" sldId="11097"/>
        </pc:sldMkLst>
        <pc:spChg chg="mod">
          <ac:chgData name="Laasonen, Valtteri" userId="c7a28003-e4c3-4edf-8a8c-6c45e0e06a61" providerId="ADAL" clId="{B6BA399C-B052-45A6-A58C-96957E364F93}" dt="2025-02-07T10:52:12.884" v="386" actId="403"/>
          <ac:spMkLst>
            <pc:docMk/>
            <pc:sldMk cId="3492639740" sldId="11097"/>
            <ac:spMk id="5" creationId="{4B473ABB-A6A1-C31A-29F1-B32EF4B5AE8F}"/>
          </ac:spMkLst>
        </pc:spChg>
        <pc:spChg chg="mod">
          <ac:chgData name="Laasonen, Valtteri" userId="c7a28003-e4c3-4edf-8a8c-6c45e0e06a61" providerId="ADAL" clId="{B6BA399C-B052-45A6-A58C-96957E364F93}" dt="2025-02-07T10:52:29.017" v="398" actId="20577"/>
          <ac:spMkLst>
            <pc:docMk/>
            <pc:sldMk cId="3492639740" sldId="11097"/>
            <ac:spMk id="6" creationId="{59E68034-12AD-3874-A525-44FDD595A6A1}"/>
          </ac:spMkLst>
        </pc:spChg>
        <pc:spChg chg="mod">
          <ac:chgData name="Laasonen, Valtteri" userId="c7a28003-e4c3-4edf-8a8c-6c45e0e06a61" providerId="ADAL" clId="{B6BA399C-B052-45A6-A58C-96957E364F93}" dt="2025-02-07T10:52:27.068" v="395" actId="14100"/>
          <ac:spMkLst>
            <pc:docMk/>
            <pc:sldMk cId="3492639740" sldId="11097"/>
            <ac:spMk id="7" creationId="{EDF23C9E-988B-6915-35B2-1FF0F27AC3AC}"/>
          </ac:spMkLst>
        </pc:spChg>
      </pc:sldChg>
      <pc:sldChg chg="del">
        <pc:chgData name="Laasonen, Valtteri" userId="c7a28003-e4c3-4edf-8a8c-6c45e0e06a61" providerId="ADAL" clId="{B6BA399C-B052-45A6-A58C-96957E364F93}" dt="2025-02-07T10:50:11.690" v="368" actId="47"/>
        <pc:sldMkLst>
          <pc:docMk/>
          <pc:sldMk cId="887861542" sldId="11098"/>
        </pc:sldMkLst>
      </pc:sldChg>
      <pc:sldChg chg="ord">
        <pc:chgData name="Laasonen, Valtteri" userId="c7a28003-e4c3-4edf-8a8c-6c45e0e06a61" providerId="ADAL" clId="{B6BA399C-B052-45A6-A58C-96957E364F93}" dt="2025-02-07T11:00:53.016" v="533"/>
        <pc:sldMkLst>
          <pc:docMk/>
          <pc:sldMk cId="275515584" sldId="11099"/>
        </pc:sldMkLst>
      </pc:sldChg>
      <pc:sldChg chg="del">
        <pc:chgData name="Laasonen, Valtteri" userId="c7a28003-e4c3-4edf-8a8c-6c45e0e06a61" providerId="ADAL" clId="{B6BA399C-B052-45A6-A58C-96957E364F93}" dt="2025-02-07T11:00:00.701" v="529" actId="47"/>
        <pc:sldMkLst>
          <pc:docMk/>
          <pc:sldMk cId="3644336569" sldId="11101"/>
        </pc:sldMkLst>
      </pc:sldChg>
      <pc:sldChg chg="modSp mod">
        <pc:chgData name="Laasonen, Valtteri" userId="c7a28003-e4c3-4edf-8a8c-6c45e0e06a61" providerId="ADAL" clId="{B6BA399C-B052-45A6-A58C-96957E364F93}" dt="2025-02-13T10:00:17.911" v="3506"/>
        <pc:sldMkLst>
          <pc:docMk/>
          <pc:sldMk cId="3917468351" sldId="11104"/>
        </pc:sldMkLst>
        <pc:spChg chg="mod">
          <ac:chgData name="Laasonen, Valtteri" userId="c7a28003-e4c3-4edf-8a8c-6c45e0e06a61" providerId="ADAL" clId="{B6BA399C-B052-45A6-A58C-96957E364F93}" dt="2025-02-13T10:00:17.911" v="3506"/>
          <ac:spMkLst>
            <pc:docMk/>
            <pc:sldMk cId="3917468351" sldId="11104"/>
            <ac:spMk id="3" creationId="{EBAD9753-6B01-AE64-473B-5EB89B855CB1}"/>
          </ac:spMkLst>
        </pc:spChg>
        <pc:picChg chg="mod">
          <ac:chgData name="Laasonen, Valtteri" userId="c7a28003-e4c3-4edf-8a8c-6c45e0e06a61" providerId="ADAL" clId="{B6BA399C-B052-45A6-A58C-96957E364F93}" dt="2025-02-07T11:52:33.171" v="760" actId="1037"/>
          <ac:picMkLst>
            <pc:docMk/>
            <pc:sldMk cId="3917468351" sldId="11104"/>
            <ac:picMk id="7" creationId="{350C4099-E2F6-794D-8249-FD718EE1D8F8}"/>
          </ac:picMkLst>
        </pc:picChg>
      </pc:sldChg>
      <pc:sldChg chg="modSp mod">
        <pc:chgData name="Laasonen, Valtteri" userId="c7a28003-e4c3-4edf-8a8c-6c45e0e06a61" providerId="ADAL" clId="{B6BA399C-B052-45A6-A58C-96957E364F93}" dt="2025-02-07T10:58:15.355" v="517" actId="1076"/>
        <pc:sldMkLst>
          <pc:docMk/>
          <pc:sldMk cId="2405136775" sldId="11134"/>
        </pc:sldMkLst>
        <pc:spChg chg="mod">
          <ac:chgData name="Laasonen, Valtteri" userId="c7a28003-e4c3-4edf-8a8c-6c45e0e06a61" providerId="ADAL" clId="{B6BA399C-B052-45A6-A58C-96957E364F93}" dt="2025-02-07T10:58:15.355" v="517" actId="1076"/>
          <ac:spMkLst>
            <pc:docMk/>
            <pc:sldMk cId="2405136775" sldId="11134"/>
            <ac:spMk id="17" creationId="{B8D511C1-C28A-ED8A-1C62-66738D0668CB}"/>
          </ac:spMkLst>
        </pc:spChg>
      </pc:sldChg>
      <pc:sldChg chg="modSp mod">
        <pc:chgData name="Laasonen, Valtteri" userId="c7a28003-e4c3-4edf-8a8c-6c45e0e06a61" providerId="ADAL" clId="{B6BA399C-B052-45A6-A58C-96957E364F93}" dt="2025-02-07T11:35:37.444" v="731" actId="1076"/>
        <pc:sldMkLst>
          <pc:docMk/>
          <pc:sldMk cId="880298227" sldId="11135"/>
        </pc:sldMkLst>
        <pc:spChg chg="mod">
          <ac:chgData name="Laasonen, Valtteri" userId="c7a28003-e4c3-4edf-8a8c-6c45e0e06a61" providerId="ADAL" clId="{B6BA399C-B052-45A6-A58C-96957E364F93}" dt="2025-02-07T11:35:37.444" v="731" actId="1076"/>
          <ac:spMkLst>
            <pc:docMk/>
            <pc:sldMk cId="880298227" sldId="11135"/>
            <ac:spMk id="2" creationId="{B54C8A72-EDA4-CC35-5EEA-8D1FE7905C3A}"/>
          </ac:spMkLst>
        </pc:spChg>
        <pc:grpChg chg="mod">
          <ac:chgData name="Laasonen, Valtteri" userId="c7a28003-e4c3-4edf-8a8c-6c45e0e06a61" providerId="ADAL" clId="{B6BA399C-B052-45A6-A58C-96957E364F93}" dt="2025-02-07T11:35:26.259" v="695" actId="1076"/>
          <ac:grpSpMkLst>
            <pc:docMk/>
            <pc:sldMk cId="880298227" sldId="11135"/>
            <ac:grpSpMk id="30" creationId="{7D9C5FCA-ADCB-0325-C10F-F61844A436E6}"/>
          </ac:grpSpMkLst>
        </pc:grpChg>
      </pc:sldChg>
      <pc:sldChg chg="del">
        <pc:chgData name="Laasonen, Valtteri" userId="c7a28003-e4c3-4edf-8a8c-6c45e0e06a61" providerId="ADAL" clId="{B6BA399C-B052-45A6-A58C-96957E364F93}" dt="2025-02-07T10:48:59.173" v="362" actId="47"/>
        <pc:sldMkLst>
          <pc:docMk/>
          <pc:sldMk cId="123470196" sldId="11136"/>
        </pc:sldMkLst>
      </pc:sldChg>
      <pc:sldChg chg="modSp mod">
        <pc:chgData name="Laasonen, Valtteri" userId="c7a28003-e4c3-4edf-8a8c-6c45e0e06a61" providerId="ADAL" clId="{B6BA399C-B052-45A6-A58C-96957E364F93}" dt="2025-02-07T11:55:19.058" v="842" actId="207"/>
        <pc:sldMkLst>
          <pc:docMk/>
          <pc:sldMk cId="443237587" sldId="11137"/>
        </pc:sldMkLst>
        <pc:spChg chg="mod">
          <ac:chgData name="Laasonen, Valtteri" userId="c7a28003-e4c3-4edf-8a8c-6c45e0e06a61" providerId="ADAL" clId="{B6BA399C-B052-45A6-A58C-96957E364F93}" dt="2025-02-07T11:55:19.058" v="842" actId="207"/>
          <ac:spMkLst>
            <pc:docMk/>
            <pc:sldMk cId="443237587" sldId="11137"/>
            <ac:spMk id="9" creationId="{A30645A1-8F8C-4C28-E259-055D8E8F97DE}"/>
          </ac:spMkLst>
        </pc:spChg>
      </pc:sldChg>
      <pc:sldChg chg="modSp mod">
        <pc:chgData name="Laasonen, Valtteri" userId="c7a28003-e4c3-4edf-8a8c-6c45e0e06a61" providerId="ADAL" clId="{B6BA399C-B052-45A6-A58C-96957E364F93}" dt="2025-02-07T11:52:36.772" v="783" actId="1037"/>
        <pc:sldMkLst>
          <pc:docMk/>
          <pc:sldMk cId="2685906255" sldId="11139"/>
        </pc:sldMkLst>
        <pc:spChg chg="mod">
          <ac:chgData name="Laasonen, Valtteri" userId="c7a28003-e4c3-4edf-8a8c-6c45e0e06a61" providerId="ADAL" clId="{B6BA399C-B052-45A6-A58C-96957E364F93}" dt="2025-02-07T11:31:32.804" v="648" actId="14100"/>
          <ac:spMkLst>
            <pc:docMk/>
            <pc:sldMk cId="2685906255" sldId="11139"/>
            <ac:spMk id="3" creationId="{84228444-1A48-2446-5357-930B7D653EE2}"/>
          </ac:spMkLst>
        </pc:spChg>
        <pc:picChg chg="mod">
          <ac:chgData name="Laasonen, Valtteri" userId="c7a28003-e4c3-4edf-8a8c-6c45e0e06a61" providerId="ADAL" clId="{B6BA399C-B052-45A6-A58C-96957E364F93}" dt="2025-02-07T11:52:36.772" v="783" actId="1037"/>
          <ac:picMkLst>
            <pc:docMk/>
            <pc:sldMk cId="2685906255" sldId="11139"/>
            <ac:picMk id="6" creationId="{029FF4BC-0036-981C-F1EA-F78898C74A26}"/>
          </ac:picMkLst>
        </pc:picChg>
      </pc:sldChg>
      <pc:sldChg chg="modSp mod">
        <pc:chgData name="Laasonen, Valtteri" userId="c7a28003-e4c3-4edf-8a8c-6c45e0e06a61" providerId="ADAL" clId="{B6BA399C-B052-45A6-A58C-96957E364F93}" dt="2025-02-07T11:52:41.560" v="804" actId="1037"/>
        <pc:sldMkLst>
          <pc:docMk/>
          <pc:sldMk cId="409930652" sldId="11140"/>
        </pc:sldMkLst>
        <pc:spChg chg="mod">
          <ac:chgData name="Laasonen, Valtteri" userId="c7a28003-e4c3-4edf-8a8c-6c45e0e06a61" providerId="ADAL" clId="{B6BA399C-B052-45A6-A58C-96957E364F93}" dt="2025-02-07T11:31:41.236" v="651" actId="179"/>
          <ac:spMkLst>
            <pc:docMk/>
            <pc:sldMk cId="409930652" sldId="11140"/>
            <ac:spMk id="3" creationId="{295417B0-55B2-2312-0E84-3AF05FB01C02}"/>
          </ac:spMkLst>
        </pc:spChg>
        <pc:picChg chg="mod">
          <ac:chgData name="Laasonen, Valtteri" userId="c7a28003-e4c3-4edf-8a8c-6c45e0e06a61" providerId="ADAL" clId="{B6BA399C-B052-45A6-A58C-96957E364F93}" dt="2025-02-07T11:52:41.560" v="804" actId="1037"/>
          <ac:picMkLst>
            <pc:docMk/>
            <pc:sldMk cId="409930652" sldId="11140"/>
            <ac:picMk id="6" creationId="{D1A1D49D-2B54-07BF-6E16-CFB1C91D66D1}"/>
          </ac:picMkLst>
        </pc:picChg>
      </pc:sldChg>
      <pc:sldChg chg="addSp delSp modSp mod">
        <pc:chgData name="Laasonen, Valtteri" userId="c7a28003-e4c3-4edf-8a8c-6c45e0e06a61" providerId="ADAL" clId="{B6BA399C-B052-45A6-A58C-96957E364F93}" dt="2025-02-13T12:57:40.016" v="3509" actId="21"/>
        <pc:sldMkLst>
          <pc:docMk/>
          <pc:sldMk cId="1144315630" sldId="11141"/>
        </pc:sldMkLst>
        <pc:spChg chg="mod">
          <ac:chgData name="Laasonen, Valtteri" userId="c7a28003-e4c3-4edf-8a8c-6c45e0e06a61" providerId="ADAL" clId="{B6BA399C-B052-45A6-A58C-96957E364F93}" dt="2025-02-07T11:31:50.552" v="653" actId="14100"/>
          <ac:spMkLst>
            <pc:docMk/>
            <pc:sldMk cId="1144315630" sldId="11141"/>
            <ac:spMk id="3" creationId="{993F242E-FEA9-F909-4F8B-39452CE21370}"/>
          </ac:spMkLst>
        </pc:spChg>
      </pc:sldChg>
      <pc:sldChg chg="mod">
        <pc:chgData name="Laasonen, Valtteri" userId="c7a28003-e4c3-4edf-8a8c-6c45e0e06a61" providerId="ADAL" clId="{B6BA399C-B052-45A6-A58C-96957E364F93}" dt="2025-02-17T06:38:18.171" v="3518" actId="27918"/>
        <pc:sldMkLst>
          <pc:docMk/>
          <pc:sldMk cId="1305494189" sldId="11145"/>
        </pc:sldMkLst>
      </pc:sldChg>
      <pc:sldChg chg="mod">
        <pc:chgData name="Laasonen, Valtteri" userId="c7a28003-e4c3-4edf-8a8c-6c45e0e06a61" providerId="ADAL" clId="{B6BA399C-B052-45A6-A58C-96957E364F93}" dt="2025-02-17T06:38:21.554" v="3520" actId="27918"/>
        <pc:sldMkLst>
          <pc:docMk/>
          <pc:sldMk cId="669933948" sldId="11146"/>
        </pc:sldMkLst>
      </pc:sldChg>
      <pc:sldChg chg="ord">
        <pc:chgData name="Laasonen, Valtteri" userId="c7a28003-e4c3-4edf-8a8c-6c45e0e06a61" providerId="ADAL" clId="{B6BA399C-B052-45A6-A58C-96957E364F93}" dt="2025-02-16T19:56:18.209" v="3511"/>
        <pc:sldMkLst>
          <pc:docMk/>
          <pc:sldMk cId="3105779047" sldId="11149"/>
        </pc:sldMkLst>
      </pc:sldChg>
      <pc:sldChg chg="ord">
        <pc:chgData name="Laasonen, Valtteri" userId="c7a28003-e4c3-4edf-8a8c-6c45e0e06a61" providerId="ADAL" clId="{B6BA399C-B052-45A6-A58C-96957E364F93}" dt="2025-02-07T11:07:43.964" v="631"/>
        <pc:sldMkLst>
          <pc:docMk/>
          <pc:sldMk cId="1394884661" sldId="11150"/>
        </pc:sldMkLst>
      </pc:sldChg>
      <pc:sldChg chg="ord">
        <pc:chgData name="Laasonen, Valtteri" userId="c7a28003-e4c3-4edf-8a8c-6c45e0e06a61" providerId="ADAL" clId="{B6BA399C-B052-45A6-A58C-96957E364F93}" dt="2025-02-07T11:07:46.898" v="633"/>
        <pc:sldMkLst>
          <pc:docMk/>
          <pc:sldMk cId="453708192" sldId="11151"/>
        </pc:sldMkLst>
      </pc:sldChg>
      <pc:sldChg chg="ord">
        <pc:chgData name="Laasonen, Valtteri" userId="c7a28003-e4c3-4edf-8a8c-6c45e0e06a61" providerId="ADAL" clId="{B6BA399C-B052-45A6-A58C-96957E364F93}" dt="2025-02-07T11:07:49.065" v="635"/>
        <pc:sldMkLst>
          <pc:docMk/>
          <pc:sldMk cId="1000831556" sldId="11152"/>
        </pc:sldMkLst>
      </pc:sldChg>
      <pc:sldChg chg="ord">
        <pc:chgData name="Laasonen, Valtteri" userId="c7a28003-e4c3-4edf-8a8c-6c45e0e06a61" providerId="ADAL" clId="{B6BA399C-B052-45A6-A58C-96957E364F93}" dt="2025-02-07T11:07:50.698" v="637"/>
        <pc:sldMkLst>
          <pc:docMk/>
          <pc:sldMk cId="764868952" sldId="11153"/>
        </pc:sldMkLst>
      </pc:sldChg>
      <pc:sldChg chg="modSp mod ord">
        <pc:chgData name="Laasonen, Valtteri" userId="c7a28003-e4c3-4edf-8a8c-6c45e0e06a61" providerId="ADAL" clId="{B6BA399C-B052-45A6-A58C-96957E364F93}" dt="2025-02-10T07:35:53.663" v="3486" actId="1035"/>
        <pc:sldMkLst>
          <pc:docMk/>
          <pc:sldMk cId="1188594873" sldId="11266"/>
        </pc:sldMkLst>
        <pc:picChg chg="mod">
          <ac:chgData name="Laasonen, Valtteri" userId="c7a28003-e4c3-4edf-8a8c-6c45e0e06a61" providerId="ADAL" clId="{B6BA399C-B052-45A6-A58C-96957E364F93}" dt="2025-02-10T07:35:53.663" v="3486" actId="1035"/>
          <ac:picMkLst>
            <pc:docMk/>
            <pc:sldMk cId="1188594873" sldId="11266"/>
            <ac:picMk id="3" creationId="{3DEECEC2-3E5B-A514-576E-82B67EB2C87B}"/>
          </ac:picMkLst>
        </pc:picChg>
        <pc:picChg chg="mod">
          <ac:chgData name="Laasonen, Valtteri" userId="c7a28003-e4c3-4edf-8a8c-6c45e0e06a61" providerId="ADAL" clId="{B6BA399C-B052-45A6-A58C-96957E364F93}" dt="2025-02-10T07:35:53.663" v="3486" actId="1035"/>
          <ac:picMkLst>
            <pc:docMk/>
            <pc:sldMk cId="1188594873" sldId="11266"/>
            <ac:picMk id="9" creationId="{E17E71D9-4FE3-D276-64B2-FE3F0BD3BC8A}"/>
          </ac:picMkLst>
        </pc:picChg>
      </pc:sldChg>
      <pc:sldChg chg="ord">
        <pc:chgData name="Laasonen, Valtteri" userId="c7a28003-e4c3-4edf-8a8c-6c45e0e06a61" providerId="ADAL" clId="{B6BA399C-B052-45A6-A58C-96957E364F93}" dt="2025-02-07T10:58:27.755" v="519"/>
        <pc:sldMkLst>
          <pc:docMk/>
          <pc:sldMk cId="4237163004" sldId="11267"/>
        </pc:sldMkLst>
      </pc:sldChg>
      <pc:sldChg chg="addSp delSp modSp new mod ord modClrScheme chgLayout">
        <pc:chgData name="Laasonen, Valtteri" userId="c7a28003-e4c3-4edf-8a8c-6c45e0e06a61" providerId="ADAL" clId="{B6BA399C-B052-45A6-A58C-96957E364F93}" dt="2025-02-07T11:55:30.845" v="844" actId="20577"/>
        <pc:sldMkLst>
          <pc:docMk/>
          <pc:sldMk cId="1631224949" sldId="11268"/>
        </pc:sldMkLst>
        <pc:spChg chg="add mod ord">
          <ac:chgData name="Laasonen, Valtteri" userId="c7a28003-e4c3-4edf-8a8c-6c45e0e06a61" providerId="ADAL" clId="{B6BA399C-B052-45A6-A58C-96957E364F93}" dt="2025-02-06T12:16:33.041" v="283" actId="14100"/>
          <ac:spMkLst>
            <pc:docMk/>
            <pc:sldMk cId="1631224949" sldId="11268"/>
            <ac:spMk id="5" creationId="{3B922BAC-247C-A480-6E5C-B44742715ADE}"/>
          </ac:spMkLst>
        </pc:spChg>
        <pc:spChg chg="add del mod ord">
          <ac:chgData name="Laasonen, Valtteri" userId="c7a28003-e4c3-4edf-8a8c-6c45e0e06a61" providerId="ADAL" clId="{B6BA399C-B052-45A6-A58C-96957E364F93}" dt="2025-02-07T11:03:07.495" v="549" actId="27636"/>
          <ac:spMkLst>
            <pc:docMk/>
            <pc:sldMk cId="1631224949" sldId="11268"/>
            <ac:spMk id="6" creationId="{0A16E126-D5B2-10A7-144B-09B913A02ED1}"/>
          </ac:spMkLst>
        </pc:spChg>
        <pc:spChg chg="add mod">
          <ac:chgData name="Laasonen, Valtteri" userId="c7a28003-e4c3-4edf-8a8c-6c45e0e06a61" providerId="ADAL" clId="{B6BA399C-B052-45A6-A58C-96957E364F93}" dt="2025-02-07T11:55:30.845" v="844" actId="20577"/>
          <ac:spMkLst>
            <pc:docMk/>
            <pc:sldMk cId="1631224949" sldId="11268"/>
            <ac:spMk id="12" creationId="{80CDFC5B-E075-92D1-AB29-C8203F455BF5}"/>
          </ac:spMkLst>
        </pc:spChg>
      </pc:sldChg>
      <pc:sldChg chg="addSp modSp new mod ord">
        <pc:chgData name="Laasonen, Valtteri" userId="c7a28003-e4c3-4edf-8a8c-6c45e0e06a61" providerId="ADAL" clId="{B6BA399C-B052-45A6-A58C-96957E364F93}" dt="2025-02-07T11:35:02.595" v="694" actId="20577"/>
        <pc:sldMkLst>
          <pc:docMk/>
          <pc:sldMk cId="2001966533" sldId="11269"/>
        </pc:sldMkLst>
        <pc:spChg chg="add mod">
          <ac:chgData name="Laasonen, Valtteri" userId="c7a28003-e4c3-4edf-8a8c-6c45e0e06a61" providerId="ADAL" clId="{B6BA399C-B052-45A6-A58C-96957E364F93}" dt="2025-02-07T10:43:58.608" v="313" actId="27636"/>
          <ac:spMkLst>
            <pc:docMk/>
            <pc:sldMk cId="2001966533" sldId="11269"/>
            <ac:spMk id="2" creationId="{876D4E37-1B8E-30E0-E4A7-BA40A751C494}"/>
          </ac:spMkLst>
        </pc:spChg>
        <pc:spChg chg="add mod">
          <ac:chgData name="Laasonen, Valtteri" userId="c7a28003-e4c3-4edf-8a8c-6c45e0e06a61" providerId="ADAL" clId="{B6BA399C-B052-45A6-A58C-96957E364F93}" dt="2025-02-07T11:35:02.595" v="694" actId="20577"/>
          <ac:spMkLst>
            <pc:docMk/>
            <pc:sldMk cId="2001966533" sldId="11269"/>
            <ac:spMk id="3" creationId="{13208B79-63DA-31FB-5E4C-D349F813578F}"/>
          </ac:spMkLst>
        </pc:spChg>
        <pc:spChg chg="add mod">
          <ac:chgData name="Laasonen, Valtteri" userId="c7a28003-e4c3-4edf-8a8c-6c45e0e06a61" providerId="ADAL" clId="{B6BA399C-B052-45A6-A58C-96957E364F93}" dt="2025-02-07T11:05:35.038" v="627" actId="20577"/>
          <ac:spMkLst>
            <pc:docMk/>
            <pc:sldMk cId="2001966533" sldId="11269"/>
            <ac:spMk id="6" creationId="{F9BA196A-79F5-9DC5-57A4-38662BBD5B7C}"/>
          </ac:spMkLst>
        </pc:spChg>
        <pc:picChg chg="add mod modCrop">
          <ac:chgData name="Laasonen, Valtteri" userId="c7a28003-e4c3-4edf-8a8c-6c45e0e06a61" providerId="ADAL" clId="{B6BA399C-B052-45A6-A58C-96957E364F93}" dt="2025-02-07T10:43:36.125" v="303" actId="18131"/>
          <ac:picMkLst>
            <pc:docMk/>
            <pc:sldMk cId="2001966533" sldId="11269"/>
            <ac:picMk id="4" creationId="{73D7EE0A-0702-A329-2ED1-DB7877987DE2}"/>
          </ac:picMkLst>
        </pc:picChg>
      </pc:sldChg>
      <pc:sldChg chg="modSp add mod">
        <pc:chgData name="Laasonen, Valtteri" userId="c7a28003-e4c3-4edf-8a8c-6c45e0e06a61" providerId="ADAL" clId="{B6BA399C-B052-45A6-A58C-96957E364F93}" dt="2025-02-07T10:57:36.056" v="507"/>
        <pc:sldMkLst>
          <pc:docMk/>
          <pc:sldMk cId="1492674981" sldId="11270"/>
        </pc:sldMkLst>
        <pc:spChg chg="mod">
          <ac:chgData name="Laasonen, Valtteri" userId="c7a28003-e4c3-4edf-8a8c-6c45e0e06a61" providerId="ADAL" clId="{B6BA399C-B052-45A6-A58C-96957E364F93}" dt="2025-02-07T10:57:36.056" v="507"/>
          <ac:spMkLst>
            <pc:docMk/>
            <pc:sldMk cId="1492674981" sldId="11270"/>
            <ac:spMk id="17" creationId="{B8D511C1-C28A-ED8A-1C62-66738D0668CB}"/>
          </ac:spMkLst>
        </pc:spChg>
      </pc:sldChg>
      <pc:sldChg chg="addSp delSp modSp add mod">
        <pc:chgData name="Laasonen, Valtteri" userId="c7a28003-e4c3-4edf-8a8c-6c45e0e06a61" providerId="ADAL" clId="{B6BA399C-B052-45A6-A58C-96957E364F93}" dt="2025-02-07T12:30:59.648" v="2481" actId="113"/>
        <pc:sldMkLst>
          <pc:docMk/>
          <pc:sldMk cId="2944725100" sldId="11358"/>
        </pc:sldMkLst>
        <pc:spChg chg="mod">
          <ac:chgData name="Laasonen, Valtteri" userId="c7a28003-e4c3-4edf-8a8c-6c45e0e06a61" providerId="ADAL" clId="{B6BA399C-B052-45A6-A58C-96957E364F93}" dt="2025-02-07T12:30:59.648" v="2481" actId="113"/>
          <ac:spMkLst>
            <pc:docMk/>
            <pc:sldMk cId="2944725100" sldId="11358"/>
            <ac:spMk id="4" creationId="{062F59B1-2B64-5DFC-CBB9-A85A6C2F5C75}"/>
          </ac:spMkLst>
        </pc:spChg>
        <pc:spChg chg="add mod">
          <ac:chgData name="Laasonen, Valtteri" userId="c7a28003-e4c3-4edf-8a8c-6c45e0e06a61" providerId="ADAL" clId="{B6BA399C-B052-45A6-A58C-96957E364F93}" dt="2025-02-07T11:36:40.740" v="740" actId="1076"/>
          <ac:spMkLst>
            <pc:docMk/>
            <pc:sldMk cId="2944725100" sldId="11358"/>
            <ac:spMk id="10" creationId="{8B0B6BBF-5D80-A9C7-8281-C00FD223E433}"/>
          </ac:spMkLst>
        </pc:spChg>
        <pc:picChg chg="add mod">
          <ac:chgData name="Laasonen, Valtteri" userId="c7a28003-e4c3-4edf-8a8c-6c45e0e06a61" providerId="ADAL" clId="{B6BA399C-B052-45A6-A58C-96957E364F93}" dt="2025-02-07T10:46:27.888" v="326"/>
          <ac:picMkLst>
            <pc:docMk/>
            <pc:sldMk cId="2944725100" sldId="11358"/>
            <ac:picMk id="9" creationId="{93B30DBF-D350-75B8-4F43-58A29E5470F7}"/>
          </ac:picMkLst>
        </pc:picChg>
      </pc:sldChg>
      <pc:sldChg chg="modSp add mod">
        <pc:chgData name="Laasonen, Valtteri" userId="c7a28003-e4c3-4edf-8a8c-6c45e0e06a61" providerId="ADAL" clId="{B6BA399C-B052-45A6-A58C-96957E364F93}" dt="2025-02-07T10:54:05.698" v="439" actId="6549"/>
        <pc:sldMkLst>
          <pc:docMk/>
          <pc:sldMk cId="843191515" sldId="11359"/>
        </pc:sldMkLst>
        <pc:spChg chg="mod">
          <ac:chgData name="Laasonen, Valtteri" userId="c7a28003-e4c3-4edf-8a8c-6c45e0e06a61" providerId="ADAL" clId="{B6BA399C-B052-45A6-A58C-96957E364F93}" dt="2025-02-07T10:53:20.148" v="411" actId="1076"/>
          <ac:spMkLst>
            <pc:docMk/>
            <pc:sldMk cId="843191515" sldId="11359"/>
            <ac:spMk id="2" creationId="{301D4B4C-E488-69B6-3B60-ACCD3F50697D}"/>
          </ac:spMkLst>
        </pc:spChg>
        <pc:spChg chg="mod">
          <ac:chgData name="Laasonen, Valtteri" userId="c7a28003-e4c3-4edf-8a8c-6c45e0e06a61" providerId="ADAL" clId="{B6BA399C-B052-45A6-A58C-96957E364F93}" dt="2025-02-07T10:54:05.698" v="439" actId="6549"/>
          <ac:spMkLst>
            <pc:docMk/>
            <pc:sldMk cId="843191515" sldId="11359"/>
            <ac:spMk id="5" creationId="{BFB0BCEB-EA97-31B0-58A8-B80C9DB710F2}"/>
          </ac:spMkLst>
        </pc:spChg>
        <pc:picChg chg="ord">
          <ac:chgData name="Laasonen, Valtteri" userId="c7a28003-e4c3-4edf-8a8c-6c45e0e06a61" providerId="ADAL" clId="{B6BA399C-B052-45A6-A58C-96957E364F93}" dt="2025-02-07T10:53:16.151" v="410" actId="166"/>
          <ac:picMkLst>
            <pc:docMk/>
            <pc:sldMk cId="843191515" sldId="11359"/>
            <ac:picMk id="3" creationId="{C8410E01-719F-364A-8AB1-156F3C1965F6}"/>
          </ac:picMkLst>
        </pc:picChg>
      </pc:sldChg>
      <pc:sldChg chg="addSp delSp modSp add mod addAnim delAnim modAnim">
        <pc:chgData name="Laasonen, Valtteri" userId="c7a28003-e4c3-4edf-8a8c-6c45e0e06a61" providerId="ADAL" clId="{B6BA399C-B052-45A6-A58C-96957E364F93}" dt="2025-02-07T12:52:49.362" v="2518" actId="1037"/>
        <pc:sldMkLst>
          <pc:docMk/>
          <pc:sldMk cId="3538435441" sldId="11360"/>
        </pc:sldMkLst>
        <pc:spChg chg="mod">
          <ac:chgData name="Laasonen, Valtteri" userId="c7a28003-e4c3-4edf-8a8c-6c45e0e06a61" providerId="ADAL" clId="{B6BA399C-B052-45A6-A58C-96957E364F93}" dt="2025-02-07T10:54:25.665" v="444" actId="1076"/>
          <ac:spMkLst>
            <pc:docMk/>
            <pc:sldMk cId="3538435441" sldId="11360"/>
            <ac:spMk id="5" creationId="{DC9DCED4-3D8B-BD59-D1D6-F10CAD33C27D}"/>
          </ac:spMkLst>
        </pc:spChg>
        <pc:spChg chg="mod">
          <ac:chgData name="Laasonen, Valtteri" userId="c7a28003-e4c3-4edf-8a8c-6c45e0e06a61" providerId="ADAL" clId="{B6BA399C-B052-45A6-A58C-96957E364F93}" dt="2025-02-07T11:54:19.770" v="835" actId="113"/>
          <ac:spMkLst>
            <pc:docMk/>
            <pc:sldMk cId="3538435441" sldId="11360"/>
            <ac:spMk id="7" creationId="{8D5ECC71-7AA2-7792-0C83-F5A1C80AEB49}"/>
          </ac:spMkLst>
        </pc:spChg>
        <pc:spChg chg="mod">
          <ac:chgData name="Laasonen, Valtteri" userId="c7a28003-e4c3-4edf-8a8c-6c45e0e06a61" providerId="ADAL" clId="{B6BA399C-B052-45A6-A58C-96957E364F93}" dt="2025-02-07T11:54:03.215" v="832"/>
          <ac:spMkLst>
            <pc:docMk/>
            <pc:sldMk cId="3538435441" sldId="11360"/>
            <ac:spMk id="10" creationId="{364E7782-2439-0A3E-305C-BC314541973D}"/>
          </ac:spMkLst>
        </pc:spChg>
        <pc:spChg chg="mod">
          <ac:chgData name="Laasonen, Valtteri" userId="c7a28003-e4c3-4edf-8a8c-6c45e0e06a61" providerId="ADAL" clId="{B6BA399C-B052-45A6-A58C-96957E364F93}" dt="2025-02-07T11:54:21.215" v="836" actId="113"/>
          <ac:spMkLst>
            <pc:docMk/>
            <pc:sldMk cId="3538435441" sldId="11360"/>
            <ac:spMk id="11" creationId="{A69B2891-7E49-73D5-4D84-C7C6F2BEB607}"/>
          </ac:spMkLst>
        </pc:spChg>
        <pc:picChg chg="add del mod">
          <ac:chgData name="Laasonen, Valtteri" userId="c7a28003-e4c3-4edf-8a8c-6c45e0e06a61" providerId="ADAL" clId="{B6BA399C-B052-45A6-A58C-96957E364F93}" dt="2025-02-07T12:52:49.362" v="2518" actId="1037"/>
          <ac:picMkLst>
            <pc:docMk/>
            <pc:sldMk cId="3538435441" sldId="11360"/>
            <ac:picMk id="2" creationId="{63328526-F47F-9495-0AE3-153A7EA79166}"/>
          </ac:picMkLst>
        </pc:picChg>
        <pc:picChg chg="add del mod">
          <ac:chgData name="Laasonen, Valtteri" userId="c7a28003-e4c3-4edf-8a8c-6c45e0e06a61" providerId="ADAL" clId="{B6BA399C-B052-45A6-A58C-96957E364F93}" dt="2025-02-07T12:52:49.362" v="2518" actId="1037"/>
          <ac:picMkLst>
            <pc:docMk/>
            <pc:sldMk cId="3538435441" sldId="11360"/>
            <ac:picMk id="8" creationId="{45719355-9472-B1A4-D3F6-7930198AB6FA}"/>
          </ac:picMkLst>
        </pc:picChg>
      </pc:sldChg>
      <pc:sldChg chg="modSp add del mod">
        <pc:chgData name="Laasonen, Valtteri" userId="c7a28003-e4c3-4edf-8a8c-6c45e0e06a61" providerId="ADAL" clId="{B6BA399C-B052-45A6-A58C-96957E364F93}" dt="2025-02-07T11:30:55.470" v="639" actId="47"/>
        <pc:sldMkLst>
          <pc:docMk/>
          <pc:sldMk cId="1201605859" sldId="11361"/>
        </pc:sldMkLst>
      </pc:sldChg>
      <pc:sldChg chg="modSp add mod">
        <pc:chgData name="Laasonen, Valtteri" userId="c7a28003-e4c3-4edf-8a8c-6c45e0e06a61" providerId="ADAL" clId="{B6BA399C-B052-45A6-A58C-96957E364F93}" dt="2025-02-07T10:59:53.418" v="528" actId="27636"/>
        <pc:sldMkLst>
          <pc:docMk/>
          <pc:sldMk cId="3248429038" sldId="11362"/>
        </pc:sldMkLst>
        <pc:spChg chg="mod">
          <ac:chgData name="Laasonen, Valtteri" userId="c7a28003-e4c3-4edf-8a8c-6c45e0e06a61" providerId="ADAL" clId="{B6BA399C-B052-45A6-A58C-96957E364F93}" dt="2025-02-07T10:59:53.418" v="528" actId="27636"/>
          <ac:spMkLst>
            <pc:docMk/>
            <pc:sldMk cId="3248429038" sldId="11362"/>
            <ac:spMk id="6" creationId="{D2134151-C2CC-0954-3BBB-751E857CA44D}"/>
          </ac:spMkLst>
        </pc:spChg>
      </pc:sldChg>
      <pc:sldChg chg="modSp add mod">
        <pc:chgData name="Laasonen, Valtteri" userId="c7a28003-e4c3-4edf-8a8c-6c45e0e06a61" providerId="ADAL" clId="{B6BA399C-B052-45A6-A58C-96957E364F93}" dt="2025-02-07T12:36:47.478" v="2487" actId="20577"/>
        <pc:sldMkLst>
          <pc:docMk/>
          <pc:sldMk cId="2406867834" sldId="11363"/>
        </pc:sldMkLst>
        <pc:spChg chg="mod">
          <ac:chgData name="Laasonen, Valtteri" userId="c7a28003-e4c3-4edf-8a8c-6c45e0e06a61" providerId="ADAL" clId="{B6BA399C-B052-45A6-A58C-96957E364F93}" dt="2025-02-07T11:34:22.296" v="672" actId="27636"/>
          <ac:spMkLst>
            <pc:docMk/>
            <pc:sldMk cId="2406867834" sldId="11363"/>
            <ac:spMk id="2" creationId="{2B958BFC-FB07-0C5C-8BE3-A8E39A6650FF}"/>
          </ac:spMkLst>
        </pc:spChg>
        <pc:spChg chg="mod">
          <ac:chgData name="Laasonen, Valtteri" userId="c7a28003-e4c3-4edf-8a8c-6c45e0e06a61" providerId="ADAL" clId="{B6BA399C-B052-45A6-A58C-96957E364F93}" dt="2025-02-07T12:36:47.478" v="2487" actId="20577"/>
          <ac:spMkLst>
            <pc:docMk/>
            <pc:sldMk cId="2406867834" sldId="11363"/>
            <ac:spMk id="4" creationId="{CE443B19-0C5F-7EBA-1AD9-D44C91C358D3}"/>
          </ac:spMkLst>
        </pc:spChg>
        <pc:spChg chg="mod">
          <ac:chgData name="Laasonen, Valtteri" userId="c7a28003-e4c3-4edf-8a8c-6c45e0e06a61" providerId="ADAL" clId="{B6BA399C-B052-45A6-A58C-96957E364F93}" dt="2025-02-07T12:36:36.675" v="2484" actId="20577"/>
          <ac:spMkLst>
            <pc:docMk/>
            <pc:sldMk cId="2406867834" sldId="11363"/>
            <ac:spMk id="10" creationId="{044BB711-C2A5-EA73-F53E-CE259BB5B200}"/>
          </ac:spMkLst>
        </pc:spChg>
      </pc:sldChg>
      <pc:sldChg chg="addSp delSp modSp add mod">
        <pc:chgData name="Laasonen, Valtteri" userId="c7a28003-e4c3-4edf-8a8c-6c45e0e06a61" providerId="ADAL" clId="{B6BA399C-B052-45A6-A58C-96957E364F93}" dt="2025-02-10T06:41:10.201" v="3475" actId="20577"/>
        <pc:sldMkLst>
          <pc:docMk/>
          <pc:sldMk cId="687902333" sldId="11364"/>
        </pc:sldMkLst>
        <pc:spChg chg="mod">
          <ac:chgData name="Laasonen, Valtteri" userId="c7a28003-e4c3-4edf-8a8c-6c45e0e06a61" providerId="ADAL" clId="{B6BA399C-B052-45A6-A58C-96957E364F93}" dt="2025-02-07T11:34:31.413" v="679" actId="20577"/>
          <ac:spMkLst>
            <pc:docMk/>
            <pc:sldMk cId="687902333" sldId="11364"/>
            <ac:spMk id="2" creationId="{90175237-729E-8F7D-355E-E91C5986A0B4}"/>
          </ac:spMkLst>
        </pc:spChg>
        <pc:spChg chg="mod">
          <ac:chgData name="Laasonen, Valtteri" userId="c7a28003-e4c3-4edf-8a8c-6c45e0e06a61" providerId="ADAL" clId="{B6BA399C-B052-45A6-A58C-96957E364F93}" dt="2025-02-07T14:13:34.953" v="3474" actId="20577"/>
          <ac:spMkLst>
            <pc:docMk/>
            <pc:sldMk cId="687902333" sldId="11364"/>
            <ac:spMk id="4" creationId="{C70A7E5F-F68F-3DCF-759C-1017D36906E5}"/>
          </ac:spMkLst>
        </pc:spChg>
        <pc:spChg chg="mod">
          <ac:chgData name="Laasonen, Valtteri" userId="c7a28003-e4c3-4edf-8a8c-6c45e0e06a61" providerId="ADAL" clId="{B6BA399C-B052-45A6-A58C-96957E364F93}" dt="2025-02-10T06:41:10.201" v="3475" actId="20577"/>
          <ac:spMkLst>
            <pc:docMk/>
            <pc:sldMk cId="687902333" sldId="11364"/>
            <ac:spMk id="10" creationId="{D8010637-B96B-2B5F-0552-F5180346CE3B}"/>
          </ac:spMkLst>
        </pc:spChg>
      </pc:sldChg>
    </pc:docChg>
  </pc:docChgLst>
  <pc:docChgLst>
    <pc:chgData name="Kumpula, Anssi" userId="d3a7c3d8-5d36-4039-a6c3-14e030b11ecc" providerId="ADAL" clId="{AA473FC9-0595-AD43-ADFF-B81AB3A052D4}"/>
    <pc:docChg chg="modSld">
      <pc:chgData name="Kumpula, Anssi" userId="d3a7c3d8-5d36-4039-a6c3-14e030b11ecc" providerId="ADAL" clId="{AA473FC9-0595-AD43-ADFF-B81AB3A052D4}" dt="2025-02-10T08:48:05.997" v="0" actId="5736"/>
      <pc:docMkLst>
        <pc:docMk/>
      </pc:docMkLst>
      <pc:sldChg chg="modSp">
        <pc:chgData name="Kumpula, Anssi" userId="d3a7c3d8-5d36-4039-a6c3-14e030b11ecc" providerId="ADAL" clId="{AA473FC9-0595-AD43-ADFF-B81AB3A052D4}" dt="2025-02-10T08:48:05.997" v="0" actId="5736"/>
        <pc:sldMkLst>
          <pc:docMk/>
          <pc:sldMk cId="2675077329" sldId="11142"/>
        </pc:sldMkLst>
        <pc:graphicFrameChg chg="mod">
          <ac:chgData name="Kumpula, Anssi" userId="d3a7c3d8-5d36-4039-a6c3-14e030b11ecc" providerId="ADAL" clId="{AA473FC9-0595-AD43-ADFF-B81AB3A052D4}" dt="2025-02-10T08:48:05.997" v="0" actId="5736"/>
          <ac:graphicFrameMkLst>
            <pc:docMk/>
            <pc:sldMk cId="2675077329" sldId="11142"/>
            <ac:graphicFrameMk id="6" creationId="{237C944C-20FA-46FA-A7CD-A1C619429F8E}"/>
          </ac:graphicFrameMkLst>
        </pc:graphicFrameChg>
      </pc:sldChg>
    </pc:docChg>
  </pc:docChgLst>
  <pc:docChgLst>
    <pc:chgData name="Helve, Henri" userId="S::henri.helve@mdi.fi::366e4837-83ac-4969-9803-a77bcdf79fec" providerId="AD" clId="Web-{2BFBAEE8-151D-C2CD-24AD-DAAAC2AF0B53}"/>
    <pc:docChg chg="modSld">
      <pc:chgData name="Helve, Henri" userId="S::henri.helve@mdi.fi::366e4837-83ac-4969-9803-a77bcdf79fec" providerId="AD" clId="Web-{2BFBAEE8-151D-C2CD-24AD-DAAAC2AF0B53}" dt="2025-02-11T07:02:46.409" v="1" actId="20577"/>
      <pc:docMkLst>
        <pc:docMk/>
      </pc:docMkLst>
      <pc:sldChg chg="modSp">
        <pc:chgData name="Helve, Henri" userId="S::henri.helve@mdi.fi::366e4837-83ac-4969-9803-a77bcdf79fec" providerId="AD" clId="Web-{2BFBAEE8-151D-C2CD-24AD-DAAAC2AF0B53}" dt="2025-02-11T07:02:46.409" v="1" actId="20577"/>
        <pc:sldMkLst>
          <pc:docMk/>
          <pc:sldMk cId="3248429038" sldId="11362"/>
        </pc:sldMkLst>
        <pc:spChg chg="mod">
          <ac:chgData name="Helve, Henri" userId="S::henri.helve@mdi.fi::366e4837-83ac-4969-9803-a77bcdf79fec" providerId="AD" clId="Web-{2BFBAEE8-151D-C2CD-24AD-DAAAC2AF0B53}" dt="2025-02-11T07:02:46.409" v="1" actId="20577"/>
          <ac:spMkLst>
            <pc:docMk/>
            <pc:sldMk cId="3248429038" sldId="11362"/>
            <ac:spMk id="6" creationId="{D2134151-C2CC-0954-3BBB-751E857CA44D}"/>
          </ac:spMkLst>
        </pc:spChg>
      </pc:sldChg>
    </pc:docChg>
  </pc:docChgLst>
  <pc:docChgLst>
    <pc:chgData name="Mäkkylä, Katja" userId="S::katja.makkyla@mdi.fi::fafb79c5-1188-4ad8-bb99-9ec348a4bf12" providerId="AD" clId="Web-{5E156079-068C-61AF-6D15-C0E68CF825B7}"/>
    <pc:docChg chg="modSld">
      <pc:chgData name="Mäkkylä, Katja" userId="S::katja.makkyla@mdi.fi::fafb79c5-1188-4ad8-bb99-9ec348a4bf12" providerId="AD" clId="Web-{5E156079-068C-61AF-6D15-C0E68CF825B7}" dt="2025-02-06T13:56:09.342" v="18" actId="14100"/>
      <pc:docMkLst>
        <pc:docMk/>
      </pc:docMkLst>
      <pc:sldChg chg="modSp">
        <pc:chgData name="Mäkkylä, Katja" userId="S::katja.makkyla@mdi.fi::fafb79c5-1188-4ad8-bb99-9ec348a4bf12" providerId="AD" clId="Web-{5E156079-068C-61AF-6D15-C0E68CF825B7}" dt="2025-02-06T13:56:09.342" v="18" actId="14100"/>
        <pc:sldMkLst>
          <pc:docMk/>
          <pc:sldMk cId="1631224949" sldId="11268"/>
        </pc:sldMkLst>
        <pc:spChg chg="mod">
          <ac:chgData name="Mäkkylä, Katja" userId="S::katja.makkyla@mdi.fi::fafb79c5-1188-4ad8-bb99-9ec348a4bf12" providerId="AD" clId="Web-{5E156079-068C-61AF-6D15-C0E68CF825B7}" dt="2025-02-06T13:56:09.342" v="18" actId="14100"/>
          <ac:spMkLst>
            <pc:docMk/>
            <pc:sldMk cId="1631224949" sldId="11268"/>
            <ac:spMk id="12" creationId="{80CDFC5B-E075-92D1-AB29-C8203F455BF5}"/>
          </ac:spMkLst>
        </pc:sp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oleObject" Target="https://fcggroup-my.sharepoint.com/personal/niklas_aro_mdi_fi/Documents/Desktop/Projektit/Nykyiset%20projektit/Porin%20asuntopoliittinen%20ohjelma/Data%20ja%20kuviot.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https://fcggroup-my.sharepoint.com/personal/niklas_aro_mdi_fi/Documents/Desktop/Projektit/Nykyiset%20projektit/EVP-indeksi/NYKYISET/Data/EVP-indeksin%20nelikentt&#228;%20kuviot.xlsx" TargetMode="External"/><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6.xml"/><Relationship Id="rId4" Type="http://schemas.openxmlformats.org/officeDocument/2006/relationships/package" Target="../embeddings/Microsoft_Excel_Worksheet_2B8A_27EE617C.xlsx"/></Relationships>
</file>

<file path=ppt/charts/_rels/chart12.xml.rels><?xml version="1.0" encoding="UTF-8" standalone="yes"?>
<Relationships xmlns="http://schemas.openxmlformats.org/package/2006/relationships"><Relationship Id="rId2" Type="http://schemas.openxmlformats.org/officeDocument/2006/relationships/oleObject" Target="https://fcggroup-my.sharepoint.com/personal/niklas_aro_mdi_fi/Documents/Desktop/Projektit/Nykyiset%20projektit/EVP-indeksi/NYKYISET/Data/EVP-indeksin%20nelikentt&#228;%20kuviot.xlsx" TargetMode="External"/><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7.xml"/><Relationship Id="rId4" Type="http://schemas.openxmlformats.org/officeDocument/2006/relationships/package" Target="../embeddings/Microsoft_Excel_Worksheet_2BA3_D5D6F9C5.xlsx"/></Relationships>
</file>

<file path=ppt/charts/_rels/chart14.xml.rels><?xml version="1.0" encoding="UTF-8" standalone="yes"?>
<Relationships xmlns="http://schemas.openxmlformats.org/package/2006/relationships"><Relationship Id="rId2" Type="http://schemas.openxmlformats.org/officeDocument/2006/relationships/oleObject" Target="https://fcggroup-my.sharepoint.com/personal/niklas_aro_mdi_fi/Documents/Desktop/Projektit/Nykyiset%20projektit/EVP-indeksi/NYKYISET/Data/EVP-indeksin%20nelikentt&#228;%20kuviot.xlsx" TargetMode="External"/><Relationship Id="rId1" Type="http://schemas.openxmlformats.org/officeDocument/2006/relationships/themeOverride" Target="../theme/themeOverride14.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fcggroup-my.sharepoint.com/personal/niklas_aro_mdi_fi/Documents/Desktop/Projektit/Nykyiset%20projektit/EVP-indeksi/NYKYISET/Data/EVP-indeksin%20nelikentt&#228;%20kuviot.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oleObject" Target="https://fcggroup-my.sharepoint.com/personal/niklas_aro_mdi_fi/Documents/Desktop/Projektit/Nykyiset%20projektit/EVP-indeksi/NYKYISET/Data/EVP-indeksin%20nelikentt&#228;%20kuviot.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oleObject" Target="https://fcggroup-my.sharepoint.com/personal/niklas_aro_mdi_fi/Documents/Desktop/Projektit/Nykyiset%20projektit/EVP-indeksi/NYKYISET/Data/EVP-indeksin%20nelikentt&#228;%20kuviot.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3.xml"/><Relationship Id="rId4" Type="http://schemas.openxmlformats.org/officeDocument/2006/relationships/package" Target="../embeddings/Microsoft_Excel_Worksheet_2B87_DDDD8B0A.xlsx"/></Relationships>
</file>

<file path=ppt/charts/_rels/chart6.xml.rels><?xml version="1.0" encoding="UTF-8" standalone="yes"?>
<Relationships xmlns="http://schemas.openxmlformats.org/package/2006/relationships"><Relationship Id="rId2" Type="http://schemas.openxmlformats.org/officeDocument/2006/relationships/oleObject" Target="https://fcggroup-my.sharepoint.com/personal/niklas_aro_mdi_fi/Documents/Desktop/Projektit/Nykyiset%20projektit/EVP-indeksi/NYKYISET/Data/EVP-indeksin%20nelikentt&#228;%20kuviot.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5.xml"/><Relationship Id="rId1" Type="http://schemas.microsoft.com/office/2011/relationships/chartStyle" Target="style5.xml"/><Relationship Id="rId5" Type="http://schemas.openxmlformats.org/officeDocument/2006/relationships/chartUserShapes" Target="../drawings/drawing4.xml"/><Relationship Id="rId4" Type="http://schemas.openxmlformats.org/officeDocument/2006/relationships/package" Target="../embeddings/Microsoft_Excel_Worksheet_2B88_2E3D8C51.xlsx"/></Relationships>
</file>

<file path=ppt/charts/_rels/chart8.xml.rels><?xml version="1.0" encoding="UTF-8" standalone="yes"?>
<Relationships xmlns="http://schemas.openxmlformats.org/package/2006/relationships"><Relationship Id="rId2" Type="http://schemas.openxmlformats.org/officeDocument/2006/relationships/oleObject" Target="https://fcggroup-my.sharepoint.com/personal/niklas_aro_mdi_fi/Documents/Desktop/Projektit/Nykyiset%20projektit/EVP-indeksi/NYKYISET/Data/EVP-indeksin%20nelikentt&#228;%20kuviot.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5.xml"/><Relationship Id="rId4" Type="http://schemas.openxmlformats.org/officeDocument/2006/relationships/package" Target="../embeddings/Microsoft_Excel_Worksheet_2B89_4DD042AD.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ontserrat" panose="00000500000000000000" pitchFamily="2" charset="0"/>
                <a:ea typeface="+mn-ea"/>
                <a:cs typeface="+mn-cs"/>
              </a:defRPr>
            </a:pPr>
            <a:r>
              <a:rPr lang="en-US"/>
              <a:t>Väestönkehityksen osatekijät 2010-2023</a:t>
            </a:r>
          </a:p>
        </c:rich>
      </c:tx>
      <c:overlay val="0"/>
      <c:spPr>
        <a:noFill/>
        <a:ln>
          <a:noFill/>
        </a:ln>
        <a:effectLst/>
      </c:spPr>
    </c:title>
    <c:autoTitleDeleted val="0"/>
    <c:plotArea>
      <c:layout/>
      <c:barChart>
        <c:barDir val="col"/>
        <c:grouping val="stacked"/>
        <c:varyColors val="0"/>
        <c:ser>
          <c:idx val="0"/>
          <c:order val="0"/>
          <c:tx>
            <c:strRef>
              <c:f>'[Data ja kuviot.xlsx]Koko maan väestönkehitys'!$A$4</c:f>
              <c:strCache>
                <c:ptCount val="1"/>
                <c:pt idx="0">
                  <c:v>Luonnollinen väestönlisäys</c:v>
                </c:pt>
              </c:strCache>
            </c:strRef>
          </c:tx>
          <c:spPr>
            <a:solidFill>
              <a:srgbClr val="0070C0"/>
            </a:solidFill>
            <a:ln>
              <a:noFill/>
            </a:ln>
            <a:effectLst/>
          </c:spPr>
          <c:invertIfNegative val="0"/>
          <c:cat>
            <c:numRef>
              <c:f>'[Data ja kuviot.xlsx]Koko maan väestönkehitys'!$B$3:$O$3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'[Data ja kuviot.xlsx]Koko maan väestönkehitys'!$B$4:$O$4</c:f>
              <c:numCache>
                <c:formatCode>#,##0</c:formatCode>
                <c:ptCount val="14"/>
                <c:pt idx="0">
                  <c:v>10093</c:v>
                </c:pt>
                <c:pt idx="1">
                  <c:v>9376</c:v>
                </c:pt>
                <c:pt idx="2">
                  <c:v>7786</c:v>
                </c:pt>
                <c:pt idx="3">
                  <c:v>6662</c:v>
                </c:pt>
                <c:pt idx="4">
                  <c:v>5046</c:v>
                </c:pt>
                <c:pt idx="5">
                  <c:v>2980</c:v>
                </c:pt>
                <c:pt idx="6">
                  <c:v>-1109</c:v>
                </c:pt>
                <c:pt idx="7">
                  <c:v>-3401</c:v>
                </c:pt>
                <c:pt idx="8">
                  <c:v>-6950</c:v>
                </c:pt>
                <c:pt idx="9">
                  <c:v>-8336</c:v>
                </c:pt>
                <c:pt idx="10">
                  <c:v>-9025</c:v>
                </c:pt>
                <c:pt idx="11">
                  <c:v>-8065</c:v>
                </c:pt>
                <c:pt idx="12">
                  <c:v>-18268</c:v>
                </c:pt>
                <c:pt idx="13">
                  <c:v>-17956</c:v>
                </c:pt>
              </c:numCache>
            </c:numRef>
          </c:val>
          <c:extLst>
            <c:ext xmlns:c16="http://schemas.microsoft.com/office/drawing/2014/chart" uri="{C3380CC4-5D6E-409C-BE32-E72D297353CC}">
              <c16:uniqueId val="{00000003-031B-4B23-A93D-7D92737BB0B1}"/>
            </c:ext>
          </c:extLst>
        </c:ser>
        <c:ser>
          <c:idx val="1"/>
          <c:order val="1"/>
          <c:tx>
            <c:strRef>
              <c:f>'[Data ja kuviot.xlsx]Koko maan väestönkehitys'!$A$5</c:f>
              <c:strCache>
                <c:ptCount val="1"/>
                <c:pt idx="0">
                  <c:v>Nettomaahanmuutto</c:v>
                </c:pt>
              </c:strCache>
            </c:strRef>
          </c:tx>
          <c:spPr>
            <a:solidFill>
              <a:srgbClr val="00B050"/>
            </a:solidFill>
            <a:ln>
              <a:noFill/>
            </a:ln>
            <a:effectLst/>
          </c:spPr>
          <c:invertIfNegative val="0"/>
          <c:cat>
            <c:numRef>
              <c:f>'[Data ja kuviot.xlsx]Koko maan väestönkehitys'!$B$3:$O$3</c:f>
              <c:numCache>
                <c:formatCode>General</c:formatCode>
                <c:ptCount val="14"/>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numCache>
            </c:numRef>
          </c:cat>
          <c:val>
            <c:numRef>
              <c:f>'[Data ja kuviot.xlsx]Koko maan väestönkehitys'!$B$5:$O$5</c:f>
              <c:numCache>
                <c:formatCode>#,##0</c:formatCode>
                <c:ptCount val="14"/>
                <c:pt idx="0">
                  <c:v>13731</c:v>
                </c:pt>
                <c:pt idx="1">
                  <c:v>16821</c:v>
                </c:pt>
                <c:pt idx="2">
                  <c:v>17433</c:v>
                </c:pt>
                <c:pt idx="3">
                  <c:v>18048</c:v>
                </c:pt>
                <c:pt idx="4">
                  <c:v>16021</c:v>
                </c:pt>
                <c:pt idx="5">
                  <c:v>12441</c:v>
                </c:pt>
                <c:pt idx="6">
                  <c:v>16823</c:v>
                </c:pt>
                <c:pt idx="7">
                  <c:v>14824</c:v>
                </c:pt>
                <c:pt idx="8">
                  <c:v>11965</c:v>
                </c:pt>
                <c:pt idx="9">
                  <c:v>15495</c:v>
                </c:pt>
                <c:pt idx="10">
                  <c:v>17814</c:v>
                </c:pt>
                <c:pt idx="11">
                  <c:v>22905</c:v>
                </c:pt>
                <c:pt idx="12">
                  <c:v>34363</c:v>
                </c:pt>
                <c:pt idx="13">
                  <c:v>57914</c:v>
                </c:pt>
              </c:numCache>
            </c:numRef>
          </c:val>
          <c:extLst>
            <c:ext xmlns:c16="http://schemas.microsoft.com/office/drawing/2014/chart" uri="{C3380CC4-5D6E-409C-BE32-E72D297353CC}">
              <c16:uniqueId val="{00000005-031B-4B23-A93D-7D92737BB0B1}"/>
            </c:ext>
          </c:extLst>
        </c:ser>
        <c:dLbls>
          <c:showLegendKey val="0"/>
          <c:showVal val="0"/>
          <c:showCatName val="0"/>
          <c:showSerName val="0"/>
          <c:showPercent val="0"/>
          <c:showBubbleSize val="0"/>
        </c:dLbls>
        <c:gapWidth val="100"/>
        <c:overlap val="100"/>
        <c:axId val="1361554864"/>
        <c:axId val="1361555344"/>
      </c:barChart>
      <c:catAx>
        <c:axId val="136155486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crossAx val="1361555344"/>
        <c:crosses val="autoZero"/>
        <c:auto val="1"/>
        <c:lblAlgn val="ctr"/>
        <c:lblOffset val="100"/>
        <c:noMultiLvlLbl val="0"/>
      </c:catAx>
      <c:valAx>
        <c:axId val="13615553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crossAx val="1361554864"/>
        <c:crosses val="autoZero"/>
        <c:crossBetween val="between"/>
      </c:valAx>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endParaRPr lang="fi-FI"/>
        </a:p>
      </c:txPr>
    </c:legend>
    <c:plotVisOnly val="1"/>
    <c:dispBlanksAs val="gap"/>
    <c:showDLblsOverMax val="0"/>
    <c:extLst/>
  </c:chart>
  <c:txPr>
    <a:bodyPr/>
    <a:lstStyle/>
    <a:p>
      <a:pPr>
        <a:defRPr>
          <a:solidFill>
            <a:sysClr val="windowText" lastClr="000000"/>
          </a:solidFill>
          <a:latin typeface="Montserrat" panose="00000500000000000000" pitchFamily="2" charset="0"/>
        </a:defRPr>
      </a:pPr>
      <a:endParaRPr lang="fi-FI"/>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ontserrat" panose="00000500000000000000" pitchFamily="2" charset="0"/>
                <a:ea typeface="+mn-ea"/>
                <a:cs typeface="+mn-cs"/>
              </a:defRPr>
            </a:pPr>
            <a:r>
              <a:rPr lang="fi-FI" sz="1400" b="0" i="0" u="none" strike="noStrike" kern="1200" spc="0" baseline="0">
                <a:solidFill>
                  <a:sysClr val="windowText" lastClr="000000"/>
                </a:solidFill>
                <a:latin typeface="Montserrat" panose="00000500000000000000" pitchFamily="2" charset="0"/>
              </a:rPr>
              <a:t>10 000 </a:t>
            </a:r>
            <a:r>
              <a:rPr kumimoji="0" lang="fi-FI" sz="1400" b="0" i="0" u="none" strike="noStrike" kern="0" cap="none" spc="0" normalizeH="0" baseline="0" noProof="0">
                <a:ln>
                  <a:noFill/>
                </a:ln>
                <a:solidFill>
                  <a:sysClr val="windowText" lastClr="000000"/>
                </a:solidFill>
                <a:effectLst/>
                <a:uLnTx/>
                <a:uFillTx/>
                <a:latin typeface="Montserrat" panose="00000500000000000000" pitchFamily="2" charset="0"/>
              </a:rPr>
              <a:t>–</a:t>
            </a:r>
            <a:r>
              <a:rPr lang="fi-FI" sz="1400" b="0" i="0" u="none" strike="noStrike" kern="1200" spc="0" baseline="0">
                <a:solidFill>
                  <a:sysClr val="windowText" lastClr="000000"/>
                </a:solidFill>
                <a:latin typeface="Montserrat" panose="00000500000000000000" pitchFamily="2" charset="0"/>
              </a:rPr>
              <a:t> 24 999 asukkaan kuntien EVP-indeksin 20 kärkikuntaa</a:t>
            </a:r>
          </a:p>
        </c:rich>
      </c:tx>
      <c:overlay val="0"/>
      <c:spPr>
        <a:noFill/>
        <a:ln>
          <a:noFill/>
        </a:ln>
        <a:effectLst/>
      </c:spPr>
    </c:title>
    <c:autoTitleDeleted val="0"/>
    <c:plotArea>
      <c:layout/>
      <c:barChart>
        <c:barDir val="col"/>
        <c:grouping val="clustered"/>
        <c:varyColors val="0"/>
        <c:ser>
          <c:idx val="0"/>
          <c:order val="0"/>
          <c:tx>
            <c:strRef>
              <c:f>Kuviot!$B$88</c:f>
              <c:strCache>
                <c:ptCount val="1"/>
                <c:pt idx="0">
                  <c:v>EVP-indeksi</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Kuviot!$A$89:$A$108</c:f>
              <c:strCache>
                <c:ptCount val="20"/>
                <c:pt idx="0">
                  <c:v>Pirkkala</c:v>
                </c:pt>
                <c:pt idx="1">
                  <c:v>Sipoo</c:v>
                </c:pt>
                <c:pt idx="2">
                  <c:v>Lempäälä</c:v>
                </c:pt>
                <c:pt idx="3">
                  <c:v>Kauniainen</c:v>
                </c:pt>
                <c:pt idx="4">
                  <c:v>Naantali</c:v>
                </c:pt>
                <c:pt idx="5">
                  <c:v>Lieto</c:v>
                </c:pt>
                <c:pt idx="6">
                  <c:v>Kempele</c:v>
                </c:pt>
                <c:pt idx="7">
                  <c:v>Muurame</c:v>
                </c:pt>
                <c:pt idx="8">
                  <c:v>Mustasaari</c:v>
                </c:pt>
                <c:pt idx="9">
                  <c:v>Pietarsaari</c:v>
                </c:pt>
                <c:pt idx="10">
                  <c:v>Sotkamo</c:v>
                </c:pt>
                <c:pt idx="11">
                  <c:v>Paimio</c:v>
                </c:pt>
                <c:pt idx="12">
                  <c:v>Mäntsälä</c:v>
                </c:pt>
                <c:pt idx="13">
                  <c:v>Parainen</c:v>
                </c:pt>
                <c:pt idx="14">
                  <c:v>Kontiolahti</c:v>
                </c:pt>
                <c:pt idx="15">
                  <c:v>Pedersören kunta</c:v>
                </c:pt>
                <c:pt idx="16">
                  <c:v>Kuusamo</c:v>
                </c:pt>
                <c:pt idx="17">
                  <c:v>Tornio</c:v>
                </c:pt>
                <c:pt idx="18">
                  <c:v>Kalajoki</c:v>
                </c:pt>
                <c:pt idx="19">
                  <c:v>Ilmajoki</c:v>
                </c:pt>
              </c:strCache>
            </c:strRef>
          </c:cat>
          <c:val>
            <c:numRef>
              <c:f>Kuviot!$B$89:$B$108</c:f>
              <c:numCache>
                <c:formatCode>0.0</c:formatCode>
                <c:ptCount val="20"/>
                <c:pt idx="0">
                  <c:v>76.565670339900521</c:v>
                </c:pt>
                <c:pt idx="1">
                  <c:v>74.373621431687241</c:v>
                </c:pt>
                <c:pt idx="2">
                  <c:v>70.275529400059526</c:v>
                </c:pt>
                <c:pt idx="3">
                  <c:v>68.2</c:v>
                </c:pt>
                <c:pt idx="4">
                  <c:v>66.603196238519004</c:v>
                </c:pt>
                <c:pt idx="5">
                  <c:v>65.575842399607666</c:v>
                </c:pt>
                <c:pt idx="6">
                  <c:v>65.549597293157248</c:v>
                </c:pt>
                <c:pt idx="7">
                  <c:v>59.18904875225298</c:v>
                </c:pt>
                <c:pt idx="8">
                  <c:v>59.143075578014141</c:v>
                </c:pt>
                <c:pt idx="9">
                  <c:v>56.48682158692629</c:v>
                </c:pt>
                <c:pt idx="10">
                  <c:v>56.259144739846022</c:v>
                </c:pt>
                <c:pt idx="11">
                  <c:v>53.56368188238342</c:v>
                </c:pt>
                <c:pt idx="12">
                  <c:v>53.186701863039062</c:v>
                </c:pt>
                <c:pt idx="13">
                  <c:v>53.068414395241042</c:v>
                </c:pt>
                <c:pt idx="14">
                  <c:v>52.476463528543938</c:v>
                </c:pt>
                <c:pt idx="15">
                  <c:v>51.474502232649797</c:v>
                </c:pt>
                <c:pt idx="16">
                  <c:v>48.342637828867083</c:v>
                </c:pt>
                <c:pt idx="17">
                  <c:v>48.093979921828385</c:v>
                </c:pt>
                <c:pt idx="18">
                  <c:v>47.916535612037933</c:v>
                </c:pt>
                <c:pt idx="19">
                  <c:v>46.818019265014058</c:v>
                </c:pt>
              </c:numCache>
            </c:numRef>
          </c:val>
          <c:extLst>
            <c:ext xmlns:c16="http://schemas.microsoft.com/office/drawing/2014/chart" uri="{C3380CC4-5D6E-409C-BE32-E72D297353CC}">
              <c16:uniqueId val="{00000000-D17B-4A1F-AA11-029F159F3B12}"/>
            </c:ext>
          </c:extLst>
        </c:ser>
        <c:dLbls>
          <c:showLegendKey val="0"/>
          <c:showVal val="0"/>
          <c:showCatName val="0"/>
          <c:showSerName val="0"/>
          <c:showPercent val="0"/>
          <c:showBubbleSize val="0"/>
        </c:dLbls>
        <c:gapWidth val="100"/>
        <c:overlap val="50"/>
        <c:axId val="1112279440"/>
        <c:axId val="1112282320"/>
      </c:barChart>
      <c:catAx>
        <c:axId val="1112279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crossAx val="1112282320"/>
        <c:crosses val="autoZero"/>
        <c:auto val="1"/>
        <c:lblAlgn val="ctr"/>
        <c:lblOffset val="100"/>
        <c:noMultiLvlLbl val="0"/>
      </c:catAx>
      <c:valAx>
        <c:axId val="111228232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crossAx val="1112279440"/>
        <c:crosses val="autoZero"/>
        <c:crossBetween val="between"/>
      </c:valAx>
    </c:plotArea>
    <c:plotVisOnly val="1"/>
    <c:dispBlanksAs val="gap"/>
    <c:showDLblsOverMax val="0"/>
    <c:extLst/>
  </c:chart>
  <c:spPr>
    <a:solidFill>
      <a:srgbClr val="FFFFFF"/>
    </a:solidFill>
  </c:spPr>
  <c:txPr>
    <a:bodyPr/>
    <a:lstStyle/>
    <a:p>
      <a:pPr>
        <a:defRPr>
          <a:solidFill>
            <a:sysClr val="windowText" lastClr="000000"/>
          </a:solidFill>
          <a:latin typeface="Montserrat" panose="00000500000000000000" pitchFamily="2" charset="0"/>
        </a:defRPr>
      </a:pPr>
      <a:endParaRPr lang="fi-FI"/>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ontserrat" panose="00000500000000000000" pitchFamily="2" charset="0"/>
                <a:ea typeface="+mn-ea"/>
                <a:cs typeface="+mn-cs"/>
              </a:defRPr>
            </a:pPr>
            <a:r>
              <a:rPr lang="fi-FI"/>
              <a:t>Elinvoima- ja vetovoimaindeksin</a:t>
            </a:r>
            <a:r>
              <a:rPr lang="fi-FI" baseline="0"/>
              <a:t> nelikenttä</a:t>
            </a:r>
            <a:endParaRPr lang="fi-FI"/>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ontserrat" panose="00000500000000000000" pitchFamily="2" charset="0"/>
              <a:ea typeface="+mn-ea"/>
              <a:cs typeface="+mn-cs"/>
            </a:defRPr>
          </a:pPr>
          <a:endParaRPr lang="fi-FI"/>
        </a:p>
      </c:txPr>
    </c:title>
    <c:autoTitleDeleted val="0"/>
    <c:plotArea>
      <c:layout/>
      <c:scatterChart>
        <c:scatterStyle val="lineMarker"/>
        <c:varyColors val="0"/>
        <c:ser>
          <c:idx val="3"/>
          <c:order val="1"/>
          <c:tx>
            <c:strRef>
              <c:f>Sheet1!$G$1</c:f>
              <c:strCache>
                <c:ptCount val="1"/>
                <c:pt idx="0">
                  <c:v>4 000 - 9 999</c:v>
                </c:pt>
              </c:strCache>
              <c:extLst xmlns:c15="http://schemas.microsoft.com/office/drawing/2012/chart"/>
            </c:strRef>
          </c:tx>
          <c:spPr>
            <a:ln w="25400" cap="rnd">
              <a:noFill/>
              <a:round/>
            </a:ln>
            <a:effectLst/>
          </c:spPr>
          <c:marker>
            <c:symbol val="circle"/>
            <c:size val="5"/>
            <c:spPr>
              <a:solidFill>
                <a:srgbClr val="0070C0"/>
              </a:solidFill>
              <a:ln w="9525">
                <a:noFill/>
              </a:ln>
              <a:effectLst/>
            </c:spPr>
          </c:marker>
          <c:dLbls>
            <c:dLbl>
              <c:idx val="75"/>
              <c:layout>
                <c:manualLayout>
                  <c:x val="2.1550261318129369E-3"/>
                  <c:y val="-2.0790215651785293E-2"/>
                </c:manualLayout>
              </c:layout>
              <c:tx>
                <c:rich>
                  <a:bodyPr/>
                  <a:lstStyle/>
                  <a:p>
                    <a:fld id="{8FAB48CC-BEC6-4EE1-9E77-47DE5DED8E72}"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0-AD3C-4B02-A06D-1DB8FE5A1D32}"/>
                </c:ext>
              </c:extLst>
            </c:dLbl>
            <c:dLbl>
              <c:idx val="76"/>
              <c:layout>
                <c:manualLayout>
                  <c:x val="-1.5085182922690716E-2"/>
                  <c:y val="-2.7282041113094097E-2"/>
                </c:manualLayout>
              </c:layout>
              <c:tx>
                <c:rich>
                  <a:bodyPr/>
                  <a:lstStyle/>
                  <a:p>
                    <a:fld id="{17721C42-C9B0-487E-A250-69C189C73EF8}"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1-AD3C-4B02-A06D-1DB8FE5A1D32}"/>
                </c:ext>
              </c:extLst>
            </c:dLbl>
            <c:dLbl>
              <c:idx val="77"/>
              <c:layout>
                <c:manualLayout>
                  <c:x val="6.465078395438811E-3"/>
                  <c:y val="6.2958556414832445E-3"/>
                </c:manualLayout>
              </c:layout>
              <c:tx>
                <c:rich>
                  <a:bodyPr/>
                  <a:lstStyle/>
                  <a:p>
                    <a:fld id="{A3422324-66C9-4EB9-9A72-C0451ECFF430}"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2-AD3C-4B02-A06D-1DB8FE5A1D32}"/>
                </c:ext>
              </c:extLst>
            </c:dLbl>
            <c:dLbl>
              <c:idx val="78"/>
              <c:layout>
                <c:manualLayout>
                  <c:x val="-3.2325391977194057E-2"/>
                  <c:y val="-2.5183422565933054E-2"/>
                </c:manualLayout>
              </c:layout>
              <c:tx>
                <c:rich>
                  <a:bodyPr/>
                  <a:lstStyle/>
                  <a:p>
                    <a:fld id="{854CC396-F408-44FA-812A-C1BE565B13BD}"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3-AD3C-4B02-A06D-1DB8FE5A1D32}"/>
                </c:ext>
              </c:extLst>
            </c:dLbl>
            <c:dLbl>
              <c:idx val="79"/>
              <c:layout>
                <c:manualLayout>
                  <c:x val="-3.6635444240820006E-2"/>
                  <c:y val="-3.5558942178104673E-2"/>
                </c:manualLayout>
              </c:layout>
              <c:tx>
                <c:rich>
                  <a:bodyPr/>
                  <a:lstStyle/>
                  <a:p>
                    <a:fld id="{BCBE5CA6-3C64-468D-B928-D1B953669392}"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4-AD3C-4B02-A06D-1DB8FE5A1D32}"/>
                </c:ext>
              </c:extLst>
            </c:dLbl>
            <c:dLbl>
              <c:idx val="80"/>
              <c:layout>
                <c:manualLayout>
                  <c:x val="-6.4650783954388183E-2"/>
                  <c:y val="-3.0891489467623691E-2"/>
                </c:manualLayout>
              </c:layout>
              <c:tx>
                <c:rich>
                  <a:bodyPr/>
                  <a:lstStyle/>
                  <a:p>
                    <a:r>
                      <a:rPr lang="en-US"/>
                      <a:t>Siuntio</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D3C-4B02-A06D-1DB8FE5A1D32}"/>
                </c:ext>
              </c:extLst>
            </c:dLbl>
            <c:dLbl>
              <c:idx val="81"/>
              <c:layout>
                <c:manualLayout>
                  <c:x val="3.663544424081993E-2"/>
                  <c:y val="-4.1188652623498252E-3"/>
                </c:manualLayout>
              </c:layout>
              <c:tx>
                <c:rich>
                  <a:bodyPr/>
                  <a:lstStyle/>
                  <a:p>
                    <a:r>
                      <a:rPr lang="en-US" baseline="0"/>
                      <a:t>Inkoo</a:t>
                    </a:r>
                    <a:endParaRPr lang="en-US"/>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AD3C-4B02-A06D-1DB8FE5A1D32}"/>
                </c:ext>
              </c:extLst>
            </c:dLbl>
            <c:dLbl>
              <c:idx val="82"/>
              <c:layout>
                <c:manualLayout>
                  <c:x val="3.8790555216181202E-2"/>
                  <c:y val="-1.1472823516190951E-3"/>
                </c:manualLayout>
              </c:layout>
              <c:tx>
                <c:rich>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Montserrat" panose="00000500000000000000" pitchFamily="2" charset="0"/>
                        <a:ea typeface="+mn-ea"/>
                        <a:cs typeface="+mn-cs"/>
                      </a:defRPr>
                    </a:pPr>
                    <a:fld id="{402EC50A-697C-41F0-A3AF-C653249E9821}" type="CELLRANGE">
                      <a:rPr lang="en-US"/>
                      <a:pPr>
                        <a:defRPr sz="8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layout>
                    <c:manualLayout>
                      <c:w val="7.8442951197990898E-2"/>
                      <c:h val="3.4948571751038271E-2"/>
                    </c:manualLayout>
                  </c15:layout>
                  <c15:dlblFieldTable/>
                  <c15:showDataLabelsRange val="1"/>
                </c:ext>
                <c:ext xmlns:c16="http://schemas.microsoft.com/office/drawing/2014/chart" uri="{C3380CC4-5D6E-409C-BE32-E72D297353CC}">
                  <c16:uniqueId val="{00000007-AD3C-4B02-A06D-1DB8FE5A1D32}"/>
                </c:ext>
              </c:extLst>
            </c:dLbl>
            <c:dLbl>
              <c:idx val="83"/>
              <c:layout>
                <c:manualLayout>
                  <c:x val="-9.913120206339518E-2"/>
                  <c:y val="0"/>
                </c:manualLayout>
              </c:layout>
              <c:tx>
                <c:rich>
                  <a:bodyPr/>
                  <a:lstStyle/>
                  <a:p>
                    <a:r>
                      <a:rPr lang="en-US"/>
                      <a:t>Masku</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AD3C-4B02-A06D-1DB8FE5A1D32}"/>
                </c:ext>
              </c:extLst>
            </c:dLbl>
            <c:dLbl>
              <c:idx val="84"/>
              <c:layout>
                <c:manualLayout>
                  <c:x val="1.0775130659064684E-2"/>
                  <c:y val="1.2591711282966489E-2"/>
                </c:manualLayout>
              </c:layout>
              <c:tx>
                <c:rich>
                  <a:bodyPr/>
                  <a:lstStyle/>
                  <a:p>
                    <a:fld id="{587B2891-7758-4F47-840A-B7CD9F3D8C43}"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9-AD3C-4B02-A06D-1DB8FE5A1D32}"/>
                </c:ext>
              </c:extLst>
            </c:dLbl>
            <c:dLbl>
              <c:idx val="85"/>
              <c:layout>
                <c:manualLayout>
                  <c:x val="-0.11421638498608566"/>
                  <c:y val="-1.2356595787049552E-2"/>
                </c:manualLayout>
              </c:layout>
              <c:tx>
                <c:rich>
                  <a:bodyPr rot="0" spcFirstLastPara="1" vertOverflow="ellipsis" vert="horz" wrap="square" lIns="38100" tIns="19050" rIns="38100" bIns="19050" anchor="ctr" anchorCtr="1">
                    <a:spAutoFit/>
                  </a:bodyPr>
                  <a:lstStyle/>
                  <a:p>
                    <a:pPr>
                      <a:defRPr lang="fi-FI" sz="800" b="0" i="0" u="none" strike="noStrike" kern="1200" baseline="0" noProof="0">
                        <a:solidFill>
                          <a:sysClr val="windowText" lastClr="000000"/>
                        </a:solidFill>
                        <a:latin typeface="Montserrat" panose="00000500000000000000" pitchFamily="2" charset="0"/>
                        <a:ea typeface="+mn-ea"/>
                        <a:cs typeface="+mn-cs"/>
                      </a:defRPr>
                    </a:pPr>
                    <a:r>
                      <a:rPr lang="en-US" noProof="0"/>
                      <a:t>Pyhtää</a:t>
                    </a:r>
                  </a:p>
                </c:rich>
              </c:tx>
              <c:spPr>
                <a:noFill/>
                <a:ln>
                  <a:noFill/>
                </a:ln>
                <a:effectLst/>
              </c:spPr>
              <c:txPr>
                <a:bodyPr rot="0" spcFirstLastPara="1" vertOverflow="ellipsis" vert="horz" wrap="square" lIns="38100" tIns="19050" rIns="38100" bIns="19050" anchor="ctr" anchorCtr="1">
                  <a:spAutoFit/>
                </a:bodyPr>
                <a:lstStyle/>
                <a:p>
                  <a:pPr>
                    <a:defRPr lang="fi-FI" sz="800" b="0" i="0" u="none" strike="noStrike" kern="1200" baseline="0" noProof="0">
                      <a:solidFill>
                        <a:sysClr val="windowText" lastClr="000000"/>
                      </a:solidFill>
                      <a:latin typeface="Montserrat" panose="00000500000000000000" pitchFamily="2" charset="0"/>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AD3C-4B02-A06D-1DB8FE5A1D32}"/>
                </c:ext>
              </c:extLst>
            </c:dLbl>
            <c:dLbl>
              <c:idx val="86"/>
              <c:layout>
                <c:manualLayout>
                  <c:x val="-7.9016712025340939E-17"/>
                  <c:y val="0"/>
                </c:manualLayout>
              </c:layout>
              <c:tx>
                <c:rich>
                  <a:bodyPr/>
                  <a:lstStyle/>
                  <a:p>
                    <a:r>
                      <a:rPr lang="en-US"/>
                      <a:t>Maalahti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AD3C-4B02-A06D-1DB8FE5A1D32}"/>
                </c:ext>
              </c:extLst>
            </c:dLbl>
            <c:dLbl>
              <c:idx val="89"/>
              <c:layout>
                <c:manualLayout>
                  <c:x val="-0.1163714111178986"/>
                  <c:y val="-2.5345448147104713E-2"/>
                </c:manualLayout>
              </c:layout>
              <c:tx>
                <c:rich>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fld id="{04696473-999A-4D9E-8E22-298C2BD696A5}" type="CELLRANGE">
                      <a:rPr lang="en-US"/>
                      <a:pPr>
                        <a:defRPr sz="800"/>
                      </a:pPr>
                      <a:t>[CELLRANGE]</a:t>
                    </a:fld>
                    <a:endParaRPr lang="en-US"/>
                  </a:p>
                </c:rich>
              </c:tx>
              <c:numFmt formatCode="#,##0.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C-AD3C-4B02-A06D-1DB8FE5A1D32}"/>
                </c:ext>
              </c:extLst>
            </c:dLbl>
            <c:dLbl>
              <c:idx val="90"/>
              <c:layout>
                <c:manualLayout>
                  <c:x val="1.9395235186316431E-2"/>
                  <c:y val="8.3944741886443248E-3"/>
                </c:manualLayout>
              </c:layout>
              <c:tx>
                <c:rich>
                  <a:bodyPr/>
                  <a:lstStyle/>
                  <a:p>
                    <a:fld id="{1669AE6E-6E93-4ED2-973C-C2F7E664DD09}"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D-AD3C-4B02-A06D-1DB8FE5A1D32}"/>
                </c:ext>
              </c:extLst>
            </c:dLbl>
            <c:dLbl>
              <c:idx val="92"/>
              <c:layout>
                <c:manualLayout>
                  <c:x val="1.2930156790877622E-2"/>
                  <c:y val="-1.478484475247775E-2"/>
                </c:manualLayout>
              </c:layout>
              <c:tx>
                <c:rich>
                  <a:bodyPr/>
                  <a:lstStyle/>
                  <a:p>
                    <a:fld id="{3F6846E4-5BF3-44F2-9A50-F5A8D913CFFE}"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E-AD3C-4B02-A06D-1DB8FE5A1D32}"/>
                </c:ext>
              </c:extLst>
            </c:dLbl>
            <c:dLbl>
              <c:idx val="96"/>
              <c:layout>
                <c:manualLayout>
                  <c:x val="-8.6201045272517512E-2"/>
                  <c:y val="-2.3084804018771894E-2"/>
                </c:manualLayout>
              </c:layout>
              <c:tx>
                <c:rich>
                  <a:bodyPr/>
                  <a:lstStyle/>
                  <a:p>
                    <a:fld id="{0C8F2784-98B4-4E72-A70B-0C084303D026}"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F-AD3C-4B02-A06D-1DB8FE5A1D32}"/>
                </c:ext>
              </c:extLst>
            </c:dLbl>
            <c:dLbl>
              <c:idx val="100"/>
              <c:layout>
                <c:manualLayout>
                  <c:x val="-0.12930156790877625"/>
                  <c:y val="-2.098618547161089E-2"/>
                </c:manualLayout>
              </c:layout>
              <c:tx>
                <c:rich>
                  <a:bodyPr/>
                  <a:lstStyle/>
                  <a:p>
                    <a:fld id="{9A31C60C-A5F0-4205-BC2B-1E557E82F429}"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0-AD3C-4B02-A06D-1DB8FE5A1D32}"/>
                </c:ext>
              </c:extLst>
            </c:dLbl>
            <c:dLbl>
              <c:idx val="106"/>
              <c:layout>
                <c:manualLayout>
                  <c:x val="3.448041810900699E-2"/>
                  <c:y val="-8.3944741886444029E-3"/>
                </c:manualLayout>
              </c:layout>
              <c:tx>
                <c:rich>
                  <a:bodyPr/>
                  <a:lstStyle/>
                  <a:p>
                    <a:fld id="{092D92BA-5E84-4133-9244-C7563A15DAE3}"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1-AD3C-4B02-A06D-1DB8FE5A1D32}"/>
                </c:ext>
              </c:extLst>
            </c:dLbl>
            <c:dLbl>
              <c:idx val="109"/>
              <c:layout>
                <c:manualLayout>
                  <c:x val="2.1550261318129368E-2"/>
                  <c:y val="1.4690329830127493E-2"/>
                </c:manualLayout>
              </c:layout>
              <c:tx>
                <c:rich>
                  <a:bodyPr/>
                  <a:lstStyle/>
                  <a:p>
                    <a:fld id="{3312D03C-30CF-4028-ADF3-3CC9108335BB}"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2-AD3C-4B02-A06D-1DB8FE5A1D32}"/>
                </c:ext>
              </c:extLst>
            </c:dLbl>
            <c:dLbl>
              <c:idx val="111"/>
              <c:layout>
                <c:manualLayout>
                  <c:x val="-0.17671214280866082"/>
                  <c:y val="-6.1782978935247387E-3"/>
                </c:manualLayout>
              </c:layout>
              <c:tx>
                <c:rich>
                  <a:bodyPr/>
                  <a:lstStyle/>
                  <a:p>
                    <a:r>
                      <a:rPr lang="en-US"/>
                      <a:t>Outokumpu</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AD3C-4B02-A06D-1DB8FE5A1D32}"/>
                </c:ext>
              </c:extLst>
            </c:dLbl>
            <c:dLbl>
              <c:idx val="118"/>
              <c:layout>
                <c:manualLayout>
                  <c:x val="8.6201045272516694E-3"/>
                  <c:y val="3.706978736114843E-2"/>
                </c:manualLayout>
              </c:layout>
              <c:tx>
                <c:rich>
                  <a:bodyPr/>
                  <a:lstStyle/>
                  <a:p>
                    <a:r>
                      <a:rPr lang="en-US"/>
                      <a:t>Huittinen</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AD3C-4B02-A06D-1DB8FE5A1D32}"/>
                </c:ext>
              </c:extLst>
            </c:dLbl>
            <c:dLbl>
              <c:idx val="119"/>
              <c:layout>
                <c:manualLayout>
                  <c:x val="2.1550261318129291E-2"/>
                  <c:y val="1.2591711282966411E-2"/>
                </c:manualLayout>
              </c:layout>
              <c:tx>
                <c:rich>
                  <a:bodyPr/>
                  <a:lstStyle/>
                  <a:p>
                    <a:fld id="{F65D5B30-5229-495A-9A78-00228F3A14FD}"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5-AD3C-4B02-A06D-1DB8FE5A1D32}"/>
                </c:ext>
              </c:extLst>
            </c:dLbl>
            <c:dLbl>
              <c:idx val="120"/>
              <c:layout>
                <c:manualLayout>
                  <c:x val="-9.9131202063395096E-2"/>
                  <c:y val="-2.0986185471610812E-3"/>
                </c:manualLayout>
              </c:layout>
              <c:tx>
                <c:rich>
                  <a:bodyPr/>
                  <a:lstStyle/>
                  <a:p>
                    <a:fld id="{C2BFFC20-D856-4C74-BC78-9D8DEF2BB103}"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6-AD3C-4B02-A06D-1DB8FE5A1D32}"/>
                </c:ext>
              </c:extLst>
            </c:dLbl>
            <c:dLbl>
              <c:idx val="123"/>
              <c:layout>
                <c:manualLayout>
                  <c:x val="-0.1163714111178986"/>
                  <c:y val="-1.8534893680574215E-2"/>
                </c:manualLayout>
              </c:layout>
              <c:tx>
                <c:rich>
                  <a:bodyPr/>
                  <a:lstStyle/>
                  <a:p>
                    <a:r>
                      <a:rPr lang="en-US"/>
                      <a:t>Oulainen</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AD3C-4B02-A06D-1DB8FE5A1D32}"/>
                </c:ext>
              </c:extLst>
            </c:dLbl>
            <c:dLbl>
              <c:idx val="128"/>
              <c:layout>
                <c:manualLayout>
                  <c:x val="-0.10344125432702105"/>
                  <c:y val="-1.2672724073552357E-2"/>
                </c:manualLayout>
              </c:layout>
              <c:tx>
                <c:rich>
                  <a:bodyPr/>
                  <a:lstStyle/>
                  <a:p>
                    <a:fld id="{6CB11A8C-4AB0-4C3F-AA05-26F6ECB28FFB}"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8-AD3C-4B02-A06D-1DB8FE5A1D32}"/>
                </c:ext>
              </c:extLst>
            </c:dLbl>
            <c:dLbl>
              <c:idx val="129"/>
              <c:layout>
                <c:manualLayout>
                  <c:x val="-3.8790470372632946E-2"/>
                  <c:y val="-2.956968950495548E-2"/>
                </c:manualLayout>
              </c:layout>
              <c:tx>
                <c:rich>
                  <a:bodyPr/>
                  <a:lstStyle/>
                  <a:p>
                    <a:fld id="{5354A45E-8652-4FB6-B004-679BE5CF8E45}"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9-AD3C-4B02-A06D-1DB8FE5A1D32}"/>
                </c:ext>
              </c:extLst>
            </c:dLbl>
            <c:dLbl>
              <c:idx val="132"/>
              <c:layout>
                <c:manualLayout>
                  <c:x val="-0.14007669856784091"/>
                  <c:y val="0"/>
                </c:manualLayout>
              </c:layout>
              <c:tx>
                <c:rich>
                  <a:bodyPr/>
                  <a:lstStyle/>
                  <a:p>
                    <a:fld id="{9EFE4616-E1D3-4BAC-BBD2-44726F971A44}"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A-AD3C-4B02-A06D-1DB8FE5A1D32}"/>
                </c:ext>
              </c:extLst>
            </c:dLbl>
            <c:dLbl>
              <c:idx val="136"/>
              <c:layout>
                <c:manualLayout>
                  <c:x val="-0.10344125432702098"/>
                  <c:y val="-1.6896965431403104E-2"/>
                </c:manualLayout>
              </c:layout>
              <c:tx>
                <c:rich>
                  <a:bodyPr/>
                  <a:lstStyle/>
                  <a:p>
                    <a:fld id="{F22A0B44-C67E-4829-AE34-E70D179699F2}"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B-AD3C-4B02-A06D-1DB8FE5A1D32}"/>
                </c:ext>
              </c:extLst>
            </c:dLbl>
            <c:dLbl>
              <c:idx val="138"/>
              <c:layout>
                <c:manualLayout>
                  <c:x val="-0.11206135885427276"/>
                  <c:y val="-4.1188652623498252E-3"/>
                </c:manualLayout>
              </c:layout>
              <c:tx>
                <c:rich>
                  <a:bodyPr/>
                  <a:lstStyle/>
                  <a:p>
                    <a:r>
                      <a:rPr lang="en-US"/>
                      <a:t>Ähtäri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AD3C-4B02-A06D-1DB8FE5A1D32}"/>
                </c:ext>
              </c:extLst>
            </c:dLbl>
            <c:dLbl>
              <c:idx val="147"/>
              <c:layout>
                <c:manualLayout>
                  <c:x val="-2.1550261318129369E-3"/>
                  <c:y val="2.7282041113094058E-2"/>
                </c:manualLayout>
              </c:layout>
              <c:tx>
                <c:rich>
                  <a:bodyPr/>
                  <a:lstStyle/>
                  <a:p>
                    <a:fld id="{101C242E-9C3E-4396-B3EE-A18B9F228C2D}"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D-AD3C-4B02-A06D-1DB8FE5A1D32}"/>
                </c:ext>
              </c:extLst>
            </c:dLbl>
            <c:dLbl>
              <c:idx val="149"/>
              <c:layout>
                <c:manualLayout>
                  <c:x val="-3.663544424081993E-2"/>
                  <c:y val="-2.5183422565932995E-2"/>
                </c:manualLayout>
              </c:layout>
              <c:tx>
                <c:rich>
                  <a:bodyPr/>
                  <a:lstStyle/>
                  <a:p>
                    <a:fld id="{F6D139A8-0DB2-4987-B2D8-79BCBB1751A3}"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E-AD3C-4B02-A06D-1DB8FE5A1D32}"/>
                </c:ext>
              </c:extLst>
            </c:dLbl>
            <c:dLbl>
              <c:idx val="151"/>
              <c:layout>
                <c:manualLayout>
                  <c:x val="-1.7240209054503495E-2"/>
                  <c:y val="5.3545248410547731E-2"/>
                </c:manualLayout>
              </c:layout>
              <c:tx>
                <c:rich>
                  <a:bodyPr/>
                  <a:lstStyle/>
                  <a:p>
                    <a:r>
                      <a:rPr lang="en-US"/>
                      <a:t>Keminmaa</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F-AD3C-4B02-A06D-1DB8FE5A1D32}"/>
                </c:ext>
              </c:extLst>
            </c:dLbl>
            <c:dLbl>
              <c:idx val="154"/>
              <c:layout>
                <c:manualLayout>
                  <c:x val="1.5085182922690401E-2"/>
                  <c:y val="2.1121206789253928E-3"/>
                </c:manualLayout>
              </c:layout>
              <c:tx>
                <c:rich>
                  <a:bodyPr/>
                  <a:lstStyle/>
                  <a:p>
                    <a:fld id="{8EF4F280-534A-4871-8E4A-BE0F2F5D885F}"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0-AD3C-4B02-A06D-1DB8FE5A1D32}"/>
                </c:ext>
              </c:extLst>
            </c:dLbl>
            <c:dLbl>
              <c:idx val="162"/>
              <c:layout>
                <c:manualLayout>
                  <c:x val="-0.13361162017240208"/>
                  <c:y val="-1.8534893680574215E-2"/>
                </c:manualLayout>
              </c:layout>
              <c:tx>
                <c:rich>
                  <a:bodyPr/>
                  <a:lstStyle/>
                  <a:p>
                    <a:r>
                      <a:rPr lang="en-US"/>
                      <a:t>Siikalatva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1-AD3C-4B02-A06D-1DB8FE5A1D32}"/>
                </c:ext>
              </c:extLst>
            </c:dLbl>
            <c:dLbl>
              <c:idx val="164"/>
              <c:layout>
                <c:manualLayout>
                  <c:x val="-0.13361162017240208"/>
                  <c:y val="2.0986185471610814E-2"/>
                </c:manualLayout>
              </c:layout>
              <c:tx>
                <c:rich>
                  <a:bodyPr/>
                  <a:lstStyle/>
                  <a:p>
                    <a:fld id="{AE4C66DD-C19E-4097-9800-F374BBA27B4B}"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2-AD3C-4B02-A06D-1DB8FE5A1D32}"/>
                </c:ext>
              </c:extLst>
            </c:dLbl>
            <c:dLbl>
              <c:idx val="165"/>
              <c:layout>
                <c:manualLayout>
                  <c:x val="-0.12714654177696333"/>
                  <c:y val="4.1188652623498259E-2"/>
                </c:manualLayout>
              </c:layout>
              <c:tx>
                <c:rich>
                  <a:bodyPr/>
                  <a:lstStyle/>
                  <a:p>
                    <a:r>
                      <a:rPr lang="en-US"/>
                      <a:t>Ilomantsi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3-AD3C-4B02-A06D-1DB8FE5A1D32}"/>
                </c:ext>
              </c:extLst>
            </c:dLbl>
            <c:dLbl>
              <c:idx val="167"/>
              <c:layout>
                <c:manualLayout>
                  <c:x val="2.1550261318129448E-2"/>
                  <c:y val="2.6772624205273717E-2"/>
                </c:manualLayout>
              </c:layout>
              <c:tx>
                <c:rich>
                  <a:bodyPr/>
                  <a:lstStyle/>
                  <a:p>
                    <a:r>
                      <a:rPr lang="en-US"/>
                      <a:t>Teuva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4-AD3C-4B02-A06D-1DB8FE5A1D32}"/>
                </c:ext>
              </c:extLst>
            </c:dLbl>
            <c:dLbl>
              <c:idx val="168"/>
              <c:layout>
                <c:manualLayout>
                  <c:x val="-0.14654177696327966"/>
                  <c:y val="6.7961276828772121E-2"/>
                </c:manualLayout>
              </c:layout>
              <c:tx>
                <c:rich>
                  <a:bodyPr/>
                  <a:lstStyle/>
                  <a:p>
                    <a:r>
                      <a:rPr lang="en-US"/>
                      <a:t>Siikajoki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5-AD3C-4B02-A06D-1DB8FE5A1D32}"/>
                </c:ext>
              </c:extLst>
            </c:dLbl>
            <c:dLbl>
              <c:idx val="169"/>
              <c:layout>
                <c:manualLayout>
                  <c:x val="-5.3875653295323504E-2"/>
                  <c:y val="4.1188652623498259E-2"/>
                </c:manualLayout>
              </c:layout>
              <c:tx>
                <c:rich>
                  <a:bodyPr/>
                  <a:lstStyle/>
                  <a:p>
                    <a:r>
                      <a:rPr lang="en-US"/>
                      <a:t>Nakkila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6-AD3C-4B02-A06D-1DB8FE5A1D32}"/>
                </c:ext>
              </c:extLst>
            </c:dLbl>
            <c:dLbl>
              <c:idx val="170"/>
              <c:layout>
                <c:manualLayout>
                  <c:x val="-7.7580940745265808E-2"/>
                  <c:y val="2.6772624205273717E-2"/>
                </c:manualLayout>
              </c:layout>
              <c:tx>
                <c:rich>
                  <a:bodyPr/>
                  <a:lstStyle/>
                  <a:p>
                    <a:r>
                      <a:rPr lang="en-US"/>
                      <a:t>Parikkala</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7-AD3C-4B02-A06D-1DB8FE5A1D3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Sheet1!$B$2:$B$294</c:f>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extLst xmlns:c15="http://schemas.microsoft.com/office/drawing/2012/chart"/>
            </c:numRef>
          </c:xVal>
          <c:yVal>
            <c:numRef>
              <c:f>Sheet1!$G$2:$G$294</c:f>
              <c:numCache>
                <c:formatCode>General</c:formatCode>
                <c:ptCount val="293"/>
                <c:pt idx="75" formatCode="0.0">
                  <c:v>73.07531567084564</c:v>
                </c:pt>
                <c:pt idx="76" formatCode="0.0">
                  <c:v>68.563696344209873</c:v>
                </c:pt>
                <c:pt idx="77" formatCode="0.0">
                  <c:v>64.095221085310243</c:v>
                </c:pt>
                <c:pt idx="78" formatCode="0.0">
                  <c:v>60.575749224651418</c:v>
                </c:pt>
                <c:pt idx="79" formatCode="0.0">
                  <c:v>57.284576328464112</c:v>
                </c:pt>
                <c:pt idx="80" formatCode="0.0">
                  <c:v>52.942730034987832</c:v>
                </c:pt>
                <c:pt idx="81" formatCode="0.0">
                  <c:v>52.888124136518456</c:v>
                </c:pt>
                <c:pt idx="82" formatCode="0.0">
                  <c:v>48.084305593864471</c:v>
                </c:pt>
                <c:pt idx="83" formatCode="0.0">
                  <c:v>47.782454449523492</c:v>
                </c:pt>
                <c:pt idx="84" formatCode="0.0">
                  <c:v>45.92711802642166</c:v>
                </c:pt>
                <c:pt idx="85" formatCode="0.0">
                  <c:v>45.908507255034444</c:v>
                </c:pt>
                <c:pt idx="86" formatCode="0.0">
                  <c:v>44.97147036918858</c:v>
                </c:pt>
                <c:pt idx="87" formatCode="0.0">
                  <c:v>44.81351738332355</c:v>
                </c:pt>
                <c:pt idx="88" formatCode="0.0">
                  <c:v>42.570076721905558</c:v>
                </c:pt>
                <c:pt idx="89" formatCode="0.0">
                  <c:v>42.177513734270541</c:v>
                </c:pt>
                <c:pt idx="90" formatCode="0.0">
                  <c:v>41.752139360758157</c:v>
                </c:pt>
                <c:pt idx="91" formatCode="0.0">
                  <c:v>41.108748003852227</c:v>
                </c:pt>
                <c:pt idx="92" formatCode="0.0">
                  <c:v>40.098271488163029</c:v>
                </c:pt>
                <c:pt idx="93" formatCode="0.0">
                  <c:v>39.782791361002523</c:v>
                </c:pt>
                <c:pt idx="94" formatCode="0.0">
                  <c:v>39.688365291956089</c:v>
                </c:pt>
                <c:pt idx="95" formatCode="0.0">
                  <c:v>39.117962922560515</c:v>
                </c:pt>
                <c:pt idx="96" formatCode="0.0">
                  <c:v>38.083194553754481</c:v>
                </c:pt>
                <c:pt idx="97" formatCode="0.0">
                  <c:v>37.524468473940395</c:v>
                </c:pt>
                <c:pt idx="98" formatCode="0.0">
                  <c:v>37.326751059484515</c:v>
                </c:pt>
                <c:pt idx="99" formatCode="0.0">
                  <c:v>37.242017699890411</c:v>
                </c:pt>
                <c:pt idx="100" formatCode="0.0">
                  <c:v>36.877490921806796</c:v>
                </c:pt>
                <c:pt idx="101" formatCode="0.0">
                  <c:v>36.787118333350563</c:v>
                </c:pt>
                <c:pt idx="102" formatCode="0.0">
                  <c:v>36.697513079415614</c:v>
                </c:pt>
                <c:pt idx="103" formatCode="0.0">
                  <c:v>36.368663336229453</c:v>
                </c:pt>
                <c:pt idx="104" formatCode="0.0">
                  <c:v>35.679378213392908</c:v>
                </c:pt>
                <c:pt idx="105" formatCode="0.0">
                  <c:v>35.664937362921506</c:v>
                </c:pt>
                <c:pt idx="106" formatCode="0.0">
                  <c:v>35.620942046745256</c:v>
                </c:pt>
                <c:pt idx="107" formatCode="0.0">
                  <c:v>34.703988950853145</c:v>
                </c:pt>
                <c:pt idx="108" formatCode="0.0">
                  <c:v>34.637054752057182</c:v>
                </c:pt>
                <c:pt idx="109" formatCode="0.0">
                  <c:v>34.457077510583005</c:v>
                </c:pt>
                <c:pt idx="110" formatCode="0.0">
                  <c:v>34.122626374287123</c:v>
                </c:pt>
                <c:pt idx="111" formatCode="0.0">
                  <c:v>33.248839409869717</c:v>
                </c:pt>
                <c:pt idx="112" formatCode="0.0">
                  <c:v>33.030266583363456</c:v>
                </c:pt>
                <c:pt idx="113" formatCode="0.0">
                  <c:v>32.446848625751585</c:v>
                </c:pt>
                <c:pt idx="114" formatCode="0.0">
                  <c:v>32.133331566032453</c:v>
                </c:pt>
                <c:pt idx="115" formatCode="0.0">
                  <c:v>31.972738695672575</c:v>
                </c:pt>
                <c:pt idx="116" formatCode="0.0">
                  <c:v>31.270561187553582</c:v>
                </c:pt>
                <c:pt idx="117" formatCode="0.0">
                  <c:v>31.255811659294807</c:v>
                </c:pt>
                <c:pt idx="118" formatCode="0.0">
                  <c:v>31.113370282488404</c:v>
                </c:pt>
                <c:pt idx="119" formatCode="0.0">
                  <c:v>30.678398511298809</c:v>
                </c:pt>
                <c:pt idx="120" formatCode="0.0">
                  <c:v>30.162021259160994</c:v>
                </c:pt>
                <c:pt idx="121" formatCode="0.0">
                  <c:v>29.97110866789987</c:v>
                </c:pt>
                <c:pt idx="122" formatCode="0.0">
                  <c:v>29.331008017898867</c:v>
                </c:pt>
                <c:pt idx="123" formatCode="0.0">
                  <c:v>28.791003787697903</c:v>
                </c:pt>
                <c:pt idx="124" formatCode="0.0">
                  <c:v>28.345046569795855</c:v>
                </c:pt>
                <c:pt idx="125" formatCode="0.0">
                  <c:v>28.343538835833712</c:v>
                </c:pt>
                <c:pt idx="126" formatCode="0.0">
                  <c:v>27.975594329486711</c:v>
                </c:pt>
                <c:pt idx="127" formatCode="0.0">
                  <c:v>27.792807512859923</c:v>
                </c:pt>
                <c:pt idx="128" formatCode="0.0">
                  <c:v>27.713165229203014</c:v>
                </c:pt>
                <c:pt idx="129" formatCode="0.0">
                  <c:v>27.617162119642188</c:v>
                </c:pt>
                <c:pt idx="130" formatCode="0.0">
                  <c:v>27.009559474518156</c:v>
                </c:pt>
                <c:pt idx="131" formatCode="0.0">
                  <c:v>26.900573005165825</c:v>
                </c:pt>
                <c:pt idx="132" formatCode="0.0">
                  <c:v>26.749024111204704</c:v>
                </c:pt>
                <c:pt idx="133" formatCode="0.0">
                  <c:v>26.406816969997152</c:v>
                </c:pt>
                <c:pt idx="134" formatCode="0.0">
                  <c:v>26.188930702206434</c:v>
                </c:pt>
                <c:pt idx="135" formatCode="0.0">
                  <c:v>25.408219018501057</c:v>
                </c:pt>
                <c:pt idx="136" formatCode="0.0">
                  <c:v>25.144917416537226</c:v>
                </c:pt>
                <c:pt idx="137" formatCode="0.0">
                  <c:v>24.560631710736686</c:v>
                </c:pt>
                <c:pt idx="138" formatCode="0.0">
                  <c:v>24.35943978206879</c:v>
                </c:pt>
                <c:pt idx="139" formatCode="0.0">
                  <c:v>24.353987539841341</c:v>
                </c:pt>
                <c:pt idx="140" formatCode="0.0">
                  <c:v>24.08327299888677</c:v>
                </c:pt>
                <c:pt idx="141" formatCode="0.0">
                  <c:v>23.905760584244263</c:v>
                </c:pt>
                <c:pt idx="142" formatCode="0.0">
                  <c:v>23.845367402763401</c:v>
                </c:pt>
                <c:pt idx="143" formatCode="0.0">
                  <c:v>23.438286708083652</c:v>
                </c:pt>
                <c:pt idx="144" formatCode="0.0">
                  <c:v>23.395122935330349</c:v>
                </c:pt>
                <c:pt idx="145" formatCode="0.0">
                  <c:v>23.379164647207332</c:v>
                </c:pt>
                <c:pt idx="146" formatCode="0.0">
                  <c:v>23.354002399273682</c:v>
                </c:pt>
                <c:pt idx="147" formatCode="0.0">
                  <c:v>23.344956976524742</c:v>
                </c:pt>
                <c:pt idx="148" formatCode="0.0">
                  <c:v>23.265399422861918</c:v>
                </c:pt>
                <c:pt idx="149" formatCode="0.0">
                  <c:v>22.846465547663456</c:v>
                </c:pt>
                <c:pt idx="150" formatCode="0.0">
                  <c:v>22.830840585386539</c:v>
                </c:pt>
                <c:pt idx="151" formatCode="0.0">
                  <c:v>22.818850061541028</c:v>
                </c:pt>
                <c:pt idx="152" formatCode="0.0">
                  <c:v>22.083735685296389</c:v>
                </c:pt>
                <c:pt idx="153" formatCode="0.0">
                  <c:v>22.069138239463399</c:v>
                </c:pt>
                <c:pt idx="154" formatCode="0.0">
                  <c:v>21.847212709636324</c:v>
                </c:pt>
                <c:pt idx="155" formatCode="0.0">
                  <c:v>20.631729634239292</c:v>
                </c:pt>
                <c:pt idx="156" formatCode="0.0">
                  <c:v>20.038104220736699</c:v>
                </c:pt>
                <c:pt idx="157" formatCode="0.0">
                  <c:v>20.033832735374446</c:v>
                </c:pt>
                <c:pt idx="158" formatCode="0.0">
                  <c:v>19.609941906306261</c:v>
                </c:pt>
                <c:pt idx="159" formatCode="0.0">
                  <c:v>19.137328961224384</c:v>
                </c:pt>
                <c:pt idx="160" formatCode="0.0">
                  <c:v>18.970296525209875</c:v>
                </c:pt>
                <c:pt idx="161" formatCode="0.0">
                  <c:v>18.959904401471746</c:v>
                </c:pt>
                <c:pt idx="162" formatCode="0.0">
                  <c:v>18.67374102938409</c:v>
                </c:pt>
                <c:pt idx="163" formatCode="0.0">
                  <c:v>18.192364806932318</c:v>
                </c:pt>
                <c:pt idx="164" formatCode="0.0">
                  <c:v>17.546456636336842</c:v>
                </c:pt>
                <c:pt idx="165" formatCode="0.0">
                  <c:v>16.409967006623418</c:v>
                </c:pt>
                <c:pt idx="166" formatCode="0.0">
                  <c:v>16.22010091144918</c:v>
                </c:pt>
                <c:pt idx="167" formatCode="0.0">
                  <c:v>15.920502923177636</c:v>
                </c:pt>
                <c:pt idx="168" formatCode="0.0">
                  <c:v>14.649000494553704</c:v>
                </c:pt>
                <c:pt idx="169" formatCode="0.0">
                  <c:v>13.798555385331625</c:v>
                </c:pt>
                <c:pt idx="170" formatCode="0.0">
                  <c:v>13.338463723844896</c:v>
                </c:pt>
              </c:numCache>
              <c:extLst xmlns:c15="http://schemas.microsoft.com/office/drawing/2012/chart"/>
            </c:numRef>
          </c:yVal>
          <c:smooth val="0"/>
          <c:extLst xmlns:c15="http://schemas.microsoft.com/office/drawing/2012/chart">
            <c:ext xmlns:c15="http://schemas.microsoft.com/office/drawing/2012/chart" uri="{02D57815-91ED-43cb-92C2-25804820EDAC}">
              <c15:datalabelsRange>
                <c15:f>Sheet1!$A$2:$A$294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28-AD3C-4B02-A06D-1DB8FE5A1D32}"/>
            </c:ext>
          </c:extLst>
        </c:ser>
        <c:dLbls>
          <c:showLegendKey val="0"/>
          <c:showVal val="0"/>
          <c:showCatName val="0"/>
          <c:showSerName val="0"/>
          <c:showPercent val="0"/>
          <c:showBubbleSize val="0"/>
        </c:dLbls>
        <c:axId val="484478464"/>
        <c:axId val="484478944"/>
        <c:extLst>
          <c:ext xmlns:c15="http://schemas.microsoft.com/office/drawing/2012/chart" uri="{02D57815-91ED-43cb-92C2-25804820EDAC}">
            <c15:filteredScatterSeries>
              <c15:ser>
                <c:idx val="4"/>
                <c:order val="0"/>
                <c:tx>
                  <c:strRef>
                    <c:extLst>
                      <c:ext uri="{02D57815-91ED-43cb-92C2-25804820EDAC}">
                        <c15:formulaRef>
                          <c15:sqref>Sheet1!$H$1</c15:sqref>
                        </c15:formulaRef>
                      </c:ext>
                    </c:extLst>
                    <c:strCache>
                      <c:ptCount val="1"/>
                      <c:pt idx="0">
                        <c:v>Alle 4 000</c:v>
                      </c:pt>
                    </c:strCache>
                  </c:strRef>
                </c:tx>
                <c:spPr>
                  <a:ln w="25400" cap="rnd">
                    <a:noFill/>
                    <a:round/>
                  </a:ln>
                  <a:effectLst/>
                </c:spPr>
                <c:marker>
                  <c:symbol val="circle"/>
                  <c:size val="5"/>
                  <c:spPr>
                    <a:solidFill>
                      <a:srgbClr val="0070C0"/>
                    </a:solidFill>
                    <a:ln w="9525">
                      <a:noFill/>
                    </a:ln>
                    <a:effectLst/>
                  </c:spPr>
                </c:marker>
                <c:dLbls>
                  <c:dLbl>
                    <c:idx val="184"/>
                    <c:layout>
                      <c:manualLayout>
                        <c:x val="-0.18964229959953849"/>
                        <c:y val="-2.7282041113094058E-2"/>
                      </c:manualLayout>
                    </c:layout>
                    <c:tx>
                      <c:rich>
                        <a:bodyPr/>
                        <a:lstStyle/>
                        <a:p>
                          <a:fld id="{847D4B06-C9AD-4B92-B3F9-EE069A61D8A8}"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9-AD3C-4B02-A06D-1DB8FE5A1D32}"/>
                      </c:ext>
                    </c:extLst>
                  </c:dLbl>
                  <c:dLbl>
                    <c:idx val="186"/>
                    <c:layout>
                      <c:manualLayout>
                        <c:x val="-0.14223172469965384"/>
                        <c:y val="3.9620564942910745E-3"/>
                      </c:manualLayout>
                    </c:layout>
                    <c:tx>
                      <c:rich>
                        <a:bodyPr/>
                        <a:lstStyle/>
                        <a:p>
                          <a:fld id="{4B07A6F0-1D28-4082-AD53-C1036FFC47A5}"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A-AD3C-4B02-A06D-1DB8FE5A1D32}"/>
                      </c:ext>
                    </c:extLst>
                  </c:dLbl>
                  <c:dLbl>
                    <c:idx val="208"/>
                    <c:layout>
                      <c:manualLayout>
                        <c:x val="-0.12499151564515035"/>
                        <c:y val="-1.2591711282966489E-2"/>
                      </c:manualLayout>
                    </c:layout>
                    <c:tx>
                      <c:rich>
                        <a:bodyPr/>
                        <a:lstStyle/>
                        <a:p>
                          <a:fld id="{4E149A81-0B53-4948-B9D4-EC66F3151E54}"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B-AD3C-4B02-A06D-1DB8FE5A1D32}"/>
                      </c:ext>
                    </c:extLst>
                  </c:dLbl>
                  <c:dLbl>
                    <c:idx val="211"/>
                    <c:layout>
                      <c:manualLayout>
                        <c:x val="-8.6201045272517471E-2"/>
                        <c:y val="-2.5183422565933054E-2"/>
                      </c:manualLayout>
                    </c:layout>
                    <c:tx>
                      <c:rich>
                        <a:bodyPr/>
                        <a:lstStyle/>
                        <a:p>
                          <a:fld id="{25888618-4208-4279-A102-1CECFA69CB3B}"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C-AD3C-4B02-A06D-1DB8FE5A1D32}"/>
                      </c:ext>
                    </c:extLst>
                  </c:dLbl>
                  <c:dLbl>
                    <c:idx val="224"/>
                    <c:layout>
                      <c:manualLayout>
                        <c:x val="-5.3875653295323421E-2"/>
                        <c:y val="3.3793930862806132E-2"/>
                      </c:manualLayout>
                    </c:layout>
                    <c:tx>
                      <c:rich>
                        <a:bodyPr/>
                        <a:lstStyle/>
                        <a:p>
                          <a:fld id="{FD2793FB-3EA5-41EC-A8A9-4819E7AA6594}"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D-AD3C-4B02-A06D-1DB8FE5A1D32}"/>
                      </c:ext>
                    </c:extLst>
                  </c:dLbl>
                  <c:dLbl>
                    <c:idx val="229"/>
                    <c:layout>
                      <c:manualLayout>
                        <c:x val="-0.1486968030950927"/>
                        <c:y val="0"/>
                      </c:manualLayout>
                    </c:layout>
                    <c:tx>
                      <c:rich>
                        <a:bodyPr/>
                        <a:lstStyle/>
                        <a:p>
                          <a:fld id="{3F3C1CAA-EB17-4EAC-B433-AC0885CFE386}"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E-AD3C-4B02-A06D-1DB8FE5A1D32}"/>
                      </c:ext>
                    </c:extLst>
                  </c:dLbl>
                  <c:dLbl>
                    <c:idx val="231"/>
                    <c:layout>
                      <c:manualLayout>
                        <c:x val="8.6201045272517474E-3"/>
                        <c:y val="-7.6948457814088709E-17"/>
                      </c:manualLayout>
                    </c:layout>
                    <c:tx>
                      <c:rich>
                        <a:bodyPr/>
                        <a:lstStyle/>
                        <a:p>
                          <a:fld id="{D0E9F7EB-58A3-4A24-BFD6-F81729F29F1C}"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F-AD3C-4B02-A06D-1DB8FE5A1D32}"/>
                      </c:ext>
                    </c:extLst>
                  </c:dLbl>
                  <c:dLbl>
                    <c:idx val="243"/>
                    <c:layout>
                      <c:manualLayout>
                        <c:x val="2.1550261318129368E-2"/>
                        <c:y val="0"/>
                      </c:manualLayout>
                    </c:layout>
                    <c:tx>
                      <c:rich>
                        <a:bodyPr/>
                        <a:lstStyle/>
                        <a:p>
                          <a:fld id="{B1D42E37-3485-43F1-BA11-72A4015DA5E7}"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0-AD3C-4B02-A06D-1DB8FE5A1D32}"/>
                      </c:ext>
                    </c:extLst>
                  </c:dLbl>
                  <c:dLbl>
                    <c:idx val="245"/>
                    <c:layout>
                      <c:manualLayout>
                        <c:x val="-0.17671214280866085"/>
                        <c:y val="-1.4690329830127724E-2"/>
                      </c:manualLayout>
                    </c:layout>
                    <c:tx>
                      <c:rich>
                        <a:bodyPr/>
                        <a:lstStyle/>
                        <a:p>
                          <a:fld id="{C8B26B7D-4CB9-4CBB-8A3A-3966B6D52813}"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1-AD3C-4B02-A06D-1DB8FE5A1D32}"/>
                      </c:ext>
                    </c:extLst>
                  </c:dLbl>
                  <c:dLbl>
                    <c:idx val="259"/>
                    <c:layout>
                      <c:manualLayout>
                        <c:x val="-0.10559628045883392"/>
                        <c:y val="6.2958556414832445E-3"/>
                      </c:manualLayout>
                    </c:layout>
                    <c:tx>
                      <c:rich>
                        <a:bodyPr/>
                        <a:lstStyle/>
                        <a:p>
                          <a:fld id="{97F1B02F-BF4B-438C-8AF5-A5E09511380B}"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2-AD3C-4B02-A06D-1DB8FE5A1D32}"/>
                      </c:ext>
                    </c:extLst>
                  </c:dLbl>
                  <c:dLbl>
                    <c:idx val="263"/>
                    <c:layout>
                      <c:manualLayout>
                        <c:x val="-6.0340731690762234E-2"/>
                        <c:y val="3.1627833961266442E-2"/>
                      </c:manualLayout>
                    </c:layout>
                    <c:tx>
                      <c:rich>
                        <a:bodyPr/>
                        <a:lstStyle/>
                        <a:p>
                          <a:fld id="{25BD3D62-8A2C-4C4C-8687-DB5456847A56}"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3-AD3C-4B02-A06D-1DB8FE5A1D32}"/>
                      </c:ext>
                    </c:extLst>
                  </c:dLbl>
                  <c:dLbl>
                    <c:idx val="267"/>
                    <c:layout>
                      <c:manualLayout>
                        <c:x val="-2.801533971356818E-2"/>
                        <c:y val="2.5183422565932978E-2"/>
                      </c:manualLayout>
                    </c:layout>
                    <c:tx>
                      <c:rich>
                        <a:bodyPr/>
                        <a:lstStyle/>
                        <a:p>
                          <a:fld id="{024B585A-DB39-4DAD-B428-55ABE192E3A0}"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4-AD3C-4B02-A06D-1DB8FE5A1D32}"/>
                      </c:ext>
                    </c:extLst>
                  </c:dLbl>
                  <c:dLbl>
                    <c:idx val="268"/>
                    <c:layout>
                      <c:manualLayout>
                        <c:x val="3.6635444240819846E-2"/>
                        <c:y val="0"/>
                      </c:manualLayout>
                    </c:layout>
                    <c:tx>
                      <c:rich>
                        <a:bodyPr/>
                        <a:lstStyle/>
                        <a:p>
                          <a:fld id="{3159F5F2-CC39-4CFA-A661-D4F5EF3C5F87}"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5-AD3C-4B02-A06D-1DB8FE5A1D32}"/>
                      </c:ext>
                    </c:extLst>
                  </c:dLbl>
                  <c:dLbl>
                    <c:idx val="275"/>
                    <c:layout>
                      <c:manualLayout>
                        <c:x val="-0.13792167243602796"/>
                        <c:y val="6.282305505981735E-3"/>
                      </c:manualLayout>
                    </c:layout>
                    <c:tx>
                      <c:rich>
                        <a:bodyPr/>
                        <a:lstStyle/>
                        <a:p>
                          <a:fld id="{23B9F9DE-C623-493F-B75A-00B93EAF7FCA}"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6-AD3C-4B02-A06D-1DB8FE5A1D32}"/>
                      </c:ext>
                    </c:extLst>
                  </c:dLbl>
                  <c:dLbl>
                    <c:idx val="279"/>
                    <c:layout>
                      <c:manualLayout>
                        <c:x val="1.2930156790877622E-2"/>
                        <c:y val="0"/>
                      </c:manualLayout>
                    </c:layout>
                    <c:tx>
                      <c:rich>
                        <a:bodyPr/>
                        <a:lstStyle/>
                        <a:p>
                          <a:fld id="{E61B5946-2BB2-436C-BE07-96E28A8CCCA9}"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7-AD3C-4B02-A06D-1DB8FE5A1D32}"/>
                      </c:ext>
                    </c:extLst>
                  </c:dLbl>
                  <c:dLbl>
                    <c:idx val="281"/>
                    <c:layout>
                      <c:manualLayout>
                        <c:x val="1.5085182922690558E-2"/>
                        <c:y val="8.3944741886443248E-3"/>
                      </c:manualLayout>
                    </c:layout>
                    <c:tx>
                      <c:rich>
                        <a:bodyPr/>
                        <a:lstStyle/>
                        <a:p>
                          <a:fld id="{927AE178-1AA4-4180-ACBC-2B844A7D4337}"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8-AD3C-4B02-A06D-1DB8FE5A1D32}"/>
                      </c:ext>
                    </c:extLst>
                  </c:dLbl>
                  <c:dLbl>
                    <c:idx val="282"/>
                    <c:layout>
                      <c:manualLayout>
                        <c:x val="4.3100522636257948E-3"/>
                        <c:y val="1.678894837728865E-2"/>
                      </c:manualLayout>
                    </c:layout>
                    <c:tx>
                      <c:rich>
                        <a:bodyPr/>
                        <a:lstStyle/>
                        <a:p>
                          <a:fld id="{06DD948A-E0BD-4D4B-9B84-1549FA3D623D}"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9-AD3C-4B02-A06D-1DB8FE5A1D32}"/>
                      </c:ext>
                    </c:extLst>
                  </c:dLbl>
                  <c:dLbl>
                    <c:idx val="283"/>
                    <c:layout>
                      <c:manualLayout>
                        <c:x val="-7.1115862349826919E-2"/>
                        <c:y val="2.5183422565932978E-2"/>
                      </c:manualLayout>
                    </c:layout>
                    <c:tx>
                      <c:rich>
                        <a:bodyPr/>
                        <a:lstStyle/>
                        <a:p>
                          <a:fld id="{8ACF1971-00B3-4CF0-801C-2D76E40FDFAD}"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A-AD3C-4B02-A06D-1DB8FE5A1D3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c:ext uri="{02D57815-91ED-43cb-92C2-25804820EDAC}">
                        <c15:formulaRef>
                          <c15:sqref>Sheet1!$B$2:$B$294</c15:sqref>
                        </c15:formulaRef>
                      </c:ext>
                    </c:extLst>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extLst>
                      <c:ext uri="{02D57815-91ED-43cb-92C2-25804820EDAC}">
                        <c15:formulaRef>
                          <c15:sqref>Sheet1!$H$2:$H$294</c15:sqref>
                        </c15:formulaRef>
                      </c:ext>
                    </c:extLst>
                    <c:numCache>
                      <c:formatCode>General</c:formatCode>
                      <c:ptCount val="293"/>
                      <c:pt idx="183" formatCode="0.0">
                        <c:v>56.358055193194311</c:v>
                      </c:pt>
                      <c:pt idx="184" formatCode="0.0">
                        <c:v>52.492119454101363</c:v>
                      </c:pt>
                      <c:pt idx="185" formatCode="0.0">
                        <c:v>48.85984424561137</c:v>
                      </c:pt>
                      <c:pt idx="186" formatCode="0.0">
                        <c:v>48.351420688083614</c:v>
                      </c:pt>
                      <c:pt idx="187" formatCode="0.0">
                        <c:v>48.34954534291294</c:v>
                      </c:pt>
                      <c:pt idx="188" formatCode="0.0">
                        <c:v>48.113827129435563</c:v>
                      </c:pt>
                      <c:pt idx="189" formatCode="0.0">
                        <c:v>47.903990647847202</c:v>
                      </c:pt>
                      <c:pt idx="190" formatCode="0.0">
                        <c:v>44.370571436221191</c:v>
                      </c:pt>
                      <c:pt idx="191" formatCode="0.0">
                        <c:v>43.090499910635799</c:v>
                      </c:pt>
                      <c:pt idx="192" formatCode="0.0">
                        <c:v>42.664607096336603</c:v>
                      </c:pt>
                      <c:pt idx="193" formatCode="0.0">
                        <c:v>41.485920241108211</c:v>
                      </c:pt>
                      <c:pt idx="194" formatCode="0.0">
                        <c:v>41.142599853830902</c:v>
                      </c:pt>
                      <c:pt idx="195" formatCode="0.0">
                        <c:v>40.623794531552626</c:v>
                      </c:pt>
                      <c:pt idx="196" formatCode="0.0">
                        <c:v>39.629984898867193</c:v>
                      </c:pt>
                      <c:pt idx="197" formatCode="0.0">
                        <c:v>39.448313125720418</c:v>
                      </c:pt>
                      <c:pt idx="198" formatCode="0.0">
                        <c:v>34.600047849861255</c:v>
                      </c:pt>
                      <c:pt idx="199" formatCode="0.0">
                        <c:v>33.580080635897019</c:v>
                      </c:pt>
                      <c:pt idx="200" formatCode="0.0">
                        <c:v>33.402821560613376</c:v>
                      </c:pt>
                      <c:pt idx="201" formatCode="0.0">
                        <c:v>33.149117029406312</c:v>
                      </c:pt>
                      <c:pt idx="202" formatCode="0.0">
                        <c:v>33.14094225269892</c:v>
                      </c:pt>
                      <c:pt idx="203" formatCode="0.0">
                        <c:v>32.702417740650247</c:v>
                      </c:pt>
                      <c:pt idx="204" formatCode="0.0">
                        <c:v>32.683817144125157</c:v>
                      </c:pt>
                      <c:pt idx="205" formatCode="0.0">
                        <c:v>32.328491263923453</c:v>
                      </c:pt>
                      <c:pt idx="206" formatCode="0.0">
                        <c:v>32.188512928292653</c:v>
                      </c:pt>
                      <c:pt idx="207" formatCode="0.0">
                        <c:v>31.506129251669165</c:v>
                      </c:pt>
                      <c:pt idx="208" formatCode="0.0">
                        <c:v>31.475072992024565</c:v>
                      </c:pt>
                      <c:pt idx="209" formatCode="0.0">
                        <c:v>31.452343773784449</c:v>
                      </c:pt>
                      <c:pt idx="210" formatCode="0.0">
                        <c:v>31.341638399823552</c:v>
                      </c:pt>
                      <c:pt idx="211" formatCode="0.0">
                        <c:v>31.205517878139247</c:v>
                      </c:pt>
                      <c:pt idx="212" formatCode="0.0">
                        <c:v>30.574218018805581</c:v>
                      </c:pt>
                      <c:pt idx="213" formatCode="0.0">
                        <c:v>30.399835133840568</c:v>
                      </c:pt>
                      <c:pt idx="214" formatCode="0.0">
                        <c:v>30.029355960009894</c:v>
                      </c:pt>
                      <c:pt idx="215" formatCode="0.0">
                        <c:v>29.505255954421983</c:v>
                      </c:pt>
                      <c:pt idx="216" formatCode="0.0">
                        <c:v>29.262349651610208</c:v>
                      </c:pt>
                      <c:pt idx="217" formatCode="0.0">
                        <c:v>28.616640661163444</c:v>
                      </c:pt>
                      <c:pt idx="218" formatCode="0.0">
                        <c:v>28.49814692612162</c:v>
                      </c:pt>
                      <c:pt idx="219" formatCode="0.0">
                        <c:v>28.361437119543339</c:v>
                      </c:pt>
                      <c:pt idx="220" formatCode="0.0">
                        <c:v>28.279657120245673</c:v>
                      </c:pt>
                      <c:pt idx="221" formatCode="0.0">
                        <c:v>28.274710248931726</c:v>
                      </c:pt>
                      <c:pt idx="222" formatCode="0.0">
                        <c:v>28.201276394259835</c:v>
                      </c:pt>
                      <c:pt idx="223" formatCode="0.0">
                        <c:v>28.165921273012287</c:v>
                      </c:pt>
                      <c:pt idx="224" formatCode="0.0">
                        <c:v>27.662051267557061</c:v>
                      </c:pt>
                      <c:pt idx="225" formatCode="0.0">
                        <c:v>27.593253604740241</c:v>
                      </c:pt>
                      <c:pt idx="226" formatCode="0.0">
                        <c:v>27.345092093066683</c:v>
                      </c:pt>
                      <c:pt idx="227" formatCode="0.0">
                        <c:v>27.254504328788244</c:v>
                      </c:pt>
                      <c:pt idx="228" formatCode="0.0">
                        <c:v>27.198812001618563</c:v>
                      </c:pt>
                      <c:pt idx="229" formatCode="0.0">
                        <c:v>27.034731712144634</c:v>
                      </c:pt>
                      <c:pt idx="230" formatCode="0.0">
                        <c:v>26.852406031527295</c:v>
                      </c:pt>
                      <c:pt idx="231" formatCode="0.0">
                        <c:v>26.299096861421177</c:v>
                      </c:pt>
                      <c:pt idx="232" formatCode="0.0">
                        <c:v>26.235928446200418</c:v>
                      </c:pt>
                      <c:pt idx="233" formatCode="0.0">
                        <c:v>26.024292123923786</c:v>
                      </c:pt>
                      <c:pt idx="234" formatCode="0.0">
                        <c:v>25.977060533124472</c:v>
                      </c:pt>
                      <c:pt idx="235" formatCode="0.0">
                        <c:v>25.975271536422241</c:v>
                      </c:pt>
                      <c:pt idx="236" formatCode="0.0">
                        <c:v>25.799927270928478</c:v>
                      </c:pt>
                      <c:pt idx="237" formatCode="0.0">
                        <c:v>25.418080932553679</c:v>
                      </c:pt>
                      <c:pt idx="238" formatCode="0.0">
                        <c:v>25.249440416225525</c:v>
                      </c:pt>
                      <c:pt idx="239" formatCode="0.0">
                        <c:v>24.572759484572416</c:v>
                      </c:pt>
                      <c:pt idx="240" formatCode="0.0">
                        <c:v>24.184584481815364</c:v>
                      </c:pt>
                      <c:pt idx="241" formatCode="0.0">
                        <c:v>23.468113972364648</c:v>
                      </c:pt>
                      <c:pt idx="242" formatCode="0.0">
                        <c:v>23.462914949294287</c:v>
                      </c:pt>
                      <c:pt idx="243" formatCode="0.0">
                        <c:v>22.649363927692931</c:v>
                      </c:pt>
                      <c:pt idx="244" formatCode="0.0">
                        <c:v>22.365146982781724</c:v>
                      </c:pt>
                      <c:pt idx="245" formatCode="0.0">
                        <c:v>22.112870846118255</c:v>
                      </c:pt>
                      <c:pt idx="246" formatCode="0.0">
                        <c:v>21.975173415695906</c:v>
                      </c:pt>
                      <c:pt idx="247" formatCode="0.0">
                        <c:v>21.616064675676299</c:v>
                      </c:pt>
                      <c:pt idx="248" formatCode="0.0">
                        <c:v>21.222160987626864</c:v>
                      </c:pt>
                      <c:pt idx="249" formatCode="0.0">
                        <c:v>21.205385141633968</c:v>
                      </c:pt>
                      <c:pt idx="250" formatCode="0.0">
                        <c:v>21.102841804643973</c:v>
                      </c:pt>
                      <c:pt idx="251" formatCode="0.0">
                        <c:v>20.680924830513248</c:v>
                      </c:pt>
                      <c:pt idx="252" formatCode="0.0">
                        <c:v>20.54507675811378</c:v>
                      </c:pt>
                      <c:pt idx="253" formatCode="0.0">
                        <c:v>20.430302960294</c:v>
                      </c:pt>
                      <c:pt idx="254" formatCode="0.0">
                        <c:v>20.312463141687942</c:v>
                      </c:pt>
                      <c:pt idx="255" formatCode="0.0">
                        <c:v>20.132391967238291</c:v>
                      </c:pt>
                      <c:pt idx="256" formatCode="0.0">
                        <c:v>19.495629445753693</c:v>
                      </c:pt>
                      <c:pt idx="257" formatCode="0.0">
                        <c:v>19.482529112464306</c:v>
                      </c:pt>
                      <c:pt idx="258" formatCode="0.0">
                        <c:v>19.147525595772947</c:v>
                      </c:pt>
                      <c:pt idx="259" formatCode="0.0">
                        <c:v>19.060821351391397</c:v>
                      </c:pt>
                      <c:pt idx="260" formatCode="0.0">
                        <c:v>19.006792368977798</c:v>
                      </c:pt>
                      <c:pt idx="261" formatCode="0.0">
                        <c:v>18.912768582141439</c:v>
                      </c:pt>
                      <c:pt idx="262" formatCode="0.0">
                        <c:v>18.638164644183149</c:v>
                      </c:pt>
                      <c:pt idx="263" formatCode="0.0">
                        <c:v>18.533364882403731</c:v>
                      </c:pt>
                      <c:pt idx="264" formatCode="0.0">
                        <c:v>18.357889973745472</c:v>
                      </c:pt>
                      <c:pt idx="265" formatCode="0.0">
                        <c:v>18.304968094944485</c:v>
                      </c:pt>
                      <c:pt idx="266" formatCode="0.0">
                        <c:v>17.988600423480875</c:v>
                      </c:pt>
                      <c:pt idx="267" formatCode="0.0">
                        <c:v>17.937182063272843</c:v>
                      </c:pt>
                      <c:pt idx="268" formatCode="0.0">
                        <c:v>17.566317594790888</c:v>
                      </c:pt>
                      <c:pt idx="269" formatCode="0.0">
                        <c:v>16.376619389928265</c:v>
                      </c:pt>
                      <c:pt idx="270" formatCode="0.0">
                        <c:v>16.021978398629386</c:v>
                      </c:pt>
                      <c:pt idx="271" formatCode="0.0">
                        <c:v>15.801581622528886</c:v>
                      </c:pt>
                      <c:pt idx="272" formatCode="0.0">
                        <c:v>15.750799003224813</c:v>
                      </c:pt>
                      <c:pt idx="273" formatCode="0.0">
                        <c:v>15.541430190274497</c:v>
                      </c:pt>
                      <c:pt idx="274" formatCode="0.0">
                        <c:v>15.136202463894207</c:v>
                      </c:pt>
                      <c:pt idx="275" formatCode="0.0">
                        <c:v>13.648524531123201</c:v>
                      </c:pt>
                      <c:pt idx="276" formatCode="0.0">
                        <c:v>13.310527601439219</c:v>
                      </c:pt>
                      <c:pt idx="277" formatCode="0.0">
                        <c:v>13.078252526530378</c:v>
                      </c:pt>
                      <c:pt idx="278" formatCode="0.0">
                        <c:v>12.892275286857256</c:v>
                      </c:pt>
                      <c:pt idx="279" formatCode="0.0">
                        <c:v>11.90845538511924</c:v>
                      </c:pt>
                      <c:pt idx="280" formatCode="0.0">
                        <c:v>11.433024570206939</c:v>
                      </c:pt>
                      <c:pt idx="281" formatCode="0.0">
                        <c:v>10.668244416920786</c:v>
                      </c:pt>
                      <c:pt idx="282" formatCode="0.0">
                        <c:v>9.5320139869022142</c:v>
                      </c:pt>
                      <c:pt idx="283" formatCode="0.0">
                        <c:v>6.8643565443184258</c:v>
                      </c:pt>
                    </c:numCache>
                  </c:numRef>
                </c:yVal>
                <c:smooth val="0"/>
                <c:extLst>
                  <c:ext uri="{02D57815-91ED-43cb-92C2-25804820EDAC}">
                    <c15:datalabelsRange>
                      <c15:f>Sheet1!$A$2:$A$294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3B-AD3C-4B02-A06D-1DB8FE5A1D32}"/>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Sheet1!$F$1</c15:sqref>
                        </c15:formulaRef>
                      </c:ext>
                    </c:extLst>
                    <c:strCache>
                      <c:ptCount val="1"/>
                      <c:pt idx="0">
                        <c:v>10 000 - 24 999</c:v>
                      </c:pt>
                    </c:strCache>
                  </c:strRef>
                </c:tx>
                <c:spPr>
                  <a:ln w="25400" cap="rnd">
                    <a:noFill/>
                    <a:round/>
                  </a:ln>
                  <a:effectLst/>
                </c:spPr>
                <c:marker>
                  <c:symbol val="circle"/>
                  <c:size val="5"/>
                  <c:spPr>
                    <a:solidFill>
                      <a:srgbClr val="00B050"/>
                    </a:solidFill>
                    <a:ln w="9525">
                      <a:noFill/>
                    </a:ln>
                    <a:effectLst/>
                  </c:spPr>
                </c:marker>
                <c:dLbls>
                  <c:dLbl>
                    <c:idx val="0"/>
                    <c:layout>
                      <c:manualLayout>
                        <c:x val="-1.5803342405068188E-16"/>
                        <c:y val="-1.2591711282966489E-2"/>
                      </c:manualLayout>
                    </c:layout>
                    <c:tx>
                      <c:rich>
                        <a:bodyPr/>
                        <a:lstStyle/>
                        <a:p>
                          <a:fld id="{493E45DA-B337-430B-A86E-2BC3769B7808}"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C-AD3C-4B02-A06D-1DB8FE5A1D32}"/>
                      </c:ext>
                    </c:extLst>
                  </c:dLbl>
                  <c:dLbl>
                    <c:idx val="1"/>
                    <c:layout>
                      <c:manualLayout>
                        <c:x val="-4.0945496504445802E-2"/>
                        <c:y val="-4.3874996006808817E-2"/>
                      </c:manualLayout>
                    </c:layout>
                    <c:tx>
                      <c:rich>
                        <a:bodyPr/>
                        <a:lstStyle/>
                        <a:p>
                          <a:fld id="{EB297D71-4430-44B6-B1C7-F25F018C6497}"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D-AD3C-4B02-A06D-1DB8FE5A1D32}"/>
                      </c:ext>
                    </c:extLst>
                  </c:dLbl>
                  <c:dLbl>
                    <c:idx val="2"/>
                    <c:layout>
                      <c:manualLayout>
                        <c:x val="-0.10344125432702089"/>
                        <c:y val="-4.1188652623498294E-2"/>
                      </c:manualLayout>
                    </c:layout>
                    <c:tx>
                      <c:rich>
                        <a:bodyPr/>
                        <a:lstStyle/>
                        <a:p>
                          <a:r>
                            <a:rPr lang="en-US"/>
                            <a:t>Lempäälä</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3E-AD3C-4B02-A06D-1DB8FE5A1D32}"/>
                      </c:ext>
                    </c:extLst>
                  </c:dLbl>
                  <c:dLbl>
                    <c:idx val="3"/>
                    <c:layout>
                      <c:manualLayout>
                        <c:x val="1.9395235186316431E-2"/>
                        <c:y val="-6.2958556414832827E-3"/>
                      </c:manualLayout>
                    </c:layout>
                    <c:tx>
                      <c:rich>
                        <a:bodyPr/>
                        <a:lstStyle/>
                        <a:p>
                          <a:fld id="{1BAD7C54-CCCD-40CF-9D8A-E41763C891C3}"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F-AD3C-4B02-A06D-1DB8FE5A1D32}"/>
                      </c:ext>
                    </c:extLst>
                  </c:dLbl>
                  <c:dLbl>
                    <c:idx val="4"/>
                    <c:layout>
                      <c:manualLayout>
                        <c:x val="-7.9016712025340939E-17"/>
                        <c:y val="-2.883205683644878E-2"/>
                      </c:manualLayout>
                    </c:layout>
                    <c:tx>
                      <c:rich>
                        <a:bodyPr/>
                        <a:lstStyle/>
                        <a:p>
                          <a:r>
                            <a:rPr lang="en-US"/>
                            <a:t>Naantali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40-AD3C-4B02-A06D-1DB8FE5A1D32}"/>
                      </c:ext>
                    </c:extLst>
                  </c:dLbl>
                  <c:dLbl>
                    <c:idx val="5"/>
                    <c:layout>
                      <c:manualLayout>
                        <c:x val="7.1115862349826919E-2"/>
                        <c:y val="2.9961501582600931E-2"/>
                      </c:manualLayout>
                    </c:layout>
                    <c:tx>
                      <c:rich>
                        <a:bodyPr/>
                        <a:lstStyle/>
                        <a:p>
                          <a:fld id="{DD214E3F-0A3A-42E5-8F82-13C9F25B4A46}"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1-AD3C-4B02-A06D-1DB8FE5A1D32}"/>
                      </c:ext>
                    </c:extLst>
                  </c:dLbl>
                  <c:dLbl>
                    <c:idx val="6"/>
                    <c:layout>
                      <c:manualLayout>
                        <c:x val="3.663544424081993E-2"/>
                        <c:y val="2.7282041113093982E-2"/>
                      </c:manualLayout>
                    </c:layout>
                    <c:tx>
                      <c:rich>
                        <a:bodyPr/>
                        <a:lstStyle/>
                        <a:p>
                          <a:fld id="{3D1219C8-3387-40E8-85F1-FD724BCEE833}"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2-AD3C-4B02-A06D-1DB8FE5A1D32}"/>
                      </c:ext>
                    </c:extLst>
                  </c:dLbl>
                  <c:dLbl>
                    <c:idx val="7"/>
                    <c:layout>
                      <c:manualLayout>
                        <c:x val="-4.0945496504445879E-2"/>
                        <c:y val="-3.706978736114843E-2"/>
                      </c:manualLayout>
                    </c:layout>
                    <c:tx>
                      <c:rich>
                        <a:bodyPr/>
                        <a:lstStyle/>
                        <a:p>
                          <a:r>
                            <a:rPr lang="en-US"/>
                            <a:t>Muurame</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43-AD3C-4B02-A06D-1DB8FE5A1D32}"/>
                      </c:ext>
                    </c:extLst>
                  </c:dLbl>
                  <c:dLbl>
                    <c:idx val="8"/>
                    <c:layout>
                      <c:manualLayout>
                        <c:x val="-2.1550261318129368E-2"/>
                        <c:y val="-8.0317872615821601E-2"/>
                      </c:manualLayout>
                    </c:layout>
                    <c:tx>
                      <c:rich>
                        <a:bodyPr/>
                        <a:lstStyle/>
                        <a:p>
                          <a:r>
                            <a:rPr lang="en-US"/>
                            <a:t>Kontiolahti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44-AD3C-4B02-A06D-1DB8FE5A1D32}"/>
                      </c:ext>
                    </c:extLst>
                  </c:dLbl>
                  <c:dLbl>
                    <c:idx val="9"/>
                    <c:layout>
                      <c:manualLayout>
                        <c:x val="-1.0775130659064764E-2"/>
                        <c:y val="-3.706978736114843E-2"/>
                      </c:manualLayout>
                    </c:layout>
                    <c:tx>
                      <c:rich>
                        <a:bodyPr/>
                        <a:lstStyle/>
                        <a:p>
                          <a:r>
                            <a:rPr lang="en-US"/>
                            <a:t>Mäntsälä</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45-AD3C-4B02-A06D-1DB8FE5A1D32}"/>
                      </c:ext>
                    </c:extLst>
                  </c:dLbl>
                  <c:dLbl>
                    <c:idx val="10"/>
                    <c:layout>
                      <c:manualLayout>
                        <c:x val="2.3705287449942308E-2"/>
                        <c:y val="-1.6475461049399301E-2"/>
                      </c:manualLayout>
                    </c:layout>
                    <c:tx>
                      <c:rich>
                        <a:bodyPr/>
                        <a:lstStyle/>
                        <a:p>
                          <a:r>
                            <a:rPr lang="en-US"/>
                            <a:t>Pietarsaari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46-AD3C-4B02-A06D-1DB8FE5A1D32}"/>
                      </c:ext>
                    </c:extLst>
                  </c:dLbl>
                  <c:dLbl>
                    <c:idx val="11"/>
                    <c:layout>
                      <c:manualLayout>
                        <c:x val="-1.5085182922690638E-2"/>
                        <c:y val="8.2377305246996504E-3"/>
                      </c:manualLayout>
                    </c:layout>
                    <c:tx>
                      <c:rich>
                        <a:bodyPr/>
                        <a:lstStyle/>
                        <a:p>
                          <a:r>
                            <a:rPr lang="en-US"/>
                            <a:t>Paimio</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47-AD3C-4B02-A06D-1DB8FE5A1D32}"/>
                      </c:ext>
                    </c:extLst>
                  </c:dLbl>
                  <c:dLbl>
                    <c:idx val="12"/>
                    <c:layout>
                      <c:manualLayout>
                        <c:x val="2.5860313581755244E-2"/>
                        <c:y val="-2.0986185471611584E-3"/>
                      </c:manualLayout>
                    </c:layout>
                    <c:tx>
                      <c:rich>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fld id="{39C2D071-F5BC-4C86-B133-571F1FAD9551}" type="CELLRANGE">
                            <a:rPr lang="en-US"/>
                            <a:pPr>
                              <a:defRPr sz="800"/>
                            </a:pPr>
                            <a:t>[CELLRANGE]</a:t>
                          </a:fld>
                          <a:endParaRPr lang="en-US"/>
                        </a:p>
                      </c:rich>
                    </c:tx>
                    <c:numFmt formatCode="#,##0.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8-AD3C-4B02-A06D-1DB8FE5A1D32}"/>
                      </c:ext>
                    </c:extLst>
                  </c:dLbl>
                  <c:dLbl>
                    <c:idx val="13"/>
                    <c:layout>
                      <c:manualLayout>
                        <c:x val="-9.48211497997693E-2"/>
                        <c:y val="-3.7853506881342862E-2"/>
                      </c:manualLayout>
                    </c:layout>
                    <c:tx>
                      <c:rich>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fld id="{4867CFC6-2286-4DF9-B7DD-EAB25C4932C7}" type="CELLRANGE">
                            <a:rPr lang="en-US"/>
                            <a:pPr>
                              <a:defRPr sz="800"/>
                            </a:pPr>
                            <a:t>[CELLRANGE]</a:t>
                          </a:fld>
                          <a:endParaRPr lang="en-US"/>
                        </a:p>
                      </c:rich>
                    </c:tx>
                    <c:numFmt formatCode="#,##0.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9-AD3C-4B02-A06D-1DB8FE5A1D32}"/>
                      </c:ext>
                    </c:extLst>
                  </c:dLbl>
                  <c:dLbl>
                    <c:idx val="14"/>
                    <c:layout>
                      <c:manualLayout>
                        <c:x val="2.3705287449942228E-2"/>
                        <c:y val="0"/>
                      </c:manualLayout>
                    </c:layout>
                    <c:tx>
                      <c:rich>
                        <a:bodyPr/>
                        <a:lstStyle/>
                        <a:p>
                          <a:r>
                            <a:rPr lang="en-US"/>
                            <a:t>Sotkamo</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4A-AD3C-4B02-A06D-1DB8FE5A1D32}"/>
                      </c:ext>
                    </c:extLst>
                  </c:dLbl>
                  <c:dLbl>
                    <c:idx val="16"/>
                    <c:layout>
                      <c:manualLayout>
                        <c:x val="1.0775130659064606E-2"/>
                        <c:y val="1.0297163155874488E-2"/>
                      </c:manualLayout>
                    </c:layout>
                    <c:tx>
                      <c:rich>
                        <a:bodyPr/>
                        <a:lstStyle/>
                        <a:p>
                          <a:r>
                            <a:rPr lang="en-US"/>
                            <a:t>Parainen</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4B-AD3C-4B02-A06D-1DB8FE5A1D32}"/>
                      </c:ext>
                    </c:extLst>
                  </c:dLbl>
                  <c:dLbl>
                    <c:idx val="18"/>
                    <c:layout>
                      <c:manualLayout>
                        <c:x val="-0.10128622819520804"/>
                        <c:y val="-1.6475461049399301E-2"/>
                      </c:manualLayout>
                    </c:layout>
                    <c:tx>
                      <c:rich>
                        <a:bodyPr/>
                        <a:lstStyle/>
                        <a:p>
                          <a:r>
                            <a:rPr lang="en-US"/>
                            <a:t>Akaa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4C-AD3C-4B02-A06D-1DB8FE5A1D32}"/>
                      </c:ext>
                    </c:extLst>
                  </c:dLbl>
                  <c:dLbl>
                    <c:idx val="20"/>
                    <c:layout>
                      <c:manualLayout>
                        <c:x val="1.9395235186316431E-2"/>
                        <c:y val="-8.2377305246997268E-3"/>
                      </c:manualLayout>
                    </c:layout>
                    <c:tx>
                      <c:rich>
                        <a:bodyPr/>
                        <a:lstStyle/>
                        <a:p>
                          <a:r>
                            <a:rPr lang="en-US"/>
                            <a:t>Kalajoki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4D-AD3C-4B02-A06D-1DB8FE5A1D32}"/>
                      </c:ext>
                    </c:extLst>
                  </c:dLbl>
                  <c:dLbl>
                    <c:idx val="26"/>
                    <c:layout>
                      <c:manualLayout>
                        <c:x val="3.8790470372632786E-2"/>
                        <c:y val="1.6475461049399377E-2"/>
                      </c:manualLayout>
                    </c:layout>
                    <c:tx>
                      <c:rich>
                        <a:bodyPr/>
                        <a:lstStyle/>
                        <a:p>
                          <a:r>
                            <a:rPr lang="en-US"/>
                            <a:t>Pedersören kunta</a:t>
                          </a:r>
                        </a:p>
                      </c:rich>
                    </c:tx>
                    <c:showLegendKey val="0"/>
                    <c:showVal val="1"/>
                    <c:showCatName val="1"/>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4E-AD3C-4B02-A06D-1DB8FE5A1D32}"/>
                      </c:ext>
                    </c:extLst>
                  </c:dLbl>
                  <c:dLbl>
                    <c:idx val="29"/>
                    <c:layout>
                      <c:manualLayout>
                        <c:x val="-0.12283648951333745"/>
                        <c:y val="-1.8534893680574215E-2"/>
                      </c:manualLayout>
                    </c:layout>
                    <c:tx>
                      <c:rich>
                        <a:bodyPr/>
                        <a:lstStyle/>
                        <a:p>
                          <a:r>
                            <a:rPr lang="en-US"/>
                            <a:t>Hamina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4F-AD3C-4B02-A06D-1DB8FE5A1D32}"/>
                      </c:ext>
                    </c:extLst>
                  </c:dLbl>
                  <c:dLbl>
                    <c:idx val="30"/>
                    <c:layout>
                      <c:manualLayout>
                        <c:x val="1.5085182922690401E-2"/>
                        <c:y val="-7.6948457814088709E-17"/>
                      </c:manualLayout>
                    </c:layout>
                    <c:tx>
                      <c:rich>
                        <a:bodyPr/>
                        <a:lstStyle/>
                        <a:p>
                          <a:fld id="{4828FB9E-0FF4-4B3F-ADA5-0F06396B1F72}"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50-AD3C-4B02-A06D-1DB8FE5A1D32}"/>
                      </c:ext>
                    </c:extLst>
                  </c:dLbl>
                  <c:dLbl>
                    <c:idx val="32"/>
                    <c:layout>
                      <c:manualLayout>
                        <c:x val="1.7240209054503415E-2"/>
                        <c:y val="2.4713191574098878E-2"/>
                      </c:manualLayout>
                    </c:layout>
                    <c:tx>
                      <c:rich>
                        <a:bodyPr/>
                        <a:lstStyle/>
                        <a:p>
                          <a:r>
                            <a:rPr lang="en-US"/>
                            <a:t>Tornio</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1-AD3C-4B02-A06D-1DB8FE5A1D32}"/>
                      </c:ext>
                    </c:extLst>
                  </c:dLbl>
                  <c:dLbl>
                    <c:idx val="38"/>
                    <c:layout>
                      <c:manualLayout>
                        <c:x val="-0.10344125432702102"/>
                        <c:y val="-1.4690329830127569E-2"/>
                      </c:manualLayout>
                    </c:layout>
                    <c:tx>
                      <c:rich>
                        <a:bodyPr/>
                        <a:lstStyle/>
                        <a:p>
                          <a:fld id="{70D6AB84-5AA8-480F-A631-FE7A0ECB9E9D}"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52-AD3C-4B02-A06D-1DB8FE5A1D32}"/>
                      </c:ext>
                    </c:extLst>
                  </c:dLbl>
                  <c:dLbl>
                    <c:idx val="40"/>
                    <c:layout>
                      <c:manualLayout>
                        <c:x val="-0.11852643724971153"/>
                        <c:y val="0"/>
                      </c:manualLayout>
                    </c:layout>
                    <c:tx>
                      <c:rich>
                        <a:bodyPr/>
                        <a:lstStyle/>
                        <a:p>
                          <a:fld id="{6684BC57-3881-410E-822A-D1A6AC0E8645}"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53-AD3C-4B02-A06D-1DB8FE5A1D32}"/>
                      </c:ext>
                    </c:extLst>
                  </c:dLbl>
                  <c:dLbl>
                    <c:idx val="41"/>
                    <c:layout>
                      <c:manualLayout>
                        <c:x val="-8.6201045272517512E-2"/>
                        <c:y val="-1.6475461049399377E-2"/>
                      </c:manualLayout>
                    </c:layout>
                    <c:tx>
                      <c:rich>
                        <a:bodyPr/>
                        <a:lstStyle/>
                        <a:p>
                          <a:r>
                            <a:rPr lang="en-US"/>
                            <a:t>Varkaus</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4-AD3C-4B02-A06D-1DB8FE5A1D32}"/>
                      </c:ext>
                    </c:extLst>
                  </c:dLbl>
                  <c:dLbl>
                    <c:idx val="43"/>
                    <c:layout>
                      <c:manualLayout>
                        <c:x val="2.5860313581755324E-2"/>
                        <c:y val="-4.118865262349977E-3"/>
                      </c:manualLayout>
                    </c:layout>
                    <c:tx>
                      <c:rich>
                        <a:bodyPr/>
                        <a:lstStyle/>
                        <a:p>
                          <a:r>
                            <a:rPr lang="en-US"/>
                            <a:t>Ulvila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5-AD3C-4B02-A06D-1DB8FE5A1D32}"/>
                      </c:ext>
                    </c:extLst>
                  </c:dLbl>
                  <c:dLbl>
                    <c:idx val="46"/>
                    <c:layout>
                      <c:manualLayout>
                        <c:x val="-6.034073169076231E-2"/>
                        <c:y val="2.883205683644878E-2"/>
                      </c:manualLayout>
                    </c:layout>
                    <c:tx>
                      <c:rich>
                        <a:bodyPr/>
                        <a:lstStyle/>
                        <a:p>
                          <a:r>
                            <a:rPr lang="en-US"/>
                            <a:t>Alavus</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6-AD3C-4B02-A06D-1DB8FE5A1D32}"/>
                      </c:ext>
                    </c:extLst>
                  </c:dLbl>
                  <c:dLbl>
                    <c:idx val="47"/>
                    <c:layout>
                      <c:manualLayout>
                        <c:x val="3.0170365845381037E-2"/>
                        <c:y val="1.2356595787049477E-2"/>
                      </c:manualLayout>
                    </c:layout>
                    <c:tx>
                      <c:rich>
                        <a:bodyPr/>
                        <a:lstStyle/>
                        <a:p>
                          <a:r>
                            <a:rPr lang="en-US"/>
                            <a:t>Kankaanpää</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7-AD3C-4B02-A06D-1DB8FE5A1D32}"/>
                      </c:ext>
                    </c:extLst>
                  </c:dLbl>
                  <c:dLbl>
                    <c:idx val="48"/>
                    <c:layout>
                      <c:manualLayout>
                        <c:x val="2.1550261318129368E-2"/>
                        <c:y val="8.3944741886443248E-3"/>
                      </c:manualLayout>
                    </c:layout>
                    <c:tx>
                      <c:rich>
                        <a:bodyPr/>
                        <a:lstStyle/>
                        <a:p>
                          <a:fld id="{DB0E5320-7147-4280-84D5-4FCB403E2DF8}"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58-AD3C-4B02-A06D-1DB8FE5A1D32}"/>
                      </c:ext>
                    </c:extLst>
                  </c:dLbl>
                  <c:dLbl>
                    <c:idx val="49"/>
                    <c:layout>
                      <c:manualLayout>
                        <c:x val="-0.10344125432702098"/>
                        <c:y val="-1.8534893680574215E-2"/>
                      </c:manualLayout>
                    </c:layout>
                    <c:tx>
                      <c:rich>
                        <a:bodyPr/>
                        <a:lstStyle/>
                        <a:p>
                          <a:r>
                            <a:rPr lang="en-US"/>
                            <a:t>Kemi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9-AD3C-4B02-A06D-1DB8FE5A1D32}"/>
                      </c:ext>
                    </c:extLst>
                  </c:dLbl>
                  <c:dLbl>
                    <c:idx val="51"/>
                    <c:layout>
                      <c:manualLayout>
                        <c:x val="-9.482114979976923E-2"/>
                        <c:y val="1.2356595787049477E-2"/>
                      </c:manualLayout>
                    </c:layout>
                    <c:tx>
                      <c:rich>
                        <a:bodyPr/>
                        <a:lstStyle/>
                        <a:p>
                          <a:r>
                            <a:rPr lang="en-US"/>
                            <a:t>Imatra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A-AD3C-4B02-A06D-1DB8FE5A1D32}"/>
                      </c:ext>
                    </c:extLst>
                  </c:dLbl>
                  <c:dLbl>
                    <c:idx val="52"/>
                    <c:layout>
                      <c:manualLayout>
                        <c:x val="-8.8356071404330494E-2"/>
                        <c:y val="3.5010354729973367E-2"/>
                      </c:manualLayout>
                    </c:layout>
                    <c:tx>
                      <c:rich>
                        <a:bodyPr/>
                        <a:lstStyle/>
                        <a:p>
                          <a:r>
                            <a:rPr lang="en-US"/>
                            <a:t>Kauhajoki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B-AD3C-4B02-A06D-1DB8FE5A1D32}"/>
                      </c:ext>
                    </c:extLst>
                  </c:dLbl>
                  <c:dLbl>
                    <c:idx val="54"/>
                    <c:layout>
                      <c:manualLayout>
                        <c:x val="6.2495757822575174E-2"/>
                        <c:y val="2.059432631174913E-2"/>
                      </c:manualLayout>
                    </c:layout>
                    <c:tx>
                      <c:rich>
                        <a:bodyPr/>
                        <a:lstStyle/>
                        <a:p>
                          <a:r>
                            <a:rPr lang="en-US"/>
                            <a:t>Jämsä</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C-AD3C-4B02-A06D-1DB8FE5A1D32}"/>
                      </c:ext>
                    </c:extLst>
                  </c:dLbl>
                  <c:dLbl>
                    <c:idx val="55"/>
                    <c:layout>
                      <c:manualLayout>
                        <c:x val="-7.3270888481639859E-2"/>
                        <c:y val="2.265375894292404E-2"/>
                      </c:manualLayout>
                    </c:layout>
                    <c:tx>
                      <c:rich>
                        <a:bodyPr/>
                        <a:lstStyle/>
                        <a:p>
                          <a:r>
                            <a:rPr lang="en-US"/>
                            <a:t>Lieksa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D-AD3C-4B02-A06D-1DB8FE5A1D3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xmlns:c15="http://schemas.microsoft.com/office/drawing/2012/chart">
                      <c:ext xmlns:c15="http://schemas.microsoft.com/office/drawing/2012/chart" uri="{02D57815-91ED-43cb-92C2-25804820EDAC}">
                        <c15:formulaRef>
                          <c15:sqref>Sheet1!$B$2:$B$294</c15:sqref>
                        </c15:formulaRef>
                      </c:ext>
                    </c:extLst>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extLst xmlns:c15="http://schemas.microsoft.com/office/drawing/2012/chart">
                      <c:ext xmlns:c15="http://schemas.microsoft.com/office/drawing/2012/chart" uri="{02D57815-91ED-43cb-92C2-25804820EDAC}">
                        <c15:formulaRef>
                          <c15:sqref>Sheet1!$F$2:$F$294</c15:sqref>
                        </c15:formulaRef>
                      </c:ext>
                    </c:extLst>
                    <c:numCache>
                      <c:formatCode>0.0</c:formatCode>
                      <c:ptCount val="293"/>
                      <c:pt idx="0">
                        <c:v>75.053807855588076</c:v>
                      </c:pt>
                      <c:pt idx="1">
                        <c:v>74.845538662066332</c:v>
                      </c:pt>
                      <c:pt idx="2">
                        <c:v>74.096671498250885</c:v>
                      </c:pt>
                      <c:pt idx="3">
                        <c:v>66.998338351763678</c:v>
                      </c:pt>
                      <c:pt idx="4">
                        <c:v>65.49902775948533</c:v>
                      </c:pt>
                      <c:pt idx="5">
                        <c:v>64.854533718901877</c:v>
                      </c:pt>
                      <c:pt idx="6">
                        <c:v>58.460894421724099</c:v>
                      </c:pt>
                      <c:pt idx="7">
                        <c:v>55.538997007127747</c:v>
                      </c:pt>
                      <c:pt idx="8">
                        <c:v>53.731420752683775</c:v>
                      </c:pt>
                      <c:pt idx="9">
                        <c:v>53.533861616772199</c:v>
                      </c:pt>
                      <c:pt idx="10">
                        <c:v>52.77745384085879</c:v>
                      </c:pt>
                      <c:pt idx="11">
                        <c:v>52.608711213310663</c:v>
                      </c:pt>
                      <c:pt idx="12">
                        <c:v>51.782432206613052</c:v>
                      </c:pt>
                      <c:pt idx="13">
                        <c:v>47.875352087938815</c:v>
                      </c:pt>
                      <c:pt idx="14">
                        <c:v>47.603829972622258</c:v>
                      </c:pt>
                      <c:pt idx="15">
                        <c:v>46.089222493232285</c:v>
                      </c:pt>
                      <c:pt idx="16">
                        <c:v>45.996885488996817</c:v>
                      </c:pt>
                      <c:pt idx="17">
                        <c:v>45.928433053760614</c:v>
                      </c:pt>
                      <c:pt idx="18">
                        <c:v>44.025914333843545</c:v>
                      </c:pt>
                      <c:pt idx="19">
                        <c:v>42.908909519230406</c:v>
                      </c:pt>
                      <c:pt idx="20">
                        <c:v>41.385433734320927</c:v>
                      </c:pt>
                      <c:pt idx="21">
                        <c:v>41.292120510767383</c:v>
                      </c:pt>
                      <c:pt idx="22">
                        <c:v>41.071079335660237</c:v>
                      </c:pt>
                      <c:pt idx="23">
                        <c:v>40.978363663448405</c:v>
                      </c:pt>
                      <c:pt idx="24">
                        <c:v>39.968721942190292</c:v>
                      </c:pt>
                      <c:pt idx="25">
                        <c:v>39.747145336717594</c:v>
                      </c:pt>
                      <c:pt idx="26">
                        <c:v>39.715538633629727</c:v>
                      </c:pt>
                      <c:pt idx="27">
                        <c:v>39.150197061597922</c:v>
                      </c:pt>
                      <c:pt idx="28">
                        <c:v>39.031127922686586</c:v>
                      </c:pt>
                      <c:pt idx="29">
                        <c:v>38.52423522195437</c:v>
                      </c:pt>
                      <c:pt idx="30">
                        <c:v>38.110529652814463</c:v>
                      </c:pt>
                      <c:pt idx="31">
                        <c:v>37.966679290040247</c:v>
                      </c:pt>
                      <c:pt idx="32">
                        <c:v>37.688391866921506</c:v>
                      </c:pt>
                      <c:pt idx="33">
                        <c:v>36.033821517660513</c:v>
                      </c:pt>
                      <c:pt idx="34">
                        <c:v>35.92704462709267</c:v>
                      </c:pt>
                      <c:pt idx="35">
                        <c:v>35.921629015233435</c:v>
                      </c:pt>
                      <c:pt idx="36">
                        <c:v>35.76539316101163</c:v>
                      </c:pt>
                      <c:pt idx="37">
                        <c:v>35.626732550242579</c:v>
                      </c:pt>
                      <c:pt idx="38">
                        <c:v>35.394524769534158</c:v>
                      </c:pt>
                      <c:pt idx="39">
                        <c:v>34.479269012821916</c:v>
                      </c:pt>
                      <c:pt idx="40">
                        <c:v>32.756784449461406</c:v>
                      </c:pt>
                      <c:pt idx="41">
                        <c:v>31.00018180052939</c:v>
                      </c:pt>
                      <c:pt idx="42">
                        <c:v>30.918646395468841</c:v>
                      </c:pt>
                      <c:pt idx="43">
                        <c:v>30.103589518302641</c:v>
                      </c:pt>
                      <c:pt idx="44">
                        <c:v>29.86449248350371</c:v>
                      </c:pt>
                      <c:pt idx="45">
                        <c:v>29.155086851747143</c:v>
                      </c:pt>
                      <c:pt idx="46">
                        <c:v>27.991919178646157</c:v>
                      </c:pt>
                      <c:pt idx="47">
                        <c:v>27.556285247675049</c:v>
                      </c:pt>
                      <c:pt idx="48">
                        <c:v>27.505644095312974</c:v>
                      </c:pt>
                      <c:pt idx="49">
                        <c:v>27.235175831726153</c:v>
                      </c:pt>
                      <c:pt idx="50">
                        <c:v>26.476186201547947</c:v>
                      </c:pt>
                      <c:pt idx="51">
                        <c:v>26.046006847800058</c:v>
                      </c:pt>
                      <c:pt idx="52">
                        <c:v>24.916070263840567</c:v>
                      </c:pt>
                      <c:pt idx="53">
                        <c:v>24.818371789430628</c:v>
                      </c:pt>
                      <c:pt idx="54">
                        <c:v>23.07911899115463</c:v>
                      </c:pt>
                      <c:pt idx="55">
                        <c:v>22.319349720758836</c:v>
                      </c:pt>
                    </c:numCache>
                  </c:numRef>
                </c:yVal>
                <c:smooth val="0"/>
                <c:extLst xmlns:c15="http://schemas.microsoft.com/office/drawing/2012/chart">
                  <c:ext xmlns:c15="http://schemas.microsoft.com/office/drawing/2012/chart" uri="{02D57815-91ED-43cb-92C2-25804820EDAC}">
                    <c15:datalabelsRange>
                      <c15:f>Sheet1!$A$2:$A$294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5E-AD3C-4B02-A06D-1DB8FE5A1D32}"/>
                  </c:ext>
                </c:extLst>
              </c15:ser>
            </c15:filteredScatterSeries>
            <c15:filteredScatterSeries>
              <c15:ser>
                <c:idx val="1"/>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25 000 - 49 999</c:v>
                      </c:pt>
                    </c:strCache>
                  </c:strRef>
                </c:tx>
                <c:spPr>
                  <a:ln w="25400" cap="rnd">
                    <a:noFill/>
                    <a:round/>
                  </a:ln>
                  <a:effectLst/>
                </c:spPr>
                <c:marker>
                  <c:symbol val="circle"/>
                  <c:size val="5"/>
                  <c:spPr>
                    <a:solidFill>
                      <a:srgbClr val="FFC000"/>
                    </a:solidFill>
                    <a:ln w="9525">
                      <a:noFill/>
                    </a:ln>
                    <a:effectLst/>
                  </c:spPr>
                </c:marker>
                <c:dLbls>
                  <c:dLbl>
                    <c:idx val="56"/>
                    <c:layout>
                      <c:manualLayout>
                        <c:x val="-5.1720627163510488E-2"/>
                        <c:y val="-4.1293894495752805E-2"/>
                      </c:manualLayout>
                    </c:layout>
                    <c:tx>
                      <c:rich>
                        <a:bodyPr/>
                        <a:lstStyle/>
                        <a:p>
                          <a:fld id="{43299514-59D2-44CB-ADEB-05435A109A53}"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5F-AD3C-4B02-A06D-1DB8FE5A1D32}"/>
                      </c:ext>
                    </c:extLst>
                  </c:dLbl>
                  <c:dLbl>
                    <c:idx val="57"/>
                    <c:layout>
                      <c:manualLayout>
                        <c:x val="-4.3100522636258819E-2"/>
                        <c:y val="-4.7366950517022992E-2"/>
                      </c:manualLayout>
                    </c:layout>
                    <c:tx>
                      <c:rich>
                        <a:bodyPr/>
                        <a:lstStyle/>
                        <a:p>
                          <a:r>
                            <a:rPr lang="en-US"/>
                            <a:t>Kirkkonummi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0-AD3C-4B02-A06D-1DB8FE5A1D32}"/>
                      </c:ext>
                    </c:extLst>
                  </c:dLbl>
                  <c:dLbl>
                    <c:idx val="58"/>
                    <c:layout>
                      <c:manualLayout>
                        <c:x val="-3.8790470372632946E-2"/>
                        <c:y val="-1.6475461049399301E-2"/>
                      </c:manualLayout>
                    </c:layout>
                    <c:tx>
                      <c:rich>
                        <a:bodyPr/>
                        <a:lstStyle/>
                        <a:p>
                          <a:r>
                            <a:rPr lang="en-US"/>
                            <a:t>Kerava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1-AD3C-4B02-A06D-1DB8FE5A1D32}"/>
                      </c:ext>
                    </c:extLst>
                  </c:dLbl>
                  <c:dLbl>
                    <c:idx val="59"/>
                    <c:layout>
                      <c:manualLayout>
                        <c:x val="4.9565601031697548E-2"/>
                        <c:y val="-1.2356595787049514E-2"/>
                      </c:manualLayout>
                    </c:layout>
                    <c:tx>
                      <c:rich>
                        <a:bodyPr/>
                        <a:lstStyle/>
                        <a:p>
                          <a:r>
                            <a:rPr lang="en-US"/>
                            <a:t>Tuusula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2-AD3C-4B02-A06D-1DB8FE5A1D32}"/>
                      </c:ext>
                    </c:extLst>
                  </c:dLbl>
                  <c:dLbl>
                    <c:idx val="60"/>
                    <c:layout>
                      <c:manualLayout>
                        <c:x val="3.8790470372632863E-2"/>
                        <c:y val="-1.2356595787049514E-2"/>
                      </c:manualLayout>
                    </c:layout>
                    <c:tx>
                      <c:rich>
                        <a:bodyPr/>
                        <a:lstStyle/>
                        <a:p>
                          <a:r>
                            <a:rPr lang="en-US"/>
                            <a:t>Kaarina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3-AD3C-4B02-A06D-1DB8FE5A1D32}"/>
                      </c:ext>
                    </c:extLst>
                  </c:dLbl>
                  <c:dLbl>
                    <c:idx val="61"/>
                    <c:layout>
                      <c:manualLayout>
                        <c:x val="-8.8356071404330494E-2"/>
                        <c:y val="-4.1188652623498252E-3"/>
                      </c:manualLayout>
                    </c:layout>
                    <c:tx>
                      <c:rich>
                        <a:bodyPr/>
                        <a:lstStyle/>
                        <a:p>
                          <a:r>
                            <a:rPr lang="en-US"/>
                            <a:t>Nokia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4-AD3C-4B02-A06D-1DB8FE5A1D32}"/>
                      </c:ext>
                    </c:extLst>
                  </c:dLbl>
                  <c:dLbl>
                    <c:idx val="62"/>
                    <c:layout>
                      <c:manualLayout>
                        <c:x val="-6.8960836218014063E-2"/>
                        <c:y val="4.6337315281460352E-2"/>
                      </c:manualLayout>
                    </c:layout>
                    <c:tx>
                      <c:rich>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Montserrat" panose="00000500000000000000" pitchFamily="2" charset="0"/>
                              <a:ea typeface="+mn-ea"/>
                              <a:cs typeface="+mn-cs"/>
                            </a:defRPr>
                          </a:pPr>
                          <a:r>
                            <a:rPr lang="en-US"/>
                            <a:t>Kangasala</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1"/>
                    <c:showCatName val="0"/>
                    <c:showSerName val="0"/>
                    <c:showPercent val="0"/>
                    <c:showBubbleSize val="0"/>
                    <c:extLst xmlns:c15="http://schemas.microsoft.com/office/drawing/2012/chart">
                      <c:ext xmlns:c15="http://schemas.microsoft.com/office/drawing/2012/chart" uri="{CE6537A1-D6FC-4f65-9D91-7224C49458BB}">
                        <c15:layout>
                          <c:manualLayout>
                            <c:w val="0.10243908233217947"/>
                            <c:h val="2.8327576921835771E-2"/>
                          </c:manualLayout>
                        </c15:layout>
                        <c15:showDataLabelsRange val="0"/>
                      </c:ext>
                      <c:ext xmlns:c16="http://schemas.microsoft.com/office/drawing/2014/chart" uri="{C3380CC4-5D6E-409C-BE32-E72D297353CC}">
                        <c16:uniqueId val="{00000065-AD3C-4B02-A06D-1DB8FE5A1D32}"/>
                      </c:ext>
                    </c:extLst>
                  </c:dLbl>
                  <c:dLbl>
                    <c:idx val="63"/>
                    <c:layout>
                      <c:manualLayout>
                        <c:x val="7.5425914613452799E-2"/>
                        <c:y val="-6.1782978935247387E-3"/>
                      </c:manualLayout>
                    </c:layout>
                    <c:tx>
                      <c:rich>
                        <a:bodyPr/>
                        <a:lstStyle/>
                        <a:p>
                          <a:r>
                            <a:rPr lang="en-US"/>
                            <a:t>Nurmijärvi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6-AD3C-4B02-A06D-1DB8FE5A1D32}"/>
                      </c:ext>
                    </c:extLst>
                  </c:dLbl>
                  <c:dLbl>
                    <c:idx val="64"/>
                    <c:layout>
                      <c:manualLayout>
                        <c:x val="2.1550261318129368E-2"/>
                        <c:y val="2.6772624205273866E-2"/>
                      </c:manualLayout>
                    </c:layout>
                    <c:tx>
                      <c:rich>
                        <a:bodyPr/>
                        <a:lstStyle/>
                        <a:p>
                          <a:r>
                            <a:rPr lang="en-US"/>
                            <a:t>Raisio</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7-AD3C-4B02-A06D-1DB8FE5A1D32}"/>
                      </c:ext>
                    </c:extLst>
                  </c:dLbl>
                  <c:dLbl>
                    <c:idx val="65"/>
                    <c:layout>
                      <c:manualLayout>
                        <c:x val="3.8790470372632863E-2"/>
                        <c:y val="-3.501035472997352E-2"/>
                      </c:manualLayout>
                    </c:layout>
                    <c:tx>
                      <c:rich>
                        <a:bodyPr/>
                        <a:lstStyle/>
                        <a:p>
                          <a:r>
                            <a:rPr lang="en-US"/>
                            <a:t>Hyvinkää</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8-AD3C-4B02-A06D-1DB8FE5A1D32}"/>
                      </c:ext>
                    </c:extLst>
                  </c:dLbl>
                  <c:dLbl>
                    <c:idx val="66"/>
                    <c:layout>
                      <c:manualLayout>
                        <c:x val="-3.8790470372632863E-2"/>
                        <c:y val="-5.9723546304072471E-2"/>
                      </c:manualLayout>
                    </c:layout>
                    <c:tx>
                      <c:rich>
                        <a:bodyPr/>
                        <a:lstStyle/>
                        <a:p>
                          <a:r>
                            <a:rPr lang="en-US"/>
                            <a:t>Kokkola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9-AD3C-4B02-A06D-1DB8FE5A1D32}"/>
                      </c:ext>
                    </c:extLst>
                  </c:dLbl>
                  <c:dLbl>
                    <c:idx val="67"/>
                    <c:layout>
                      <c:manualLayout>
                        <c:x val="1.5085182922690558E-2"/>
                        <c:y val="2.0986185471610812E-3"/>
                      </c:manualLayout>
                    </c:layout>
                    <c:tx>
                      <c:rich>
                        <a:bodyPr/>
                        <a:lstStyle/>
                        <a:p>
                          <a:fld id="{262B3C79-9BE6-402A-805A-A16BAFEBB3B0}"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6A-AD3C-4B02-A06D-1DB8FE5A1D32}"/>
                      </c:ext>
                    </c:extLst>
                  </c:dLbl>
                  <c:dLbl>
                    <c:idx val="68"/>
                    <c:layout>
                      <c:manualLayout>
                        <c:x val="1.508518292269048E-2"/>
                        <c:y val="0"/>
                      </c:manualLayout>
                    </c:layout>
                    <c:tx>
                      <c:rich>
                        <a:bodyPr/>
                        <a:lstStyle/>
                        <a:p>
                          <a:r>
                            <a:rPr lang="en-US"/>
                            <a:t>Lohja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B-AD3C-4B02-A06D-1DB8FE5A1D32}"/>
                      </c:ext>
                    </c:extLst>
                  </c:dLbl>
                  <c:dLbl>
                    <c:idx val="69"/>
                    <c:layout>
                      <c:manualLayout>
                        <c:x val="6.2495757822575174E-2"/>
                        <c:y val="1.2356595787049477E-2"/>
                      </c:manualLayout>
                    </c:layout>
                    <c:tx>
                      <c:rich>
                        <a:bodyPr/>
                        <a:lstStyle/>
                        <a:p>
                          <a:r>
                            <a:rPr lang="en-US"/>
                            <a:t>Rauma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C-AD3C-4B02-A06D-1DB8FE5A1D32}"/>
                      </c:ext>
                    </c:extLst>
                  </c:dLbl>
                  <c:dLbl>
                    <c:idx val="70"/>
                    <c:layout>
                      <c:manualLayout>
                        <c:x val="2.5860313581755164E-2"/>
                        <c:y val="2.4713191574098878E-2"/>
                      </c:manualLayout>
                    </c:layout>
                    <c:tx>
                      <c:rich>
                        <a:bodyPr/>
                        <a:lstStyle/>
                        <a:p>
                          <a:r>
                            <a:rPr lang="en-US"/>
                            <a:t>Vihti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D-AD3C-4B02-A06D-1DB8FE5A1D32}"/>
                      </c:ext>
                    </c:extLst>
                  </c:dLbl>
                  <c:dLbl>
                    <c:idx val="71"/>
                    <c:layout>
                      <c:manualLayout>
                        <c:x val="1.2930156790877622E-2"/>
                        <c:y val="3.0891489467623618E-2"/>
                      </c:manualLayout>
                    </c:layout>
                    <c:tx>
                      <c:rich>
                        <a:bodyPr/>
                        <a:lstStyle/>
                        <a:p>
                          <a:r>
                            <a:rPr lang="en-US"/>
                            <a:t>Riihimäki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E-AD3C-4B02-A06D-1DB8FE5A1D32}"/>
                      </c:ext>
                    </c:extLst>
                  </c:dLbl>
                  <c:dLbl>
                    <c:idx val="72"/>
                    <c:layout>
                      <c:manualLayout>
                        <c:x val="3.448041810900699E-2"/>
                        <c:y val="7.2080142091121943E-2"/>
                      </c:manualLayout>
                    </c:layout>
                    <c:tx>
                      <c:rich>
                        <a:bodyPr/>
                        <a:lstStyle/>
                        <a:p>
                          <a:r>
                            <a:rPr lang="en-US"/>
                            <a:t>Raasepori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F-AD3C-4B02-A06D-1DB8FE5A1D32}"/>
                      </c:ext>
                    </c:extLst>
                  </c:dLbl>
                  <c:dLbl>
                    <c:idx val="73"/>
                    <c:layout>
                      <c:manualLayout>
                        <c:x val="-3.2325391977194133E-2"/>
                        <c:y val="7.6199007353471779E-2"/>
                      </c:manualLayout>
                    </c:layout>
                    <c:tx>
                      <c:rich>
                        <a:bodyPr/>
                        <a:lstStyle/>
                        <a:p>
                          <a:r>
                            <a:rPr lang="en-US"/>
                            <a:t>Kajaani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0-AD3C-4B02-A06D-1DB8FE5A1D32}"/>
                      </c:ext>
                    </c:extLst>
                  </c:dLbl>
                  <c:dLbl>
                    <c:idx val="74"/>
                    <c:layout>
                      <c:manualLayout>
                        <c:x val="-0.14654177696327972"/>
                        <c:y val="-2.059432631174913E-2"/>
                      </c:manualLayout>
                    </c:layout>
                    <c:tx>
                      <c:rich>
                        <a:bodyPr/>
                        <a:lstStyle/>
                        <a:p>
                          <a:r>
                            <a:rPr lang="en-US"/>
                            <a:t>Savonlinna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1-AD3C-4B02-A06D-1DB8FE5A1D3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xmlns:c15="http://schemas.microsoft.com/office/drawing/2012/chart">
                      <c:ext xmlns:c15="http://schemas.microsoft.com/office/drawing/2012/chart" uri="{02D57815-91ED-43cb-92C2-25804820EDAC}">
                        <c15:formulaRef>
                          <c15:sqref>Sheet1!$B$2:$B$294</c15:sqref>
                        </c15:formulaRef>
                      </c:ext>
                    </c:extLst>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extLst xmlns:c15="http://schemas.microsoft.com/office/drawing/2012/chart">
                      <c:ext xmlns:c15="http://schemas.microsoft.com/office/drawing/2012/chart" uri="{02D57815-91ED-43cb-92C2-25804820EDAC}">
                        <c15:formulaRef>
                          <c15:sqref>Sheet1!$E$2:$E$294</c15:sqref>
                        </c15:formulaRef>
                      </c:ext>
                    </c:extLst>
                    <c:numCache>
                      <c:formatCode>General</c:formatCode>
                      <c:ptCount val="293"/>
                      <c:pt idx="56" formatCode="0.0">
                        <c:v>82.730908585993731</c:v>
                      </c:pt>
                      <c:pt idx="57" formatCode="0.0">
                        <c:v>78.230318908484975</c:v>
                      </c:pt>
                      <c:pt idx="58" formatCode="0.0">
                        <c:v>78.178847979704997</c:v>
                      </c:pt>
                      <c:pt idx="59" formatCode="0.0">
                        <c:v>78.080253538246296</c:v>
                      </c:pt>
                      <c:pt idx="60" formatCode="0.0">
                        <c:v>74.620272365856977</c:v>
                      </c:pt>
                      <c:pt idx="61" formatCode="0.0">
                        <c:v>73.982755580690437</c:v>
                      </c:pt>
                      <c:pt idx="62" formatCode="0.0">
                        <c:v>73.634671549407841</c:v>
                      </c:pt>
                      <c:pt idx="63" formatCode="0.0">
                        <c:v>71.309509656504105</c:v>
                      </c:pt>
                      <c:pt idx="64" formatCode="0.0">
                        <c:v>70.509108431819186</c:v>
                      </c:pt>
                      <c:pt idx="65" formatCode="0.0">
                        <c:v>57.696801260097736</c:v>
                      </c:pt>
                      <c:pt idx="66" formatCode="0.0">
                        <c:v>55.637192204396783</c:v>
                      </c:pt>
                      <c:pt idx="67" formatCode="0.0">
                        <c:v>55.297459733454581</c:v>
                      </c:pt>
                      <c:pt idx="68" formatCode="0.0">
                        <c:v>52.838633417540009</c:v>
                      </c:pt>
                      <c:pt idx="69" formatCode="0.0">
                        <c:v>49.425419723680761</c:v>
                      </c:pt>
                      <c:pt idx="70" formatCode="0.0">
                        <c:v>48.202947776197846</c:v>
                      </c:pt>
                      <c:pt idx="71" formatCode="0.0">
                        <c:v>47.321113171805379</c:v>
                      </c:pt>
                      <c:pt idx="72" formatCode="0.0">
                        <c:v>46.464688949147217</c:v>
                      </c:pt>
                      <c:pt idx="73" formatCode="0.0">
                        <c:v>45.156366384798766</c:v>
                      </c:pt>
                      <c:pt idx="74" formatCode="0.0">
                        <c:v>37.298159870649258</c:v>
                      </c:pt>
                    </c:numCache>
                  </c:numRef>
                </c:yVal>
                <c:smooth val="0"/>
                <c:extLst xmlns:c15="http://schemas.microsoft.com/office/drawing/2012/chart">
                  <c:ext xmlns:c15="http://schemas.microsoft.com/office/drawing/2012/chart" uri="{02D57815-91ED-43cb-92C2-25804820EDAC}">
                    <c15:datalabelsRange>
                      <c15:f>Sheet1!$A$2:$A$294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72-AD3C-4B02-A06D-1DB8FE5A1D32}"/>
                  </c:ext>
                </c:extLst>
              </c15:ser>
            </c15:filteredScatterSeries>
            <c15:filteredScatterSeries>
              <c15:ser>
                <c:idx val="0"/>
                <c:order val="4"/>
                <c:tx>
                  <c:strRef>
                    <c:extLst xmlns:c15="http://schemas.microsoft.com/office/drawing/2012/chart">
                      <c:ext xmlns:c15="http://schemas.microsoft.com/office/drawing/2012/chart" uri="{02D57815-91ED-43cb-92C2-25804820EDAC}">
                        <c15:formulaRef>
                          <c15:sqref>Sheet1!$D$1</c15:sqref>
                        </c15:formulaRef>
                      </c:ext>
                    </c:extLst>
                    <c:strCache>
                      <c:ptCount val="1"/>
                      <c:pt idx="0">
                        <c:v>Yli 50 000</c:v>
                      </c:pt>
                    </c:strCache>
                  </c:strRef>
                </c:tx>
                <c:spPr>
                  <a:ln w="25400" cap="rnd">
                    <a:noFill/>
                    <a:round/>
                  </a:ln>
                  <a:effectLst/>
                </c:spPr>
                <c:marker>
                  <c:symbol val="circle"/>
                  <c:size val="5"/>
                  <c:spPr>
                    <a:solidFill>
                      <a:srgbClr val="0070C0"/>
                    </a:solidFill>
                    <a:ln w="9525">
                      <a:noFill/>
                    </a:ln>
                    <a:effectLst/>
                  </c:spPr>
                </c:marker>
                <c:dLbls>
                  <c:dLbl>
                    <c:idx val="171"/>
                    <c:layout>
                      <c:manualLayout>
                        <c:x val="8.6201045272517474E-3"/>
                        <c:y val="1.0297163155874565E-2"/>
                      </c:manualLayout>
                    </c:layout>
                    <c:tx>
                      <c:rich>
                        <a:bodyPr/>
                        <a:lstStyle/>
                        <a:p>
                          <a:fld id="{6C26F543-1461-4EA5-9C8D-8C10355270A1}" type="CELLRANGE">
                            <a:rPr lang="en-US"/>
                            <a:pPr/>
                            <a:t>[CELLRANGE]</a:t>
                          </a:fld>
                          <a:r>
                            <a:rPr lang="en-US"/>
                            <a:t>Rovaniemi</a:t>
                          </a:r>
                        </a:p>
                      </c:rich>
                    </c:tx>
                    <c:showLegendKey val="0"/>
                    <c:showVal val="0"/>
                    <c:showCatName val="1"/>
                    <c:showSerName val="0"/>
                    <c:showPercent val="0"/>
                    <c:showBubbleSize val="0"/>
                    <c:extLst xmlns:c15="http://schemas.microsoft.com/office/drawing/2012/chart">
                      <c:ext xmlns:c15="http://schemas.microsoft.com/office/drawing/2012/chart" uri="{CE6537A1-D6FC-4f65-9D91-7224C49458BB}">
                        <c15:dlblFieldTable/>
                        <c15:showDataLabelsRange val="0"/>
                      </c:ext>
                      <c:ext xmlns:c16="http://schemas.microsoft.com/office/drawing/2014/chart" uri="{C3380CC4-5D6E-409C-BE32-E72D297353CC}">
                        <c16:uniqueId val="{00000073-AD3C-4B02-A06D-1DB8FE5A1D32}"/>
                      </c:ext>
                    </c:extLst>
                  </c:dLbl>
                  <c:dLbl>
                    <c:idx val="172"/>
                    <c:layout>
                      <c:manualLayout>
                        <c:x val="-8.6201045272516694E-3"/>
                        <c:y val="-3.7755828746317895E-17"/>
                      </c:manualLayout>
                    </c:layout>
                    <c:tx>
                      <c:rich>
                        <a:bodyPr/>
                        <a:lstStyle/>
                        <a:p>
                          <a:r>
                            <a:rPr lang="en-US"/>
                            <a:t>Seinäjoki</a:t>
                          </a:r>
                        </a:p>
                      </c:rich>
                    </c:tx>
                    <c:showLegendKey val="0"/>
                    <c:showVal val="0"/>
                    <c:showCatName val="1"/>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4-AD3C-4B02-A06D-1DB8FE5A1D32}"/>
                      </c:ext>
                    </c:extLst>
                  </c:dLbl>
                  <c:dLbl>
                    <c:idx val="173"/>
                    <c:layout>
                      <c:manualLayout>
                        <c:x val="-4.0945496504445802E-2"/>
                        <c:y val="2.7282041113093982E-2"/>
                      </c:manualLayout>
                    </c:layout>
                    <c:tx>
                      <c:rich>
                        <a:bodyPr/>
                        <a:lstStyle/>
                        <a:p>
                          <a:fld id="{7ED26B78-E788-4327-9F8E-727C36ED2340}"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75-AD3C-4B02-A06D-1DB8FE5A1D32}"/>
                      </c:ext>
                    </c:extLst>
                  </c:dLbl>
                  <c:dLbl>
                    <c:idx val="174"/>
                    <c:layout>
                      <c:manualLayout>
                        <c:x val="-9.2666123667956374E-2"/>
                        <c:y val="1.8417327644542576E-2"/>
                      </c:manualLayout>
                    </c:layout>
                    <c:tx>
                      <c:rich>
                        <a:bodyPr/>
                        <a:lstStyle/>
                        <a:p>
                          <a:fld id="{84197416-24AE-4941-ABBD-2B59D42184E4}"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76-AD3C-4B02-A06D-1DB8FE5A1D32}"/>
                      </c:ext>
                    </c:extLst>
                  </c:dLbl>
                  <c:dLbl>
                    <c:idx val="175"/>
                    <c:layout>
                      <c:manualLayout>
                        <c:x val="-0.13361145048530509"/>
                        <c:y val="1.4337705114219787E-2"/>
                      </c:manualLayout>
                    </c:layout>
                    <c:tx>
                      <c:rich>
                        <a:bodyPr/>
                        <a:lstStyle/>
                        <a:p>
                          <a:fld id="{EF34F352-55C2-444A-88F9-039A6662FD49}"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77-AD3C-4B02-A06D-1DB8FE5A1D32}"/>
                      </c:ext>
                    </c:extLst>
                  </c:dLbl>
                  <c:dLbl>
                    <c:idx val="176"/>
                    <c:layout>
                      <c:manualLayout>
                        <c:x val="4.5255548768071752E-2"/>
                        <c:y val="-1.0297163155874565E-2"/>
                      </c:manualLayout>
                    </c:layout>
                    <c:tx>
                      <c:rich>
                        <a:bodyPr/>
                        <a:lstStyle/>
                        <a:p>
                          <a:r>
                            <a:rPr lang="en-US"/>
                            <a:t>Lappeenranta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8-AD3C-4B02-A06D-1DB8FE5A1D32}"/>
                      </c:ext>
                    </c:extLst>
                  </c:dLbl>
                  <c:dLbl>
                    <c:idx val="177"/>
                    <c:layout>
                      <c:manualLayout>
                        <c:x val="-4.0945496504445879E-2"/>
                        <c:y val="4.1188652623498259E-2"/>
                      </c:manualLayout>
                    </c:layout>
                    <c:tx>
                      <c:rich>
                        <a:bodyPr/>
                        <a:lstStyle/>
                        <a:p>
                          <a:r>
                            <a:rPr lang="en-US"/>
                            <a:t>Hämeenlinna</a:t>
                          </a:r>
                        </a:p>
                      </c:rich>
                    </c:tx>
                    <c:showLegendKey val="0"/>
                    <c:showVal val="0"/>
                    <c:showCatName val="1"/>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9-AD3C-4B02-A06D-1DB8FE5A1D32}"/>
                      </c:ext>
                    </c:extLst>
                  </c:dLbl>
                  <c:dLbl>
                    <c:idx val="178"/>
                    <c:layout>
                      <c:manualLayout>
                        <c:x val="-9.0511097536143434E-2"/>
                        <c:y val="2.0594326311749126E-3"/>
                      </c:manualLayout>
                    </c:layout>
                    <c:tx>
                      <c:rich>
                        <a:bodyPr/>
                        <a:lstStyle/>
                        <a:p>
                          <a:r>
                            <a:rPr lang="en-US"/>
                            <a:t>Pori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A-AD3C-4B02-A06D-1DB8FE5A1D32}"/>
                      </c:ext>
                    </c:extLst>
                  </c:dLbl>
                  <c:dLbl>
                    <c:idx val="179"/>
                    <c:layout>
                      <c:manualLayout>
                        <c:x val="3.663544424081993E-2"/>
                        <c:y val="0"/>
                      </c:manualLayout>
                    </c:layout>
                    <c:tx>
                      <c:rich>
                        <a:bodyPr/>
                        <a:lstStyle/>
                        <a:p>
                          <a:r>
                            <a:rPr lang="en-US"/>
                            <a:t>Mikkeli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B-AD3C-4B02-A06D-1DB8FE5A1D32}"/>
                      </c:ext>
                    </c:extLst>
                  </c:dLbl>
                  <c:dLbl>
                    <c:idx val="180"/>
                    <c:layout>
                      <c:manualLayout>
                        <c:x val="-0.11637141111789863"/>
                        <c:y val="1.2356595787049477E-2"/>
                      </c:manualLayout>
                    </c:layout>
                    <c:tx>
                      <c:rich>
                        <a:bodyPr/>
                        <a:lstStyle/>
                        <a:p>
                          <a:r>
                            <a:rPr lang="en-US"/>
                            <a:t>Kajaani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C-AD3C-4B02-A06D-1DB8FE5A1D32}"/>
                      </c:ext>
                    </c:extLst>
                  </c:dLbl>
                  <c:dLbl>
                    <c:idx val="181"/>
                    <c:layout>
                      <c:manualLayout>
                        <c:x val="2.801533971356818E-2"/>
                        <c:y val="3.0891489467623691E-2"/>
                      </c:manualLayout>
                    </c:layout>
                    <c:tx>
                      <c:rich>
                        <a:bodyPr/>
                        <a:lstStyle/>
                        <a:p>
                          <a:r>
                            <a:rPr lang="en-US"/>
                            <a:t>Salo</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D-AD3C-4B02-A06D-1DB8FE5A1D32}"/>
                      </c:ext>
                    </c:extLst>
                  </c:dLbl>
                  <c:dLbl>
                    <c:idx val="182"/>
                    <c:layout>
                      <c:manualLayout>
                        <c:x val="-0.12068146338152455"/>
                        <c:y val="2.059432631174913E-2"/>
                      </c:manualLayout>
                    </c:layout>
                    <c:tx>
                      <c:rich>
                        <a:bodyPr/>
                        <a:lstStyle/>
                        <a:p>
                          <a:r>
                            <a:rPr lang="en-US"/>
                            <a:t>Kouvola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E-AD3C-4B02-A06D-1DB8FE5A1D32}"/>
                      </c:ext>
                    </c:extLst>
                  </c:dLbl>
                  <c:dLbl>
                    <c:idx val="284"/>
                    <c:layout>
                      <c:manualLayout>
                        <c:x val="-1.7240209054503495E-2"/>
                        <c:y val="-3.5676508214136239E-2"/>
                      </c:manualLayout>
                    </c:layout>
                    <c:tx>
                      <c:rich>
                        <a:bodyPr/>
                        <a:lstStyle/>
                        <a:p>
                          <a:fld id="{8D3E4518-9034-47A2-B276-F57C04E4C246}"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7F-AD3C-4B02-A06D-1DB8FE5A1D32}"/>
                      </c:ext>
                    </c:extLst>
                  </c:dLbl>
                  <c:dLbl>
                    <c:idx val="285"/>
                    <c:layout>
                      <c:manualLayout>
                        <c:x val="4.3100522636257948E-3"/>
                        <c:y val="-5.6074945185849198E-2"/>
                      </c:manualLayout>
                    </c:layout>
                    <c:tx>
                      <c:rich>
                        <a:bodyPr/>
                        <a:lstStyle/>
                        <a:p>
                          <a:fld id="{19132ED2-3765-407C-B61A-CCDABB7E1C9C}" type="CELLRANGE">
                            <a:rPr lang="en-US"/>
                            <a:pPr/>
                            <a:t>[CELLRANGE]</a:t>
                          </a:fld>
                          <a:endParaRPr lang="en-US"/>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80-AD3C-4B02-A06D-1DB8FE5A1D32}"/>
                      </c:ext>
                    </c:extLst>
                  </c:dLbl>
                  <c:dLbl>
                    <c:idx val="286"/>
                    <c:layout>
                      <c:manualLayout>
                        <c:x val="-7.9735966877078748E-2"/>
                        <c:y val="-2.6341602793174424E-2"/>
                      </c:manualLayout>
                    </c:layout>
                    <c:tx>
                      <c:rich>
                        <a:bodyPr/>
                        <a:lstStyle/>
                        <a:p>
                          <a:fld id="{6511C1FB-5B9B-4ACC-8552-86975407EF1C}"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81-AD3C-4B02-A06D-1DB8FE5A1D32}"/>
                      </c:ext>
                    </c:extLst>
                  </c:dLbl>
                  <c:dLbl>
                    <c:idx val="287"/>
                    <c:layout>
                      <c:manualLayout>
                        <c:x val="-1.5803342405068188E-16"/>
                        <c:y val="-6.2958556414832445E-3"/>
                      </c:manualLayout>
                    </c:layout>
                    <c:tx>
                      <c:rich>
                        <a:bodyPr/>
                        <a:lstStyle/>
                        <a:p>
                          <a:fld id="{ACD0FD0D-DB3A-4D72-8B7A-0FE2A9EB14FD}" type="CELLRANGE">
                            <a:rPr lang="en-US"/>
                            <a:pPr/>
                            <a:t>[CELLRANGE]</a:t>
                          </a:fld>
                          <a:endParaRPr lang="en-US"/>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82-AD3C-4B02-A06D-1DB8FE5A1D32}"/>
                      </c:ext>
                    </c:extLst>
                  </c:dLbl>
                  <c:dLbl>
                    <c:idx val="288"/>
                    <c:layout>
                      <c:manualLayout>
                        <c:x val="-1.9395235186316511E-2"/>
                        <c:y val="-3.3577896754577299E-2"/>
                      </c:manualLayout>
                    </c:layout>
                    <c:tx>
                      <c:rich>
                        <a:bodyPr/>
                        <a:lstStyle/>
                        <a:p>
                          <a:fld id="{AC934FDD-9B1F-4DFB-A31B-F6965CE6EADA}"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83-AD3C-4B02-A06D-1DB8FE5A1D32}"/>
                      </c:ext>
                    </c:extLst>
                  </c:dLbl>
                  <c:dLbl>
                    <c:idx val="289"/>
                    <c:layout>
                      <c:manualLayout>
                        <c:x val="3.2325391977193974E-2"/>
                        <c:y val="1.4416028418224428E-2"/>
                      </c:manualLayout>
                    </c:layout>
                    <c:tx>
                      <c:rich>
                        <a:bodyPr/>
                        <a:lstStyle/>
                        <a:p>
                          <a:r>
                            <a:rPr lang="en-US"/>
                            <a:t>Oulu</a:t>
                          </a:r>
                        </a:p>
                      </c:rich>
                    </c:tx>
                    <c:showLegendKey val="0"/>
                    <c:showVal val="0"/>
                    <c:showCatName val="1"/>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84-AD3C-4B02-A06D-1DB8FE5A1D32}"/>
                      </c:ext>
                    </c:extLst>
                  </c:dLbl>
                  <c:dLbl>
                    <c:idx val="290"/>
                    <c:layout>
                      <c:manualLayout>
                        <c:x val="-4.3100522636258735E-2"/>
                        <c:y val="-3.061711466353334E-2"/>
                      </c:manualLayout>
                    </c:layout>
                    <c:tx>
                      <c:rich>
                        <a:bodyPr/>
                        <a:lstStyle/>
                        <a:p>
                          <a:fld id="{9EC6E7AD-797D-4F23-8F94-51E71DEBF7D8}"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85-AD3C-4B02-A06D-1DB8FE5A1D32}"/>
                      </c:ext>
                    </c:extLst>
                  </c:dLbl>
                  <c:dLbl>
                    <c:idx val="291"/>
                    <c:layout>
                      <c:manualLayout>
                        <c:x val="-6.034073169076231E-2"/>
                        <c:y val="-1.4416028418224428E-2"/>
                      </c:manualLayout>
                    </c:layout>
                    <c:tx>
                      <c:rich>
                        <a:bodyPr/>
                        <a:lstStyle/>
                        <a:p>
                          <a:r>
                            <a:rPr lang="en-US"/>
                            <a:t>Jyväskylä</a:t>
                          </a:r>
                        </a:p>
                      </c:rich>
                    </c:tx>
                    <c:showLegendKey val="0"/>
                    <c:showVal val="0"/>
                    <c:showCatName val="1"/>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86-AD3C-4B02-A06D-1DB8FE5A1D32}"/>
                      </c:ext>
                    </c:extLst>
                  </c:dLbl>
                  <c:dLbl>
                    <c:idx val="292"/>
                    <c:layout>
                      <c:manualLayout>
                        <c:x val="-0.10775130659064684"/>
                        <c:y val="-3.1244187575718646E-2"/>
                      </c:manualLayout>
                    </c:layout>
                    <c:tx>
                      <c:rich>
                        <a:bodyPr/>
                        <a:lstStyle/>
                        <a:p>
                          <a:fld id="{AA6AF08B-E718-4B52-B3E5-00F8241CE6F0}"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87-AD3C-4B02-A06D-1DB8FE5A1D3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xmlns:c15="http://schemas.microsoft.com/office/drawing/2012/chart">
                      <c:ext xmlns:c15="http://schemas.microsoft.com/office/drawing/2012/chart" uri="{02D57815-91ED-43cb-92C2-25804820EDAC}">
                        <c15:formulaRef>
                          <c15:sqref>Sheet1!$B$2:$B$294</c15:sqref>
                        </c15:formulaRef>
                      </c:ext>
                    </c:extLst>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extLst xmlns:c15="http://schemas.microsoft.com/office/drawing/2012/chart">
                      <c:ext xmlns:c15="http://schemas.microsoft.com/office/drawing/2012/chart" uri="{02D57815-91ED-43cb-92C2-25804820EDAC}">
                        <c15:formulaRef>
                          <c15:sqref>Sheet1!$D$2:$D$294</c15:sqref>
                        </c15:formulaRef>
                      </c:ext>
                    </c:extLst>
                    <c:numCache>
                      <c:formatCode>General</c:formatCode>
                      <c:ptCount val="293"/>
                      <c:pt idx="171" formatCode="0.0">
                        <c:v>71.954701863274721</c:v>
                      </c:pt>
                      <c:pt idx="172" formatCode="0.0">
                        <c:v>68.081505588732682</c:v>
                      </c:pt>
                      <c:pt idx="173" formatCode="0.0">
                        <c:v>66.540014610894772</c:v>
                      </c:pt>
                      <c:pt idx="174" formatCode="0.0">
                        <c:v>65.868585627199437</c:v>
                      </c:pt>
                      <c:pt idx="175" formatCode="0.0">
                        <c:v>61.680389686431965</c:v>
                      </c:pt>
                      <c:pt idx="176" formatCode="0.0">
                        <c:v>58.629045687390061</c:v>
                      </c:pt>
                      <c:pt idx="177" formatCode="0.0">
                        <c:v>58.200745344495559</c:v>
                      </c:pt>
                      <c:pt idx="178" formatCode="0.0">
                        <c:v>48.342992816599384</c:v>
                      </c:pt>
                      <c:pt idx="179" formatCode="0.0">
                        <c:v>47.117706039565178</c:v>
                      </c:pt>
                      <c:pt idx="180" formatCode="0.0">
                        <c:v>45.490688404701459</c:v>
                      </c:pt>
                      <c:pt idx="181" formatCode="0.0">
                        <c:v>43.871380082947645</c:v>
                      </c:pt>
                      <c:pt idx="182" formatCode="0.0">
                        <c:v>35.496464206689936</c:v>
                      </c:pt>
                      <c:pt idx="284" formatCode="0.0">
                        <c:v>87.089010201957365</c:v>
                      </c:pt>
                      <c:pt idx="285" formatCode="0.0">
                        <c:v>85.09514284728948</c:v>
                      </c:pt>
                      <c:pt idx="286" formatCode="0.0">
                        <c:v>81.850756278621418</c:v>
                      </c:pt>
                      <c:pt idx="287" formatCode="0.0">
                        <c:v>81.053351401504102</c:v>
                      </c:pt>
                      <c:pt idx="288" formatCode="0.0">
                        <c:v>79.339608219221645</c:v>
                      </c:pt>
                      <c:pt idx="289" formatCode="0.0">
                        <c:v>76.584314211916734</c:v>
                      </c:pt>
                      <c:pt idx="290" formatCode="0.0">
                        <c:v>75.679432328044101</c:v>
                      </c:pt>
                      <c:pt idx="291" formatCode="0.0">
                        <c:v>71.90342517084774</c:v>
                      </c:pt>
                      <c:pt idx="292" formatCode="0.0">
                        <c:v>63.558262760964226</c:v>
                      </c:pt>
                    </c:numCache>
                  </c:numRef>
                </c:yVal>
                <c:smooth val="0"/>
                <c:extLst xmlns:c15="http://schemas.microsoft.com/office/drawing/2012/chart">
                  <c:ext xmlns:c15="http://schemas.microsoft.com/office/drawing/2012/chart" uri="{02D57815-91ED-43cb-92C2-25804820EDAC}">
                    <c15:datalabelsRange>
                      <c15:f>Sheet1!$A$2:$A$294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88-AD3C-4B02-A06D-1DB8FE5A1D32}"/>
                  </c:ext>
                </c:extLst>
              </c15:ser>
            </c15:filteredScatterSeries>
          </c:ext>
        </c:extLst>
      </c:scatterChart>
      <c:valAx>
        <c:axId val="4844784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r>
                  <a:rPr lang="fi-FI"/>
                  <a:t>Elinvoimaindeksi</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endParaRPr lang="fi-FI"/>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crossAx val="484478944"/>
        <c:crosses val="autoZero"/>
        <c:crossBetween val="midCat"/>
        <c:majorUnit val="10"/>
      </c:valAx>
      <c:valAx>
        <c:axId val="48447894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r>
                  <a:rPr lang="fi-FI"/>
                  <a:t>Veto-</a:t>
                </a:r>
                <a:r>
                  <a:rPr lang="fi-FI" baseline="0"/>
                  <a:t> ja pitovoimaindeksi</a:t>
                </a:r>
                <a:endParaRPr lang="fi-FI"/>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endParaRPr lang="fi-FI"/>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crossAx val="484478464"/>
        <c:crosses val="autoZero"/>
        <c:crossBetween val="midCat"/>
      </c:valAx>
      <c:spPr>
        <a:noFill/>
        <a:ln>
          <a:noFill/>
        </a:ln>
        <a:effectLst/>
      </c:spPr>
    </c:plotArea>
    <c:plotVisOnly val="1"/>
    <c:dispBlanksAs val="gap"/>
    <c:showDLblsOverMax val="0"/>
  </c:chart>
  <c:spPr>
    <a:noFill/>
    <a:ln>
      <a:noFill/>
    </a:ln>
    <a:effectLst/>
  </c:spPr>
  <c:txPr>
    <a:bodyPr/>
    <a:lstStyle/>
    <a:p>
      <a:pPr>
        <a:defRPr>
          <a:solidFill>
            <a:sysClr val="windowText" lastClr="000000"/>
          </a:solidFill>
          <a:latin typeface="Montserrat" panose="00000500000000000000" pitchFamily="2" charset="0"/>
        </a:defRPr>
      </a:pPr>
      <a:endParaRPr lang="fi-FI"/>
    </a:p>
  </c:txPr>
  <c:externalData r:id="rId4">
    <c:autoUpdate val="0"/>
  </c:externalData>
  <c:userShapes r:id="rId5"/>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ontserrat" panose="00000500000000000000" pitchFamily="2" charset="0"/>
                <a:ea typeface="+mn-ea"/>
                <a:cs typeface="+mn-cs"/>
              </a:defRPr>
            </a:pPr>
            <a:r>
              <a:rPr lang="fi-FI" sz="1400" b="0" i="0" u="none" strike="noStrike" kern="1200" spc="0" baseline="0">
                <a:solidFill>
                  <a:sysClr val="windowText" lastClr="000000"/>
                </a:solidFill>
                <a:latin typeface="Montserrat" panose="00000500000000000000" pitchFamily="2" charset="0"/>
              </a:rPr>
              <a:t>4 000 </a:t>
            </a:r>
            <a:r>
              <a:rPr kumimoji="0" lang="fi-FI" sz="1400" b="0" i="0" u="none" strike="noStrike" kern="0" cap="none" spc="0" normalizeH="0" baseline="0" noProof="0">
                <a:ln>
                  <a:noFill/>
                </a:ln>
                <a:solidFill>
                  <a:sysClr val="windowText" lastClr="000000"/>
                </a:solidFill>
                <a:effectLst/>
                <a:uLnTx/>
                <a:uFillTx/>
                <a:latin typeface="Montserrat" panose="00000500000000000000" pitchFamily="2" charset="0"/>
              </a:rPr>
              <a:t>–</a:t>
            </a:r>
            <a:r>
              <a:rPr lang="fi-FI" sz="1400" b="0" i="0" u="none" strike="noStrike" kern="1200" spc="0" baseline="0">
                <a:solidFill>
                  <a:sysClr val="windowText" lastClr="000000"/>
                </a:solidFill>
                <a:latin typeface="Montserrat" panose="00000500000000000000" pitchFamily="2" charset="0"/>
              </a:rPr>
              <a:t> 9 999 asukkaan kuntien EVP-indeksin 20 kärkikuntaa</a:t>
            </a:r>
          </a:p>
        </c:rich>
      </c:tx>
      <c:overlay val="0"/>
      <c:spPr>
        <a:noFill/>
        <a:ln>
          <a:noFill/>
        </a:ln>
        <a:effectLst/>
      </c:spPr>
    </c:title>
    <c:autoTitleDeleted val="0"/>
    <c:plotArea>
      <c:layout/>
      <c:barChart>
        <c:barDir val="col"/>
        <c:grouping val="clustered"/>
        <c:varyColors val="0"/>
        <c:ser>
          <c:idx val="0"/>
          <c:order val="0"/>
          <c:tx>
            <c:strRef>
              <c:f>Kuviot!$B$113</c:f>
              <c:strCache>
                <c:ptCount val="1"/>
                <c:pt idx="0">
                  <c:v>EVP-indeksi</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Kuviot!$A$114:$A$133</c:f>
              <c:strCache>
                <c:ptCount val="20"/>
                <c:pt idx="0">
                  <c:v>Kittilä</c:v>
                </c:pt>
                <c:pt idx="1">
                  <c:v>Kolari</c:v>
                </c:pt>
                <c:pt idx="2">
                  <c:v>Inari</c:v>
                </c:pt>
                <c:pt idx="3">
                  <c:v>Vesilahti</c:v>
                </c:pt>
                <c:pt idx="4">
                  <c:v>Närpiö</c:v>
                </c:pt>
                <c:pt idx="5">
                  <c:v>Rusko</c:v>
                </c:pt>
                <c:pt idx="6">
                  <c:v>Luoto</c:v>
                </c:pt>
                <c:pt idx="7">
                  <c:v>Inkoo</c:v>
                </c:pt>
                <c:pt idx="8">
                  <c:v>Masku</c:v>
                </c:pt>
                <c:pt idx="9">
                  <c:v>Siuntio</c:v>
                </c:pt>
                <c:pt idx="10">
                  <c:v>Uusikaarlepyy</c:v>
                </c:pt>
                <c:pt idx="11">
                  <c:v>Pornainen</c:v>
                </c:pt>
                <c:pt idx="12">
                  <c:v>Kemiönsaari</c:v>
                </c:pt>
                <c:pt idx="13">
                  <c:v>Eurajoki</c:v>
                </c:pt>
                <c:pt idx="14">
                  <c:v>Sodankylä</c:v>
                </c:pt>
                <c:pt idx="15">
                  <c:v>Maalahti</c:v>
                </c:pt>
                <c:pt idx="16">
                  <c:v>Hattula</c:v>
                </c:pt>
                <c:pt idx="17">
                  <c:v>Kruunupyy</c:v>
                </c:pt>
                <c:pt idx="18">
                  <c:v>Nousiainen</c:v>
                </c:pt>
                <c:pt idx="19">
                  <c:v>Vöyri</c:v>
                </c:pt>
              </c:strCache>
            </c:strRef>
          </c:cat>
          <c:val>
            <c:numRef>
              <c:f>Kuviot!$B$114:$B$133</c:f>
              <c:numCache>
                <c:formatCode>0.0</c:formatCode>
                <c:ptCount val="20"/>
                <c:pt idx="0">
                  <c:v>80.32507613348406</c:v>
                </c:pt>
                <c:pt idx="1">
                  <c:v>73.04246431856285</c:v>
                </c:pt>
                <c:pt idx="2">
                  <c:v>70.892277440098681</c:v>
                </c:pt>
                <c:pt idx="3">
                  <c:v>62.339011692208373</c:v>
                </c:pt>
                <c:pt idx="4">
                  <c:v>60.170498679928926</c:v>
                </c:pt>
                <c:pt idx="5">
                  <c:v>58.579397798976515</c:v>
                </c:pt>
                <c:pt idx="6">
                  <c:v>57.76643400519373</c:v>
                </c:pt>
                <c:pt idx="7">
                  <c:v>56.89322639183483</c:v>
                </c:pt>
                <c:pt idx="8">
                  <c:v>55.878289944431614</c:v>
                </c:pt>
                <c:pt idx="9">
                  <c:v>55.774914773115242</c:v>
                </c:pt>
                <c:pt idx="10">
                  <c:v>53.371292406830932</c:v>
                </c:pt>
                <c:pt idx="11">
                  <c:v>52.163131609975885</c:v>
                </c:pt>
                <c:pt idx="12">
                  <c:v>52.076504141881038</c:v>
                </c:pt>
                <c:pt idx="13">
                  <c:v>51.947952712800095</c:v>
                </c:pt>
                <c:pt idx="14">
                  <c:v>51.42123722249967</c:v>
                </c:pt>
                <c:pt idx="15">
                  <c:v>51.232989059354281</c:v>
                </c:pt>
                <c:pt idx="16">
                  <c:v>49.957558684261933</c:v>
                </c:pt>
                <c:pt idx="17">
                  <c:v>48.695985476995816</c:v>
                </c:pt>
                <c:pt idx="18">
                  <c:v>47.782423267863784</c:v>
                </c:pt>
                <c:pt idx="19">
                  <c:v>47.430204713153429</c:v>
                </c:pt>
              </c:numCache>
            </c:numRef>
          </c:val>
          <c:extLst>
            <c:ext xmlns:c16="http://schemas.microsoft.com/office/drawing/2014/chart" uri="{C3380CC4-5D6E-409C-BE32-E72D297353CC}">
              <c16:uniqueId val="{00000000-F45B-4B99-98BD-58A2180C432B}"/>
            </c:ext>
          </c:extLst>
        </c:ser>
        <c:dLbls>
          <c:showLegendKey val="0"/>
          <c:showVal val="0"/>
          <c:showCatName val="0"/>
          <c:showSerName val="0"/>
          <c:showPercent val="0"/>
          <c:showBubbleSize val="0"/>
        </c:dLbls>
        <c:gapWidth val="100"/>
        <c:overlap val="50"/>
        <c:axId val="1112279440"/>
        <c:axId val="1112282320"/>
      </c:barChart>
      <c:catAx>
        <c:axId val="1112279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crossAx val="1112282320"/>
        <c:crosses val="autoZero"/>
        <c:auto val="1"/>
        <c:lblAlgn val="ctr"/>
        <c:lblOffset val="100"/>
        <c:noMultiLvlLbl val="0"/>
      </c:catAx>
      <c:valAx>
        <c:axId val="111228232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crossAx val="1112279440"/>
        <c:crosses val="autoZero"/>
        <c:crossBetween val="between"/>
      </c:valAx>
    </c:plotArea>
    <c:plotVisOnly val="1"/>
    <c:dispBlanksAs val="gap"/>
    <c:showDLblsOverMax val="0"/>
    <c:extLst/>
  </c:chart>
  <c:spPr>
    <a:solidFill>
      <a:srgbClr val="FFFFFF"/>
    </a:solidFill>
  </c:spPr>
  <c:txPr>
    <a:bodyPr/>
    <a:lstStyle/>
    <a:p>
      <a:pPr>
        <a:defRPr>
          <a:solidFill>
            <a:sysClr val="windowText" lastClr="000000"/>
          </a:solidFill>
          <a:latin typeface="Montserrat" panose="00000500000000000000" pitchFamily="2" charset="0"/>
        </a:defRPr>
      </a:pPr>
      <a:endParaRPr lang="fi-FI"/>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ontserrat" panose="00000500000000000000" pitchFamily="2" charset="0"/>
                <a:ea typeface="+mn-ea"/>
                <a:cs typeface="+mn-cs"/>
              </a:defRPr>
            </a:pPr>
            <a:r>
              <a:rPr lang="fi-FI"/>
              <a:t>Elinvoima- ja vetovoimaindeksin</a:t>
            </a:r>
            <a:r>
              <a:rPr lang="fi-FI" baseline="0"/>
              <a:t> nelikenttä</a:t>
            </a:r>
            <a:endParaRPr lang="fi-FI"/>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ontserrat" panose="00000500000000000000" pitchFamily="2" charset="0"/>
              <a:ea typeface="+mn-ea"/>
              <a:cs typeface="+mn-cs"/>
            </a:defRPr>
          </a:pPr>
          <a:endParaRPr lang="fi-FI"/>
        </a:p>
      </c:txPr>
    </c:title>
    <c:autoTitleDeleted val="0"/>
    <c:plotArea>
      <c:layout/>
      <c:scatterChart>
        <c:scatterStyle val="lineMarker"/>
        <c:varyColors val="0"/>
        <c:ser>
          <c:idx val="4"/>
          <c:order val="0"/>
          <c:tx>
            <c:strRef>
              <c:f>Sheet1!$H$1</c:f>
              <c:strCache>
                <c:ptCount val="1"/>
                <c:pt idx="0">
                  <c:v>Alle 4 000</c:v>
                </c:pt>
              </c:strCache>
              <c:extLst xmlns:c15="http://schemas.microsoft.com/office/drawing/2012/chart"/>
            </c:strRef>
          </c:tx>
          <c:spPr>
            <a:ln w="25400" cap="rnd">
              <a:noFill/>
              <a:round/>
            </a:ln>
            <a:effectLst/>
          </c:spPr>
          <c:marker>
            <c:symbol val="circle"/>
            <c:size val="5"/>
            <c:spPr>
              <a:solidFill>
                <a:srgbClr val="00B0F0"/>
              </a:solidFill>
              <a:ln w="9525">
                <a:noFill/>
              </a:ln>
              <a:effectLst/>
            </c:spPr>
          </c:marker>
          <c:dLbls>
            <c:dLbl>
              <c:idx val="183"/>
              <c:layout>
                <c:manualLayout>
                  <c:x val="4.3100522636258737E-3"/>
                  <c:y val="-3.9129219992323341E-2"/>
                </c:manualLayout>
              </c:layout>
              <c:tx>
                <c:rich>
                  <a:bodyPr/>
                  <a:lstStyle/>
                  <a:p>
                    <a:r>
                      <a:rPr lang="en-US"/>
                      <a:t>Muonio</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C7E-433B-803C-0968851D0E26}"/>
                </c:ext>
              </c:extLst>
            </c:dLbl>
            <c:dLbl>
              <c:idx val="184"/>
              <c:layout>
                <c:manualLayout>
                  <c:x val="-0.18964229959953849"/>
                  <c:y val="-2.7282041113094058E-2"/>
                </c:manualLayout>
              </c:layout>
              <c:tx>
                <c:rich>
                  <a:bodyPr/>
                  <a:lstStyle/>
                  <a:p>
                    <a:fld id="{923DEA9D-D66D-46EF-B439-7A31410B1144}"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1-6C7E-433B-803C-0968851D0E26}"/>
                </c:ext>
              </c:extLst>
            </c:dLbl>
            <c:dLbl>
              <c:idx val="185"/>
              <c:layout>
                <c:manualLayout>
                  <c:x val="3.2325391977194057E-2"/>
                  <c:y val="1.0297163155874488E-2"/>
                </c:manualLayout>
              </c:layout>
              <c:tx>
                <c:rich>
                  <a:bodyPr/>
                  <a:lstStyle/>
                  <a:p>
                    <a:r>
                      <a:rPr lang="en-US"/>
                      <a:t>Pelkosenniemi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C7E-433B-803C-0968851D0E26}"/>
                </c:ext>
              </c:extLst>
            </c:dLbl>
            <c:dLbl>
              <c:idx val="186"/>
              <c:layout>
                <c:manualLayout>
                  <c:x val="-0.14223172469965384"/>
                  <c:y val="3.9620564942910745E-3"/>
                </c:manualLayout>
              </c:layout>
              <c:tx>
                <c:rich>
                  <a:bodyPr/>
                  <a:lstStyle/>
                  <a:p>
                    <a:fld id="{23E3B030-E5AA-4DF4-B519-4120147A1B84}"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3-6C7E-433B-803C-0968851D0E26}"/>
                </c:ext>
              </c:extLst>
            </c:dLbl>
            <c:dLbl>
              <c:idx val="187"/>
              <c:layout>
                <c:manualLayout>
                  <c:x val="6.465078395438803E-2"/>
                  <c:y val="5.7664113672897636E-2"/>
                </c:manualLayout>
              </c:layout>
              <c:tx>
                <c:rich>
                  <a:bodyPr/>
                  <a:lstStyle/>
                  <a:p>
                    <a:r>
                      <a:rPr lang="en-US"/>
                      <a:t>Utsjoki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6C7E-433B-803C-0968851D0E26}"/>
                </c:ext>
              </c:extLst>
            </c:dLbl>
            <c:dLbl>
              <c:idx val="188"/>
              <c:layout>
                <c:manualLayout>
                  <c:x val="1.5085182922690638E-2"/>
                  <c:y val="2.6772624205273789E-2"/>
                </c:manualLayout>
              </c:layout>
              <c:tx>
                <c:rich>
                  <a:bodyPr/>
                  <a:lstStyle/>
                  <a:p>
                    <a:r>
                      <a:rPr lang="en-US"/>
                      <a:t>Enontekiö</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6C7E-433B-803C-0968851D0E26}"/>
                </c:ext>
              </c:extLst>
            </c:dLbl>
            <c:dLbl>
              <c:idx val="189"/>
              <c:layout>
                <c:manualLayout>
                  <c:x val="-5.0039706780696476E-2"/>
                  <c:y val="2.0342167434467401E-2"/>
                </c:manualLayout>
              </c:layout>
              <c:tx>
                <c:rich>
                  <a:bodyPr/>
                  <a:lstStyle/>
                  <a:p>
                    <a:r>
                      <a:rPr lang="en-US"/>
                      <a:t>Kustavi</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6C7E-433B-803C-0968851D0E26}"/>
                </c:ext>
              </c:extLst>
            </c:dLbl>
            <c:dLbl>
              <c:idx val="190"/>
              <c:layout>
                <c:manualLayout>
                  <c:x val="-8.8356071404330411E-2"/>
                  <c:y val="-2.4713191574098955E-2"/>
                </c:manualLayout>
              </c:layout>
              <c:tx>
                <c:rich>
                  <a:bodyPr/>
                  <a:lstStyle/>
                  <a:p>
                    <a:r>
                      <a:rPr lang="en-US"/>
                      <a:t>Sauvo</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6C7E-433B-803C-0968851D0E26}"/>
                </c:ext>
              </c:extLst>
            </c:dLbl>
            <c:dLbl>
              <c:idx val="191"/>
              <c:layout>
                <c:manualLayout>
                  <c:x val="-0.12714654177696327"/>
                  <c:y val="-1.6475461049399301E-2"/>
                </c:manualLayout>
              </c:layout>
              <c:tx>
                <c:rich>
                  <a:bodyPr/>
                  <a:lstStyle/>
                  <a:p>
                    <a:r>
                      <a:rPr lang="en-US"/>
                      <a:t>Hailuoto</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6C7E-433B-803C-0968851D0E26}"/>
                </c:ext>
              </c:extLst>
            </c:dLbl>
            <c:dLbl>
              <c:idx val="192"/>
              <c:layout>
                <c:manualLayout>
                  <c:x val="1.7240209054503495E-2"/>
                  <c:y val="-4.1188652623499007E-3"/>
                </c:manualLayout>
              </c:layout>
              <c:tx>
                <c:rich>
                  <a:bodyPr/>
                  <a:lstStyle/>
                  <a:p>
                    <a:r>
                      <a:rPr lang="en-US"/>
                      <a:t>Aura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6C7E-433B-803C-0968851D0E26}"/>
                </c:ext>
              </c:extLst>
            </c:dLbl>
            <c:dLbl>
              <c:idx val="193"/>
              <c:layout>
                <c:manualLayout>
                  <c:x val="-0.12499151564515035"/>
                  <c:y val="4.1188652623497498E-3"/>
                </c:manualLayout>
              </c:layout>
              <c:tx>
                <c:rich>
                  <a:bodyPr/>
                  <a:lstStyle/>
                  <a:p>
                    <a:r>
                      <a:rPr lang="en-US"/>
                      <a:t>Luhanka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6C7E-433B-803C-0968851D0E26}"/>
                </c:ext>
              </c:extLst>
            </c:dLbl>
            <c:dLbl>
              <c:idx val="195"/>
              <c:layout>
                <c:manualLayout>
                  <c:x val="1.7240209054503415E-2"/>
                  <c:y val="1.6475461049399301E-2"/>
                </c:manualLayout>
              </c:layout>
              <c:tx>
                <c:rich>
                  <a:bodyPr/>
                  <a:lstStyle/>
                  <a:p>
                    <a:r>
                      <a:rPr lang="en-US"/>
                      <a:t>Toivakka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6C7E-433B-803C-0968851D0E26}"/>
                </c:ext>
              </c:extLst>
            </c:dLbl>
            <c:dLbl>
              <c:idx val="197"/>
              <c:layout>
                <c:manualLayout>
                  <c:x val="3.0170365845381117E-2"/>
                  <c:y val="3.2950922098798602E-2"/>
                </c:manualLayout>
              </c:layout>
              <c:tx>
                <c:rich>
                  <a:bodyPr/>
                  <a:lstStyle/>
                  <a:p>
                    <a:r>
                      <a:rPr lang="en-US"/>
                      <a:t>Puumala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6C7E-433B-803C-0968851D0E26}"/>
                </c:ext>
              </c:extLst>
            </c:dLbl>
            <c:dLbl>
              <c:idx val="198"/>
              <c:layout>
                <c:manualLayout>
                  <c:x val="-0.13792167243602796"/>
                  <c:y val="-2.883205683644878E-2"/>
                </c:manualLayout>
              </c:layout>
              <c:tx>
                <c:rich>
                  <a:bodyPr/>
                  <a:lstStyle/>
                  <a:p>
                    <a:r>
                      <a:rPr lang="en-US"/>
                      <a:t>Ruokolahti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6C7E-433B-803C-0968851D0E26}"/>
                </c:ext>
              </c:extLst>
            </c:dLbl>
            <c:dLbl>
              <c:idx val="202"/>
              <c:layout>
                <c:manualLayout>
                  <c:x val="3.448041810900699E-2"/>
                  <c:y val="0"/>
                </c:manualLayout>
              </c:layout>
              <c:tx>
                <c:rich>
                  <a:bodyPr/>
                  <a:lstStyle/>
                  <a:p>
                    <a:r>
                      <a:rPr lang="en-US"/>
                      <a:t>Närpiö</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6C7E-433B-803C-0968851D0E26}"/>
                </c:ext>
              </c:extLst>
            </c:dLbl>
            <c:dLbl>
              <c:idx val="208"/>
              <c:layout>
                <c:manualLayout>
                  <c:x val="-0.12499151564515035"/>
                  <c:y val="-1.2591711282966489E-2"/>
                </c:manualLayout>
              </c:layout>
              <c:tx>
                <c:rich>
                  <a:bodyPr/>
                  <a:lstStyle/>
                  <a:p>
                    <a:fld id="{8283A196-1676-4292-9E83-F6C723D3B20D}"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F-6C7E-433B-803C-0968851D0E26}"/>
                </c:ext>
              </c:extLst>
            </c:dLbl>
            <c:dLbl>
              <c:idx val="211"/>
              <c:layout>
                <c:manualLayout>
                  <c:x val="-8.6201045272517471E-2"/>
                  <c:y val="-2.5183422565933054E-2"/>
                </c:manualLayout>
              </c:layout>
              <c:tx>
                <c:rich>
                  <a:bodyPr/>
                  <a:lstStyle/>
                  <a:p>
                    <a:fld id="{D2D6D2C2-E773-4E0F-A75C-5A7E3F580E77}"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0-6C7E-433B-803C-0968851D0E26}"/>
                </c:ext>
              </c:extLst>
            </c:dLbl>
            <c:dLbl>
              <c:idx val="224"/>
              <c:layout>
                <c:manualLayout>
                  <c:x val="-5.3875653295323421E-2"/>
                  <c:y val="3.3793930862806132E-2"/>
                </c:manualLayout>
              </c:layout>
              <c:tx>
                <c:rich>
                  <a:bodyPr/>
                  <a:lstStyle/>
                  <a:p>
                    <a:fld id="{6DD67988-AAED-4631-AD21-B5324B64D455}"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1-6C7E-433B-803C-0968851D0E26}"/>
                </c:ext>
              </c:extLst>
            </c:dLbl>
            <c:dLbl>
              <c:idx val="229"/>
              <c:layout>
                <c:manualLayout>
                  <c:x val="-0.1486968030950927"/>
                  <c:y val="0"/>
                </c:manualLayout>
              </c:layout>
              <c:tx>
                <c:rich>
                  <a:bodyPr/>
                  <a:lstStyle/>
                  <a:p>
                    <a:fld id="{47205CD6-F0DB-4B0B-BEFB-B6E47EAAD8A5}"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2-6C7E-433B-803C-0968851D0E26}"/>
                </c:ext>
              </c:extLst>
            </c:dLbl>
            <c:dLbl>
              <c:idx val="231"/>
              <c:layout>
                <c:manualLayout>
                  <c:x val="8.6201045272517474E-3"/>
                  <c:y val="-7.6948457814088709E-17"/>
                </c:manualLayout>
              </c:layout>
              <c:tx>
                <c:rich>
                  <a:bodyPr/>
                  <a:lstStyle/>
                  <a:p>
                    <a:fld id="{D077C14A-3BC1-4682-BE27-F3E39B27CF37}"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3-6C7E-433B-803C-0968851D0E26}"/>
                </c:ext>
              </c:extLst>
            </c:dLbl>
            <c:dLbl>
              <c:idx val="243"/>
              <c:layout>
                <c:manualLayout>
                  <c:x val="2.1550261318129368E-2"/>
                  <c:y val="0"/>
                </c:manualLayout>
              </c:layout>
              <c:tx>
                <c:rich>
                  <a:bodyPr/>
                  <a:lstStyle/>
                  <a:p>
                    <a:fld id="{85F3C888-DA9B-4A43-A809-EA4B905BB54D}"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4-6C7E-433B-803C-0968851D0E26}"/>
                </c:ext>
              </c:extLst>
            </c:dLbl>
            <c:dLbl>
              <c:idx val="245"/>
              <c:layout>
                <c:manualLayout>
                  <c:x val="-0.17671214280866085"/>
                  <c:y val="-1.4690329830127724E-2"/>
                </c:manualLayout>
              </c:layout>
              <c:tx>
                <c:rich>
                  <a:bodyPr/>
                  <a:lstStyle/>
                  <a:p>
                    <a:fld id="{7024753E-99FD-4D36-91DB-3A74FC46F170}"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5-6C7E-433B-803C-0968851D0E26}"/>
                </c:ext>
              </c:extLst>
            </c:dLbl>
            <c:dLbl>
              <c:idx val="259"/>
              <c:layout>
                <c:manualLayout>
                  <c:x val="-0.10559628045883392"/>
                  <c:y val="6.2958556414832445E-3"/>
                </c:manualLayout>
              </c:layout>
              <c:tx>
                <c:rich>
                  <a:bodyPr/>
                  <a:lstStyle/>
                  <a:p>
                    <a:fld id="{AF7EDB93-D179-42FF-9445-1155665E84C3}"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6-6C7E-433B-803C-0968851D0E26}"/>
                </c:ext>
              </c:extLst>
            </c:dLbl>
            <c:dLbl>
              <c:idx val="263"/>
              <c:layout>
                <c:manualLayout>
                  <c:x val="-6.0340731690762234E-2"/>
                  <c:y val="3.1627833961266442E-2"/>
                </c:manualLayout>
              </c:layout>
              <c:tx>
                <c:rich>
                  <a:bodyPr/>
                  <a:lstStyle/>
                  <a:p>
                    <a:fld id="{13D814DE-A9AD-40B3-8BDB-929F08BAE9AA}"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7-6C7E-433B-803C-0968851D0E26}"/>
                </c:ext>
              </c:extLst>
            </c:dLbl>
            <c:dLbl>
              <c:idx val="267"/>
              <c:layout>
                <c:manualLayout>
                  <c:x val="-2.801533971356818E-2"/>
                  <c:y val="2.5183422565932978E-2"/>
                </c:manualLayout>
              </c:layout>
              <c:tx>
                <c:rich>
                  <a:bodyPr/>
                  <a:lstStyle/>
                  <a:p>
                    <a:fld id="{AC49A26E-4383-4AF4-AC9F-7EA2A2BF455A}"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8-6C7E-433B-803C-0968851D0E26}"/>
                </c:ext>
              </c:extLst>
            </c:dLbl>
            <c:dLbl>
              <c:idx val="268"/>
              <c:layout>
                <c:manualLayout>
                  <c:x val="3.6635444240819846E-2"/>
                  <c:y val="0"/>
                </c:manualLayout>
              </c:layout>
              <c:tx>
                <c:rich>
                  <a:bodyPr/>
                  <a:lstStyle/>
                  <a:p>
                    <a:fld id="{C00BC21D-67F6-4CF7-B48F-55636DA268AD}"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9-6C7E-433B-803C-0968851D0E26}"/>
                </c:ext>
              </c:extLst>
            </c:dLbl>
            <c:dLbl>
              <c:idx val="275"/>
              <c:layout>
                <c:manualLayout>
                  <c:x val="-0.13792167243602796"/>
                  <c:y val="6.282305505981735E-3"/>
                </c:manualLayout>
              </c:layout>
              <c:tx>
                <c:rich>
                  <a:bodyPr/>
                  <a:lstStyle/>
                  <a:p>
                    <a:fld id="{5F013601-D275-4CDB-BA36-E26451FFA18D}"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A-6C7E-433B-803C-0968851D0E26}"/>
                </c:ext>
              </c:extLst>
            </c:dLbl>
            <c:dLbl>
              <c:idx val="279"/>
              <c:layout>
                <c:manualLayout>
                  <c:x val="1.2930156790877622E-2"/>
                  <c:y val="0"/>
                </c:manualLayout>
              </c:layout>
              <c:tx>
                <c:rich>
                  <a:bodyPr/>
                  <a:lstStyle/>
                  <a:p>
                    <a:fld id="{A61591DC-39F1-492B-9DFD-C1C85F8C3D4A}"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B-6C7E-433B-803C-0968851D0E26}"/>
                </c:ext>
              </c:extLst>
            </c:dLbl>
            <c:dLbl>
              <c:idx val="281"/>
              <c:layout>
                <c:manualLayout>
                  <c:x val="1.5085182922690558E-2"/>
                  <c:y val="8.3944741886443248E-3"/>
                </c:manualLayout>
              </c:layout>
              <c:tx>
                <c:rich>
                  <a:bodyPr/>
                  <a:lstStyle/>
                  <a:p>
                    <a:fld id="{6A1BC420-5280-4537-A8F4-54604D375396}"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C-6C7E-433B-803C-0968851D0E26}"/>
                </c:ext>
              </c:extLst>
            </c:dLbl>
            <c:dLbl>
              <c:idx val="282"/>
              <c:layout>
                <c:manualLayout>
                  <c:x val="4.3100522636257948E-3"/>
                  <c:y val="1.678894837728865E-2"/>
                </c:manualLayout>
              </c:layout>
              <c:tx>
                <c:rich>
                  <a:bodyPr/>
                  <a:lstStyle/>
                  <a:p>
                    <a:fld id="{48EC150F-8AC8-4AAA-A22B-A8C6BE499FAE}"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D-6C7E-433B-803C-0968851D0E26}"/>
                </c:ext>
              </c:extLst>
            </c:dLbl>
            <c:dLbl>
              <c:idx val="283"/>
              <c:layout>
                <c:manualLayout>
                  <c:x val="-7.1115862349826919E-2"/>
                  <c:y val="2.5183422565932978E-2"/>
                </c:manualLayout>
              </c:layout>
              <c:tx>
                <c:rich>
                  <a:bodyPr/>
                  <a:lstStyle/>
                  <a:p>
                    <a:fld id="{3FADA104-3537-4D63-96BB-0FCEB2D04E67}"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E-6C7E-433B-803C-0968851D0E2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Sheet1!$B$2:$B$294</c:f>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extLst xmlns:c15="http://schemas.microsoft.com/office/drawing/2012/chart"/>
            </c:numRef>
          </c:xVal>
          <c:yVal>
            <c:numRef>
              <c:f>Sheet1!$H$2:$H$294</c:f>
              <c:numCache>
                <c:formatCode>General</c:formatCode>
                <c:ptCount val="293"/>
                <c:pt idx="183" formatCode="0.0">
                  <c:v>56.358055193194311</c:v>
                </c:pt>
                <c:pt idx="184" formatCode="0.0">
                  <c:v>52.492119454101363</c:v>
                </c:pt>
                <c:pt idx="185" formatCode="0.0">
                  <c:v>48.85984424561137</c:v>
                </c:pt>
                <c:pt idx="186" formatCode="0.0">
                  <c:v>48.351420688083614</c:v>
                </c:pt>
                <c:pt idx="187" formatCode="0.0">
                  <c:v>48.34954534291294</c:v>
                </c:pt>
                <c:pt idx="188" formatCode="0.0">
                  <c:v>48.113827129435563</c:v>
                </c:pt>
                <c:pt idx="189" formatCode="0.0">
                  <c:v>47.903990647847202</c:v>
                </c:pt>
                <c:pt idx="190" formatCode="0.0">
                  <c:v>44.370571436221191</c:v>
                </c:pt>
                <c:pt idx="191" formatCode="0.0">
                  <c:v>43.090499910635799</c:v>
                </c:pt>
                <c:pt idx="192" formatCode="0.0">
                  <c:v>42.664607096336603</c:v>
                </c:pt>
                <c:pt idx="193" formatCode="0.0">
                  <c:v>41.485920241108211</c:v>
                </c:pt>
                <c:pt idx="194" formatCode="0.0">
                  <c:v>41.142599853830902</c:v>
                </c:pt>
                <c:pt idx="195" formatCode="0.0">
                  <c:v>40.623794531552626</c:v>
                </c:pt>
                <c:pt idx="196" formatCode="0.0">
                  <c:v>39.629984898867193</c:v>
                </c:pt>
                <c:pt idx="197" formatCode="0.0">
                  <c:v>39.448313125720418</c:v>
                </c:pt>
                <c:pt idx="198" formatCode="0.0">
                  <c:v>34.600047849861255</c:v>
                </c:pt>
                <c:pt idx="199" formatCode="0.0">
                  <c:v>33.580080635897019</c:v>
                </c:pt>
                <c:pt idx="200" formatCode="0.0">
                  <c:v>33.402821560613376</c:v>
                </c:pt>
                <c:pt idx="201" formatCode="0.0">
                  <c:v>33.149117029406312</c:v>
                </c:pt>
                <c:pt idx="202" formatCode="0.0">
                  <c:v>33.14094225269892</c:v>
                </c:pt>
                <c:pt idx="203" formatCode="0.0">
                  <c:v>32.702417740650247</c:v>
                </c:pt>
                <c:pt idx="204" formatCode="0.0">
                  <c:v>32.683817144125157</c:v>
                </c:pt>
                <c:pt idx="205" formatCode="0.0">
                  <c:v>32.328491263923453</c:v>
                </c:pt>
                <c:pt idx="206" formatCode="0.0">
                  <c:v>32.188512928292653</c:v>
                </c:pt>
                <c:pt idx="207" formatCode="0.0">
                  <c:v>31.506129251669165</c:v>
                </c:pt>
                <c:pt idx="208" formatCode="0.0">
                  <c:v>31.475072992024565</c:v>
                </c:pt>
                <c:pt idx="209" formatCode="0.0">
                  <c:v>31.452343773784449</c:v>
                </c:pt>
                <c:pt idx="210" formatCode="0.0">
                  <c:v>31.341638399823552</c:v>
                </c:pt>
                <c:pt idx="211" formatCode="0.0">
                  <c:v>31.205517878139247</c:v>
                </c:pt>
                <c:pt idx="212" formatCode="0.0">
                  <c:v>30.574218018805581</c:v>
                </c:pt>
                <c:pt idx="213" formatCode="0.0">
                  <c:v>30.399835133840568</c:v>
                </c:pt>
                <c:pt idx="214" formatCode="0.0">
                  <c:v>30.029355960009894</c:v>
                </c:pt>
                <c:pt idx="215" formatCode="0.0">
                  <c:v>29.505255954421983</c:v>
                </c:pt>
                <c:pt idx="216" formatCode="0.0">
                  <c:v>29.262349651610208</c:v>
                </c:pt>
                <c:pt idx="217" formatCode="0.0">
                  <c:v>28.616640661163444</c:v>
                </c:pt>
                <c:pt idx="218" formatCode="0.0">
                  <c:v>28.49814692612162</c:v>
                </c:pt>
                <c:pt idx="219" formatCode="0.0">
                  <c:v>28.361437119543339</c:v>
                </c:pt>
                <c:pt idx="220" formatCode="0.0">
                  <c:v>28.279657120245673</c:v>
                </c:pt>
                <c:pt idx="221" formatCode="0.0">
                  <c:v>28.274710248931726</c:v>
                </c:pt>
                <c:pt idx="222" formatCode="0.0">
                  <c:v>28.201276394259835</c:v>
                </c:pt>
                <c:pt idx="223" formatCode="0.0">
                  <c:v>28.165921273012287</c:v>
                </c:pt>
                <c:pt idx="224" formatCode="0.0">
                  <c:v>27.662051267557061</c:v>
                </c:pt>
                <c:pt idx="225" formatCode="0.0">
                  <c:v>27.593253604740241</c:v>
                </c:pt>
                <c:pt idx="226" formatCode="0.0">
                  <c:v>27.345092093066683</c:v>
                </c:pt>
                <c:pt idx="227" formatCode="0.0">
                  <c:v>27.254504328788244</c:v>
                </c:pt>
                <c:pt idx="228" formatCode="0.0">
                  <c:v>27.198812001618563</c:v>
                </c:pt>
                <c:pt idx="229" formatCode="0.0">
                  <c:v>27.034731712144634</c:v>
                </c:pt>
                <c:pt idx="230" formatCode="0.0">
                  <c:v>26.852406031527295</c:v>
                </c:pt>
                <c:pt idx="231" formatCode="0.0">
                  <c:v>26.299096861421177</c:v>
                </c:pt>
                <c:pt idx="232" formatCode="0.0">
                  <c:v>26.235928446200418</c:v>
                </c:pt>
                <c:pt idx="233" formatCode="0.0">
                  <c:v>26.024292123923786</c:v>
                </c:pt>
                <c:pt idx="234" formatCode="0.0">
                  <c:v>25.977060533124472</c:v>
                </c:pt>
                <c:pt idx="235" formatCode="0.0">
                  <c:v>25.975271536422241</c:v>
                </c:pt>
                <c:pt idx="236" formatCode="0.0">
                  <c:v>25.799927270928478</c:v>
                </c:pt>
                <c:pt idx="237" formatCode="0.0">
                  <c:v>25.418080932553679</c:v>
                </c:pt>
                <c:pt idx="238" formatCode="0.0">
                  <c:v>25.249440416225525</c:v>
                </c:pt>
                <c:pt idx="239" formatCode="0.0">
                  <c:v>24.572759484572416</c:v>
                </c:pt>
                <c:pt idx="240" formatCode="0.0">
                  <c:v>24.184584481815364</c:v>
                </c:pt>
                <c:pt idx="241" formatCode="0.0">
                  <c:v>23.468113972364648</c:v>
                </c:pt>
                <c:pt idx="242" formatCode="0.0">
                  <c:v>23.462914949294287</c:v>
                </c:pt>
                <c:pt idx="243" formatCode="0.0">
                  <c:v>22.649363927692931</c:v>
                </c:pt>
                <c:pt idx="244" formatCode="0.0">
                  <c:v>22.365146982781724</c:v>
                </c:pt>
                <c:pt idx="245" formatCode="0.0">
                  <c:v>22.112870846118255</c:v>
                </c:pt>
                <c:pt idx="246" formatCode="0.0">
                  <c:v>21.975173415695906</c:v>
                </c:pt>
                <c:pt idx="247" formatCode="0.0">
                  <c:v>21.616064675676299</c:v>
                </c:pt>
                <c:pt idx="248" formatCode="0.0">
                  <c:v>21.222160987626864</c:v>
                </c:pt>
                <c:pt idx="249" formatCode="0.0">
                  <c:v>21.205385141633968</c:v>
                </c:pt>
                <c:pt idx="250" formatCode="0.0">
                  <c:v>21.102841804643973</c:v>
                </c:pt>
                <c:pt idx="251" formatCode="0.0">
                  <c:v>20.680924830513248</c:v>
                </c:pt>
                <c:pt idx="252" formatCode="0.0">
                  <c:v>20.54507675811378</c:v>
                </c:pt>
                <c:pt idx="253" formatCode="0.0">
                  <c:v>20.430302960294</c:v>
                </c:pt>
                <c:pt idx="254" formatCode="0.0">
                  <c:v>20.312463141687942</c:v>
                </c:pt>
                <c:pt idx="255" formatCode="0.0">
                  <c:v>20.132391967238291</c:v>
                </c:pt>
                <c:pt idx="256" formatCode="0.0">
                  <c:v>19.495629445753693</c:v>
                </c:pt>
                <c:pt idx="257" formatCode="0.0">
                  <c:v>19.482529112464306</c:v>
                </c:pt>
                <c:pt idx="258" formatCode="0.0">
                  <c:v>19.147525595772947</c:v>
                </c:pt>
                <c:pt idx="259" formatCode="0.0">
                  <c:v>19.060821351391397</c:v>
                </c:pt>
                <c:pt idx="260" formatCode="0.0">
                  <c:v>19.006792368977798</c:v>
                </c:pt>
                <c:pt idx="261" formatCode="0.0">
                  <c:v>18.912768582141439</c:v>
                </c:pt>
                <c:pt idx="262" formatCode="0.0">
                  <c:v>18.638164644183149</c:v>
                </c:pt>
                <c:pt idx="263" formatCode="0.0">
                  <c:v>18.533364882403731</c:v>
                </c:pt>
                <c:pt idx="264" formatCode="0.0">
                  <c:v>18.357889973745472</c:v>
                </c:pt>
                <c:pt idx="265" formatCode="0.0">
                  <c:v>18.304968094944485</c:v>
                </c:pt>
                <c:pt idx="266" formatCode="0.0">
                  <c:v>17.988600423480875</c:v>
                </c:pt>
                <c:pt idx="267" formatCode="0.0">
                  <c:v>17.937182063272843</c:v>
                </c:pt>
                <c:pt idx="268" formatCode="0.0">
                  <c:v>17.566317594790888</c:v>
                </c:pt>
                <c:pt idx="269" formatCode="0.0">
                  <c:v>16.376619389928265</c:v>
                </c:pt>
                <c:pt idx="270" formatCode="0.0">
                  <c:v>16.021978398629386</c:v>
                </c:pt>
                <c:pt idx="271" formatCode="0.0">
                  <c:v>15.801581622528886</c:v>
                </c:pt>
                <c:pt idx="272" formatCode="0.0">
                  <c:v>15.750799003224813</c:v>
                </c:pt>
                <c:pt idx="273" formatCode="0.0">
                  <c:v>15.541430190274497</c:v>
                </c:pt>
                <c:pt idx="274" formatCode="0.0">
                  <c:v>15.136202463894207</c:v>
                </c:pt>
                <c:pt idx="275" formatCode="0.0">
                  <c:v>13.648524531123201</c:v>
                </c:pt>
                <c:pt idx="276" formatCode="0.0">
                  <c:v>13.310527601439219</c:v>
                </c:pt>
                <c:pt idx="277" formatCode="0.0">
                  <c:v>13.078252526530378</c:v>
                </c:pt>
                <c:pt idx="278" formatCode="0.0">
                  <c:v>12.892275286857256</c:v>
                </c:pt>
                <c:pt idx="279" formatCode="0.0">
                  <c:v>11.90845538511924</c:v>
                </c:pt>
                <c:pt idx="280" formatCode="0.0">
                  <c:v>11.433024570206939</c:v>
                </c:pt>
                <c:pt idx="281" formatCode="0.0">
                  <c:v>10.668244416920786</c:v>
                </c:pt>
                <c:pt idx="282" formatCode="0.0">
                  <c:v>9.5320139869022142</c:v>
                </c:pt>
                <c:pt idx="283" formatCode="0.0">
                  <c:v>6.8643565443184258</c:v>
                </c:pt>
              </c:numCache>
              <c:extLst xmlns:c15="http://schemas.microsoft.com/office/drawing/2012/chart"/>
            </c:numRef>
          </c:yVal>
          <c:smooth val="0"/>
          <c:extLst xmlns:c15="http://schemas.microsoft.com/office/drawing/2012/chart">
            <c:ext xmlns:c15="http://schemas.microsoft.com/office/drawing/2012/chart" uri="{02D57815-91ED-43cb-92C2-25804820EDAC}">
              <c15:datalabelsRange>
                <c15:f>Sheet1!$A$2:$A$294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1F-6C7E-433B-803C-0968851D0E26}"/>
            </c:ext>
          </c:extLst>
        </c:ser>
        <c:dLbls>
          <c:showLegendKey val="0"/>
          <c:showVal val="0"/>
          <c:showCatName val="0"/>
          <c:showSerName val="0"/>
          <c:showPercent val="0"/>
          <c:showBubbleSize val="0"/>
        </c:dLbls>
        <c:axId val="484478464"/>
        <c:axId val="484478944"/>
        <c:extLst>
          <c:ext xmlns:c15="http://schemas.microsoft.com/office/drawing/2012/chart" uri="{02D57815-91ED-43cb-92C2-25804820EDAC}">
            <c15:filteredScatterSeries>
              <c15:ser>
                <c:idx val="3"/>
                <c:order val="1"/>
                <c:tx>
                  <c:strRef>
                    <c:extLst>
                      <c:ext uri="{02D57815-91ED-43cb-92C2-25804820EDAC}">
                        <c15:formulaRef>
                          <c15:sqref>Sheet1!$G$1</c15:sqref>
                        </c15:formulaRef>
                      </c:ext>
                    </c:extLst>
                    <c:strCache>
                      <c:ptCount val="1"/>
                      <c:pt idx="0">
                        <c:v>4 000 - 9 999</c:v>
                      </c:pt>
                    </c:strCache>
                  </c:strRef>
                </c:tx>
                <c:spPr>
                  <a:ln w="25400" cap="rnd">
                    <a:noFill/>
                    <a:round/>
                  </a:ln>
                  <a:effectLst/>
                </c:spPr>
                <c:marker>
                  <c:symbol val="circle"/>
                  <c:size val="5"/>
                  <c:spPr>
                    <a:solidFill>
                      <a:srgbClr val="0070C0"/>
                    </a:solidFill>
                    <a:ln w="9525">
                      <a:noFill/>
                    </a:ln>
                    <a:effectLst/>
                  </c:spPr>
                </c:marker>
                <c:dLbls>
                  <c:dLbl>
                    <c:idx val="75"/>
                    <c:layout>
                      <c:manualLayout>
                        <c:x val="2.1550261318129369E-3"/>
                        <c:y val="-2.0790215651785293E-2"/>
                      </c:manualLayout>
                    </c:layout>
                    <c:tx>
                      <c:rich>
                        <a:bodyPr/>
                        <a:lstStyle/>
                        <a:p>
                          <a:fld id="{E7455949-9C2C-4BF8-B8E1-A45D4840986C}"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0-6C7E-433B-803C-0968851D0E26}"/>
                      </c:ext>
                    </c:extLst>
                  </c:dLbl>
                  <c:dLbl>
                    <c:idx val="76"/>
                    <c:layout>
                      <c:manualLayout>
                        <c:x val="-1.5085182922690716E-2"/>
                        <c:y val="-2.7282041113094097E-2"/>
                      </c:manualLayout>
                    </c:layout>
                    <c:tx>
                      <c:rich>
                        <a:bodyPr/>
                        <a:lstStyle/>
                        <a:p>
                          <a:fld id="{93123588-8CF3-483C-BA1F-F1AA2682A499}"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1-6C7E-433B-803C-0968851D0E26}"/>
                      </c:ext>
                    </c:extLst>
                  </c:dLbl>
                  <c:dLbl>
                    <c:idx val="77"/>
                    <c:layout>
                      <c:manualLayout>
                        <c:x val="6.465078395438811E-3"/>
                        <c:y val="6.2958556414832445E-3"/>
                      </c:manualLayout>
                    </c:layout>
                    <c:tx>
                      <c:rich>
                        <a:bodyPr/>
                        <a:lstStyle/>
                        <a:p>
                          <a:fld id="{38AE1387-232F-4650-A4CA-9DA3BB297549}"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2-6C7E-433B-803C-0968851D0E26}"/>
                      </c:ext>
                    </c:extLst>
                  </c:dLbl>
                  <c:dLbl>
                    <c:idx val="78"/>
                    <c:layout>
                      <c:manualLayout>
                        <c:x val="-3.2325391977194057E-2"/>
                        <c:y val="-2.5183422565933054E-2"/>
                      </c:manualLayout>
                    </c:layout>
                    <c:tx>
                      <c:rich>
                        <a:bodyPr/>
                        <a:lstStyle/>
                        <a:p>
                          <a:fld id="{F6CAA501-01FB-4FCC-905B-E9DC624D571F}"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3-6C7E-433B-803C-0968851D0E26}"/>
                      </c:ext>
                    </c:extLst>
                  </c:dLbl>
                  <c:dLbl>
                    <c:idx val="79"/>
                    <c:layout>
                      <c:manualLayout>
                        <c:x val="-3.6635444240820006E-2"/>
                        <c:y val="-3.5558942178104673E-2"/>
                      </c:manualLayout>
                    </c:layout>
                    <c:tx>
                      <c:rich>
                        <a:bodyPr/>
                        <a:lstStyle/>
                        <a:p>
                          <a:fld id="{F809B9F9-8560-44BC-B8EF-57438FD9049F}"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4-6C7E-433B-803C-0968851D0E26}"/>
                      </c:ext>
                    </c:extLst>
                  </c:dLbl>
                  <c:dLbl>
                    <c:idx val="80"/>
                    <c:layout>
                      <c:manualLayout>
                        <c:x val="-6.4650783954388183E-2"/>
                        <c:y val="-3.0891489467623691E-2"/>
                      </c:manualLayout>
                    </c:layout>
                    <c:tx>
                      <c:rich>
                        <a:bodyPr/>
                        <a:lstStyle/>
                        <a:p>
                          <a:r>
                            <a:rPr lang="en-US"/>
                            <a:t>Siuntio</a:t>
                          </a:r>
                        </a:p>
                      </c:rich>
                    </c:tx>
                    <c:showLegendKey val="0"/>
                    <c:showVal val="1"/>
                    <c:showCatName val="0"/>
                    <c:showSerName val="0"/>
                    <c:showPercent val="0"/>
                    <c:showBubbleSize val="0"/>
                    <c:extLst>
                      <c:ext uri="{CE6537A1-D6FC-4f65-9D91-7224C49458BB}">
                        <c15:showDataLabelsRange val="0"/>
                      </c:ext>
                      <c:ext xmlns:c16="http://schemas.microsoft.com/office/drawing/2014/chart" uri="{C3380CC4-5D6E-409C-BE32-E72D297353CC}">
                        <c16:uniqueId val="{00000025-6C7E-433B-803C-0968851D0E26}"/>
                      </c:ext>
                    </c:extLst>
                  </c:dLbl>
                  <c:dLbl>
                    <c:idx val="81"/>
                    <c:layout>
                      <c:manualLayout>
                        <c:x val="3.663544424081993E-2"/>
                        <c:y val="-4.1188652623498252E-3"/>
                      </c:manualLayout>
                    </c:layout>
                    <c:tx>
                      <c:rich>
                        <a:bodyPr/>
                        <a:lstStyle/>
                        <a:p>
                          <a:r>
                            <a:rPr lang="en-US" baseline="0"/>
                            <a:t>Inkoo</a:t>
                          </a:r>
                          <a:endParaRPr lang="en-US"/>
                        </a:p>
                      </c:rich>
                    </c:tx>
                    <c:showLegendKey val="0"/>
                    <c:showVal val="1"/>
                    <c:showCatName val="1"/>
                    <c:showSerName val="0"/>
                    <c:showPercent val="0"/>
                    <c:showBubbleSize val="0"/>
                    <c:extLst>
                      <c:ext uri="{CE6537A1-D6FC-4f65-9D91-7224C49458BB}">
                        <c15:showDataLabelsRange val="0"/>
                      </c:ext>
                      <c:ext xmlns:c16="http://schemas.microsoft.com/office/drawing/2014/chart" uri="{C3380CC4-5D6E-409C-BE32-E72D297353CC}">
                        <c16:uniqueId val="{00000026-6C7E-433B-803C-0968851D0E26}"/>
                      </c:ext>
                    </c:extLst>
                  </c:dLbl>
                  <c:dLbl>
                    <c:idx val="82"/>
                    <c:layout>
                      <c:manualLayout>
                        <c:x val="3.8790555216181202E-2"/>
                        <c:y val="-1.1472823516190951E-3"/>
                      </c:manualLayout>
                    </c:layout>
                    <c:tx>
                      <c:rich>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Montserrat" panose="00000500000000000000" pitchFamily="2" charset="0"/>
                              <a:ea typeface="+mn-ea"/>
                              <a:cs typeface="+mn-cs"/>
                            </a:defRPr>
                          </a:pPr>
                          <a:fld id="{17FC8D08-B44C-4DC1-98F1-5F8DF416A906}" type="CELLRANGE">
                            <a:rPr lang="en-US"/>
                            <a:pPr>
                              <a:defRPr sz="8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uri="{CE6537A1-D6FC-4f65-9D91-7224C49458BB}">
                        <c15:layout>
                          <c:manualLayout>
                            <c:w val="7.8442951197990898E-2"/>
                            <c:h val="3.4948571751038271E-2"/>
                          </c:manualLayout>
                        </c15:layout>
                        <c15:dlblFieldTable/>
                        <c15:showDataLabelsRange val="1"/>
                      </c:ext>
                      <c:ext xmlns:c16="http://schemas.microsoft.com/office/drawing/2014/chart" uri="{C3380CC4-5D6E-409C-BE32-E72D297353CC}">
                        <c16:uniqueId val="{00000027-6C7E-433B-803C-0968851D0E26}"/>
                      </c:ext>
                    </c:extLst>
                  </c:dLbl>
                  <c:dLbl>
                    <c:idx val="83"/>
                    <c:layout>
                      <c:manualLayout>
                        <c:x val="-9.913120206339518E-2"/>
                        <c:y val="0"/>
                      </c:manualLayout>
                    </c:layout>
                    <c:tx>
                      <c:rich>
                        <a:bodyPr/>
                        <a:lstStyle/>
                        <a:p>
                          <a:r>
                            <a:rPr lang="en-US"/>
                            <a:t>Masku</a:t>
                          </a:r>
                        </a:p>
                      </c:rich>
                    </c:tx>
                    <c:showLegendKey val="0"/>
                    <c:showVal val="1"/>
                    <c:showCatName val="0"/>
                    <c:showSerName val="0"/>
                    <c:showPercent val="0"/>
                    <c:showBubbleSize val="0"/>
                    <c:extLst>
                      <c:ext uri="{CE6537A1-D6FC-4f65-9D91-7224C49458BB}">
                        <c15:showDataLabelsRange val="0"/>
                      </c:ext>
                      <c:ext xmlns:c16="http://schemas.microsoft.com/office/drawing/2014/chart" uri="{C3380CC4-5D6E-409C-BE32-E72D297353CC}">
                        <c16:uniqueId val="{00000028-6C7E-433B-803C-0968851D0E26}"/>
                      </c:ext>
                    </c:extLst>
                  </c:dLbl>
                  <c:dLbl>
                    <c:idx val="84"/>
                    <c:layout>
                      <c:manualLayout>
                        <c:x val="1.0775130659064684E-2"/>
                        <c:y val="1.2591711282966489E-2"/>
                      </c:manualLayout>
                    </c:layout>
                    <c:tx>
                      <c:rich>
                        <a:bodyPr/>
                        <a:lstStyle/>
                        <a:p>
                          <a:fld id="{583D31C3-AAB2-4D0B-B47F-A5CF1A5D03FF}"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9-6C7E-433B-803C-0968851D0E26}"/>
                      </c:ext>
                    </c:extLst>
                  </c:dLbl>
                  <c:dLbl>
                    <c:idx val="85"/>
                    <c:layout>
                      <c:manualLayout>
                        <c:x val="-0.12714654177696327"/>
                        <c:y val="-1.4416028418224465E-2"/>
                      </c:manualLayout>
                    </c:layout>
                    <c:tx>
                      <c:rich>
                        <a:bodyPr/>
                        <a:lstStyle/>
                        <a:p>
                          <a:r>
                            <a:rPr lang="en-US"/>
                            <a:t>Kuusamo</a:t>
                          </a:r>
                        </a:p>
                      </c:rich>
                    </c:tx>
                    <c:showLegendKey val="0"/>
                    <c:showVal val="1"/>
                    <c:showCatName val="0"/>
                    <c:showSerName val="0"/>
                    <c:showPercent val="0"/>
                    <c:showBubbleSize val="0"/>
                    <c:extLst>
                      <c:ext uri="{CE6537A1-D6FC-4f65-9D91-7224C49458BB}">
                        <c15:showDataLabelsRange val="0"/>
                      </c:ext>
                      <c:ext xmlns:c16="http://schemas.microsoft.com/office/drawing/2014/chart" uri="{C3380CC4-5D6E-409C-BE32-E72D297353CC}">
                        <c16:uniqueId val="{0000002A-6C7E-433B-803C-0968851D0E26}"/>
                      </c:ext>
                    </c:extLst>
                  </c:dLbl>
                  <c:dLbl>
                    <c:idx val="86"/>
                    <c:layout>
                      <c:manualLayout>
                        <c:x val="-7.9016712025340939E-17"/>
                        <c:y val="0"/>
                      </c:manualLayout>
                    </c:layout>
                    <c:tx>
                      <c:rich>
                        <a:bodyPr/>
                        <a:lstStyle/>
                        <a:p>
                          <a:r>
                            <a:rPr lang="en-US"/>
                            <a:t>Maalahti</a:t>
                          </a:r>
                        </a:p>
                      </c:rich>
                    </c:tx>
                    <c:showLegendKey val="0"/>
                    <c:showVal val="1"/>
                    <c:showCatName val="0"/>
                    <c:showSerName val="0"/>
                    <c:showPercent val="0"/>
                    <c:showBubbleSize val="0"/>
                    <c:extLst>
                      <c:ext uri="{CE6537A1-D6FC-4f65-9D91-7224C49458BB}">
                        <c15:showDataLabelsRange val="0"/>
                      </c:ext>
                      <c:ext xmlns:c16="http://schemas.microsoft.com/office/drawing/2014/chart" uri="{C3380CC4-5D6E-409C-BE32-E72D297353CC}">
                        <c16:uniqueId val="{0000002B-6C7E-433B-803C-0968851D0E26}"/>
                      </c:ext>
                    </c:extLst>
                  </c:dLbl>
                  <c:dLbl>
                    <c:idx val="89"/>
                    <c:layout>
                      <c:manualLayout>
                        <c:x val="-0.1163714111178986"/>
                        <c:y val="-2.5345448147104713E-2"/>
                      </c:manualLayout>
                    </c:layout>
                    <c:tx>
                      <c:rich>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fld id="{7EDD3C6C-D0B7-4906-A3D7-2F84E2E42868}" type="CELLRANGE">
                            <a:rPr lang="en-US"/>
                            <a:pPr>
                              <a:defRPr sz="800"/>
                            </a:pPr>
                            <a:t>[CELLRANGE]</a:t>
                          </a:fld>
                          <a:endParaRPr lang="en-US"/>
                        </a:p>
                      </c:rich>
                    </c:tx>
                    <c:numFmt formatCode="#,##0.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C-6C7E-433B-803C-0968851D0E26}"/>
                      </c:ext>
                    </c:extLst>
                  </c:dLbl>
                  <c:dLbl>
                    <c:idx val="90"/>
                    <c:layout>
                      <c:manualLayout>
                        <c:x val="1.9395235186316431E-2"/>
                        <c:y val="8.3944741886443248E-3"/>
                      </c:manualLayout>
                    </c:layout>
                    <c:tx>
                      <c:rich>
                        <a:bodyPr/>
                        <a:lstStyle/>
                        <a:p>
                          <a:fld id="{B73F31A3-A1F2-4E1E-AC2F-E94F665C2A99}"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D-6C7E-433B-803C-0968851D0E26}"/>
                      </c:ext>
                    </c:extLst>
                  </c:dLbl>
                  <c:dLbl>
                    <c:idx val="92"/>
                    <c:layout>
                      <c:manualLayout>
                        <c:x val="1.2930156790877622E-2"/>
                        <c:y val="-1.478484475247775E-2"/>
                      </c:manualLayout>
                    </c:layout>
                    <c:tx>
                      <c:rich>
                        <a:bodyPr/>
                        <a:lstStyle/>
                        <a:p>
                          <a:fld id="{27269144-001B-49AF-8CDE-06F9875ACC62}"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E-6C7E-433B-803C-0968851D0E26}"/>
                      </c:ext>
                    </c:extLst>
                  </c:dLbl>
                  <c:dLbl>
                    <c:idx val="96"/>
                    <c:layout>
                      <c:manualLayout>
                        <c:x val="-8.6201045272517512E-2"/>
                        <c:y val="-2.3084804018771894E-2"/>
                      </c:manualLayout>
                    </c:layout>
                    <c:tx>
                      <c:rich>
                        <a:bodyPr/>
                        <a:lstStyle/>
                        <a:p>
                          <a:fld id="{CACBEB57-076D-4F82-9A71-F22F84CFBED1}"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F-6C7E-433B-803C-0968851D0E26}"/>
                      </c:ext>
                    </c:extLst>
                  </c:dLbl>
                  <c:dLbl>
                    <c:idx val="100"/>
                    <c:layout>
                      <c:manualLayout>
                        <c:x val="-0.12930156790877625"/>
                        <c:y val="-2.098618547161089E-2"/>
                      </c:manualLayout>
                    </c:layout>
                    <c:tx>
                      <c:rich>
                        <a:bodyPr/>
                        <a:lstStyle/>
                        <a:p>
                          <a:fld id="{3E0FF6D2-48FC-4A37-B293-512E8B8EAC73}"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0-6C7E-433B-803C-0968851D0E26}"/>
                      </c:ext>
                    </c:extLst>
                  </c:dLbl>
                  <c:dLbl>
                    <c:idx val="106"/>
                    <c:layout>
                      <c:manualLayout>
                        <c:x val="3.448041810900699E-2"/>
                        <c:y val="-8.3944741886444029E-3"/>
                      </c:manualLayout>
                    </c:layout>
                    <c:tx>
                      <c:rich>
                        <a:bodyPr/>
                        <a:lstStyle/>
                        <a:p>
                          <a:fld id="{52870E75-285F-4FC9-9FC3-5F0EEF22C12F}"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1-6C7E-433B-803C-0968851D0E26}"/>
                      </c:ext>
                    </c:extLst>
                  </c:dLbl>
                  <c:dLbl>
                    <c:idx val="109"/>
                    <c:layout>
                      <c:manualLayout>
                        <c:x val="2.1550261318129368E-2"/>
                        <c:y val="1.4690329830127493E-2"/>
                      </c:manualLayout>
                    </c:layout>
                    <c:tx>
                      <c:rich>
                        <a:bodyPr/>
                        <a:lstStyle/>
                        <a:p>
                          <a:fld id="{6014EE4A-F790-4F0D-8C03-764D45D90F11}"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2-6C7E-433B-803C-0968851D0E26}"/>
                      </c:ext>
                    </c:extLst>
                  </c:dLbl>
                  <c:dLbl>
                    <c:idx val="111"/>
                    <c:layout>
                      <c:manualLayout>
                        <c:x val="-0.17671214280866082"/>
                        <c:y val="-6.1782978935247387E-3"/>
                      </c:manualLayout>
                    </c:layout>
                    <c:tx>
                      <c:rich>
                        <a:bodyPr/>
                        <a:lstStyle/>
                        <a:p>
                          <a:r>
                            <a:rPr lang="en-US"/>
                            <a:t>Outokumpu</a:t>
                          </a:r>
                        </a:p>
                      </c:rich>
                    </c:tx>
                    <c:showLegendKey val="0"/>
                    <c:showVal val="1"/>
                    <c:showCatName val="0"/>
                    <c:showSerName val="0"/>
                    <c:showPercent val="0"/>
                    <c:showBubbleSize val="0"/>
                    <c:extLst>
                      <c:ext uri="{CE6537A1-D6FC-4f65-9D91-7224C49458BB}">
                        <c15:showDataLabelsRange val="0"/>
                      </c:ext>
                      <c:ext xmlns:c16="http://schemas.microsoft.com/office/drawing/2014/chart" uri="{C3380CC4-5D6E-409C-BE32-E72D297353CC}">
                        <c16:uniqueId val="{00000033-6C7E-433B-803C-0968851D0E26}"/>
                      </c:ext>
                    </c:extLst>
                  </c:dLbl>
                  <c:dLbl>
                    <c:idx val="118"/>
                    <c:layout>
                      <c:manualLayout>
                        <c:x val="8.6201045272516694E-3"/>
                        <c:y val="3.706978736114843E-2"/>
                      </c:manualLayout>
                    </c:layout>
                    <c:tx>
                      <c:rich>
                        <a:bodyPr/>
                        <a:lstStyle/>
                        <a:p>
                          <a:r>
                            <a:rPr lang="en-US"/>
                            <a:t>Huittinen</a:t>
                          </a:r>
                        </a:p>
                      </c:rich>
                    </c:tx>
                    <c:showLegendKey val="0"/>
                    <c:showVal val="1"/>
                    <c:showCatName val="0"/>
                    <c:showSerName val="0"/>
                    <c:showPercent val="0"/>
                    <c:showBubbleSize val="0"/>
                    <c:extLst>
                      <c:ext uri="{CE6537A1-D6FC-4f65-9D91-7224C49458BB}">
                        <c15:showDataLabelsRange val="0"/>
                      </c:ext>
                      <c:ext xmlns:c16="http://schemas.microsoft.com/office/drawing/2014/chart" uri="{C3380CC4-5D6E-409C-BE32-E72D297353CC}">
                        <c16:uniqueId val="{00000034-6C7E-433B-803C-0968851D0E26}"/>
                      </c:ext>
                    </c:extLst>
                  </c:dLbl>
                  <c:dLbl>
                    <c:idx val="119"/>
                    <c:layout>
                      <c:manualLayout>
                        <c:x val="2.1550261318129291E-2"/>
                        <c:y val="1.2591711282966411E-2"/>
                      </c:manualLayout>
                    </c:layout>
                    <c:tx>
                      <c:rich>
                        <a:bodyPr/>
                        <a:lstStyle/>
                        <a:p>
                          <a:fld id="{17406648-906E-4410-A977-8AE986F4D0AC}"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5-6C7E-433B-803C-0968851D0E26}"/>
                      </c:ext>
                    </c:extLst>
                  </c:dLbl>
                  <c:dLbl>
                    <c:idx val="120"/>
                    <c:layout>
                      <c:manualLayout>
                        <c:x val="-9.9131202063395096E-2"/>
                        <c:y val="-2.0986185471610812E-3"/>
                      </c:manualLayout>
                    </c:layout>
                    <c:tx>
                      <c:rich>
                        <a:bodyPr/>
                        <a:lstStyle/>
                        <a:p>
                          <a:fld id="{3D2A18A2-FAAA-4DEB-AB45-463E5CD47011}"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6-6C7E-433B-803C-0968851D0E26}"/>
                      </c:ext>
                    </c:extLst>
                  </c:dLbl>
                  <c:dLbl>
                    <c:idx val="123"/>
                    <c:layout>
                      <c:manualLayout>
                        <c:x val="-0.1163714111178986"/>
                        <c:y val="-1.8534893680574215E-2"/>
                      </c:manualLayout>
                    </c:layout>
                    <c:tx>
                      <c:rich>
                        <a:bodyPr/>
                        <a:lstStyle/>
                        <a:p>
                          <a:r>
                            <a:rPr lang="en-US"/>
                            <a:t>Oulainen</a:t>
                          </a:r>
                        </a:p>
                      </c:rich>
                    </c:tx>
                    <c:showLegendKey val="0"/>
                    <c:showVal val="1"/>
                    <c:showCatName val="0"/>
                    <c:showSerName val="0"/>
                    <c:showPercent val="0"/>
                    <c:showBubbleSize val="0"/>
                    <c:extLst>
                      <c:ext uri="{CE6537A1-D6FC-4f65-9D91-7224C49458BB}">
                        <c15:showDataLabelsRange val="0"/>
                      </c:ext>
                      <c:ext xmlns:c16="http://schemas.microsoft.com/office/drawing/2014/chart" uri="{C3380CC4-5D6E-409C-BE32-E72D297353CC}">
                        <c16:uniqueId val="{00000037-6C7E-433B-803C-0968851D0E26}"/>
                      </c:ext>
                    </c:extLst>
                  </c:dLbl>
                  <c:dLbl>
                    <c:idx val="128"/>
                    <c:layout>
                      <c:manualLayout>
                        <c:x val="-0.10344125432702105"/>
                        <c:y val="-1.2672724073552357E-2"/>
                      </c:manualLayout>
                    </c:layout>
                    <c:tx>
                      <c:rich>
                        <a:bodyPr/>
                        <a:lstStyle/>
                        <a:p>
                          <a:fld id="{FDFE567B-EC42-4990-99CB-09ADD2F49045}"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8-6C7E-433B-803C-0968851D0E26}"/>
                      </c:ext>
                    </c:extLst>
                  </c:dLbl>
                  <c:dLbl>
                    <c:idx val="129"/>
                    <c:layout>
                      <c:manualLayout>
                        <c:x val="-3.8790470372632946E-2"/>
                        <c:y val="-2.956968950495548E-2"/>
                      </c:manualLayout>
                    </c:layout>
                    <c:tx>
                      <c:rich>
                        <a:bodyPr/>
                        <a:lstStyle/>
                        <a:p>
                          <a:fld id="{D97418E7-5073-4DE1-A080-7BB1600D5CA8}"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9-6C7E-433B-803C-0968851D0E26}"/>
                      </c:ext>
                    </c:extLst>
                  </c:dLbl>
                  <c:dLbl>
                    <c:idx val="132"/>
                    <c:layout>
                      <c:manualLayout>
                        <c:x val="-0.14007669856784091"/>
                        <c:y val="0"/>
                      </c:manualLayout>
                    </c:layout>
                    <c:tx>
                      <c:rich>
                        <a:bodyPr/>
                        <a:lstStyle/>
                        <a:p>
                          <a:fld id="{5EE39958-50A0-4FE1-A785-CB90EEF02D92}"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A-6C7E-433B-803C-0968851D0E26}"/>
                      </c:ext>
                    </c:extLst>
                  </c:dLbl>
                  <c:dLbl>
                    <c:idx val="136"/>
                    <c:layout>
                      <c:manualLayout>
                        <c:x val="-0.10344125432702098"/>
                        <c:y val="-1.6896965431403104E-2"/>
                      </c:manualLayout>
                    </c:layout>
                    <c:tx>
                      <c:rich>
                        <a:bodyPr/>
                        <a:lstStyle/>
                        <a:p>
                          <a:fld id="{34855F48-2EA5-4FD5-B21F-086B7D842DBB}"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B-6C7E-433B-803C-0968851D0E26}"/>
                      </c:ext>
                    </c:extLst>
                  </c:dLbl>
                  <c:dLbl>
                    <c:idx val="138"/>
                    <c:layout>
                      <c:manualLayout>
                        <c:x val="-0.11206135885427276"/>
                        <c:y val="-4.1188652623498252E-3"/>
                      </c:manualLayout>
                    </c:layout>
                    <c:tx>
                      <c:rich>
                        <a:bodyPr/>
                        <a:lstStyle/>
                        <a:p>
                          <a:r>
                            <a:rPr lang="en-US"/>
                            <a:t>Ähtäri</a:t>
                          </a:r>
                        </a:p>
                      </c:rich>
                    </c:tx>
                    <c:showLegendKey val="0"/>
                    <c:showVal val="1"/>
                    <c:showCatName val="0"/>
                    <c:showSerName val="0"/>
                    <c:showPercent val="0"/>
                    <c:showBubbleSize val="0"/>
                    <c:extLst>
                      <c:ext uri="{CE6537A1-D6FC-4f65-9D91-7224C49458BB}">
                        <c15:showDataLabelsRange val="0"/>
                      </c:ext>
                      <c:ext xmlns:c16="http://schemas.microsoft.com/office/drawing/2014/chart" uri="{C3380CC4-5D6E-409C-BE32-E72D297353CC}">
                        <c16:uniqueId val="{0000003C-6C7E-433B-803C-0968851D0E26}"/>
                      </c:ext>
                    </c:extLst>
                  </c:dLbl>
                  <c:dLbl>
                    <c:idx val="147"/>
                    <c:layout>
                      <c:manualLayout>
                        <c:x val="-2.1550261318129369E-3"/>
                        <c:y val="2.7282041113094058E-2"/>
                      </c:manualLayout>
                    </c:layout>
                    <c:tx>
                      <c:rich>
                        <a:bodyPr/>
                        <a:lstStyle/>
                        <a:p>
                          <a:fld id="{8844EE08-FE52-42C1-BED0-EAFB937C99F2}"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D-6C7E-433B-803C-0968851D0E26}"/>
                      </c:ext>
                    </c:extLst>
                  </c:dLbl>
                  <c:dLbl>
                    <c:idx val="149"/>
                    <c:layout>
                      <c:manualLayout>
                        <c:x val="-3.663544424081993E-2"/>
                        <c:y val="-2.5183422565932995E-2"/>
                      </c:manualLayout>
                    </c:layout>
                    <c:tx>
                      <c:rich>
                        <a:bodyPr/>
                        <a:lstStyle/>
                        <a:p>
                          <a:fld id="{F5C90447-7728-43A4-88FC-8182E1A63FFD}"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E-6C7E-433B-803C-0968851D0E26}"/>
                      </c:ext>
                    </c:extLst>
                  </c:dLbl>
                  <c:dLbl>
                    <c:idx val="151"/>
                    <c:layout>
                      <c:manualLayout>
                        <c:x val="-1.7240209054503495E-2"/>
                        <c:y val="5.3545248410547731E-2"/>
                      </c:manualLayout>
                    </c:layout>
                    <c:tx>
                      <c:rich>
                        <a:bodyPr/>
                        <a:lstStyle/>
                        <a:p>
                          <a:r>
                            <a:rPr lang="en-US"/>
                            <a:t>Keminmaa</a:t>
                          </a:r>
                        </a:p>
                      </c:rich>
                    </c:tx>
                    <c:showLegendKey val="0"/>
                    <c:showVal val="1"/>
                    <c:showCatName val="1"/>
                    <c:showSerName val="0"/>
                    <c:showPercent val="0"/>
                    <c:showBubbleSize val="0"/>
                    <c:extLst>
                      <c:ext uri="{CE6537A1-D6FC-4f65-9D91-7224C49458BB}">
                        <c15:showDataLabelsRange val="0"/>
                      </c:ext>
                      <c:ext xmlns:c16="http://schemas.microsoft.com/office/drawing/2014/chart" uri="{C3380CC4-5D6E-409C-BE32-E72D297353CC}">
                        <c16:uniqueId val="{0000003F-6C7E-433B-803C-0968851D0E26}"/>
                      </c:ext>
                    </c:extLst>
                  </c:dLbl>
                  <c:dLbl>
                    <c:idx val="154"/>
                    <c:layout>
                      <c:manualLayout>
                        <c:x val="1.5085182922690401E-2"/>
                        <c:y val="2.1121206789253928E-3"/>
                      </c:manualLayout>
                    </c:layout>
                    <c:tx>
                      <c:rich>
                        <a:bodyPr/>
                        <a:lstStyle/>
                        <a:p>
                          <a:fld id="{82F17E8C-A08E-4773-9C6B-D3889D641AA5}"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40-6C7E-433B-803C-0968851D0E26}"/>
                      </c:ext>
                    </c:extLst>
                  </c:dLbl>
                  <c:dLbl>
                    <c:idx val="162"/>
                    <c:layout>
                      <c:manualLayout>
                        <c:x val="-0.13361162017240208"/>
                        <c:y val="-1.8534893680574215E-2"/>
                      </c:manualLayout>
                    </c:layout>
                    <c:tx>
                      <c:rich>
                        <a:bodyPr/>
                        <a:lstStyle/>
                        <a:p>
                          <a:r>
                            <a:rPr lang="en-US"/>
                            <a:t>Siikalatva</a:t>
                          </a:r>
                        </a:p>
                      </c:rich>
                    </c:tx>
                    <c:showLegendKey val="0"/>
                    <c:showVal val="1"/>
                    <c:showCatName val="0"/>
                    <c:showSerName val="0"/>
                    <c:showPercent val="0"/>
                    <c:showBubbleSize val="0"/>
                    <c:extLst>
                      <c:ext uri="{CE6537A1-D6FC-4f65-9D91-7224C49458BB}">
                        <c15:showDataLabelsRange val="0"/>
                      </c:ext>
                      <c:ext xmlns:c16="http://schemas.microsoft.com/office/drawing/2014/chart" uri="{C3380CC4-5D6E-409C-BE32-E72D297353CC}">
                        <c16:uniqueId val="{00000041-6C7E-433B-803C-0968851D0E26}"/>
                      </c:ext>
                    </c:extLst>
                  </c:dLbl>
                  <c:dLbl>
                    <c:idx val="164"/>
                    <c:layout>
                      <c:manualLayout>
                        <c:x val="-0.13361162017240208"/>
                        <c:y val="2.0986185471610814E-2"/>
                      </c:manualLayout>
                    </c:layout>
                    <c:tx>
                      <c:rich>
                        <a:bodyPr/>
                        <a:lstStyle/>
                        <a:p>
                          <a:fld id="{40A504AB-B804-4BA1-8F6B-44A003FDAAFE}"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42-6C7E-433B-803C-0968851D0E26}"/>
                      </c:ext>
                    </c:extLst>
                  </c:dLbl>
                  <c:dLbl>
                    <c:idx val="165"/>
                    <c:layout>
                      <c:manualLayout>
                        <c:x val="-0.12714654177696333"/>
                        <c:y val="4.1188652623498259E-2"/>
                      </c:manualLayout>
                    </c:layout>
                    <c:tx>
                      <c:rich>
                        <a:bodyPr/>
                        <a:lstStyle/>
                        <a:p>
                          <a:r>
                            <a:rPr lang="en-US"/>
                            <a:t>Ilomantsi</a:t>
                          </a:r>
                        </a:p>
                      </c:rich>
                    </c:tx>
                    <c:showLegendKey val="0"/>
                    <c:showVal val="1"/>
                    <c:showCatName val="0"/>
                    <c:showSerName val="0"/>
                    <c:showPercent val="0"/>
                    <c:showBubbleSize val="0"/>
                    <c:extLst>
                      <c:ext uri="{CE6537A1-D6FC-4f65-9D91-7224C49458BB}">
                        <c15:showDataLabelsRange val="0"/>
                      </c:ext>
                      <c:ext xmlns:c16="http://schemas.microsoft.com/office/drawing/2014/chart" uri="{C3380CC4-5D6E-409C-BE32-E72D297353CC}">
                        <c16:uniqueId val="{00000043-6C7E-433B-803C-0968851D0E26}"/>
                      </c:ext>
                    </c:extLst>
                  </c:dLbl>
                  <c:dLbl>
                    <c:idx val="167"/>
                    <c:layout>
                      <c:manualLayout>
                        <c:x val="2.1550261318129448E-2"/>
                        <c:y val="2.6772624205273717E-2"/>
                      </c:manualLayout>
                    </c:layout>
                    <c:tx>
                      <c:rich>
                        <a:bodyPr/>
                        <a:lstStyle/>
                        <a:p>
                          <a:r>
                            <a:rPr lang="en-US"/>
                            <a:t>Teuva</a:t>
                          </a:r>
                        </a:p>
                      </c:rich>
                    </c:tx>
                    <c:showLegendKey val="0"/>
                    <c:showVal val="1"/>
                    <c:showCatName val="0"/>
                    <c:showSerName val="0"/>
                    <c:showPercent val="0"/>
                    <c:showBubbleSize val="0"/>
                    <c:extLst>
                      <c:ext uri="{CE6537A1-D6FC-4f65-9D91-7224C49458BB}">
                        <c15:showDataLabelsRange val="0"/>
                      </c:ext>
                      <c:ext xmlns:c16="http://schemas.microsoft.com/office/drawing/2014/chart" uri="{C3380CC4-5D6E-409C-BE32-E72D297353CC}">
                        <c16:uniqueId val="{00000044-6C7E-433B-803C-0968851D0E26}"/>
                      </c:ext>
                    </c:extLst>
                  </c:dLbl>
                  <c:dLbl>
                    <c:idx val="168"/>
                    <c:layout>
                      <c:manualLayout>
                        <c:x val="-0.14654177696327966"/>
                        <c:y val="6.7961276828772121E-2"/>
                      </c:manualLayout>
                    </c:layout>
                    <c:tx>
                      <c:rich>
                        <a:bodyPr/>
                        <a:lstStyle/>
                        <a:p>
                          <a:r>
                            <a:rPr lang="en-US"/>
                            <a:t>Siikajoki</a:t>
                          </a:r>
                        </a:p>
                      </c:rich>
                    </c:tx>
                    <c:showLegendKey val="0"/>
                    <c:showVal val="1"/>
                    <c:showCatName val="0"/>
                    <c:showSerName val="0"/>
                    <c:showPercent val="0"/>
                    <c:showBubbleSize val="0"/>
                    <c:extLst>
                      <c:ext uri="{CE6537A1-D6FC-4f65-9D91-7224C49458BB}">
                        <c15:showDataLabelsRange val="0"/>
                      </c:ext>
                      <c:ext xmlns:c16="http://schemas.microsoft.com/office/drawing/2014/chart" uri="{C3380CC4-5D6E-409C-BE32-E72D297353CC}">
                        <c16:uniqueId val="{00000045-6C7E-433B-803C-0968851D0E26}"/>
                      </c:ext>
                    </c:extLst>
                  </c:dLbl>
                  <c:dLbl>
                    <c:idx val="169"/>
                    <c:layout>
                      <c:manualLayout>
                        <c:x val="-5.3875653295323504E-2"/>
                        <c:y val="4.1188652623498259E-2"/>
                      </c:manualLayout>
                    </c:layout>
                    <c:tx>
                      <c:rich>
                        <a:bodyPr/>
                        <a:lstStyle/>
                        <a:p>
                          <a:r>
                            <a:rPr lang="en-US"/>
                            <a:t>Nakkila</a:t>
                          </a:r>
                        </a:p>
                      </c:rich>
                    </c:tx>
                    <c:showLegendKey val="0"/>
                    <c:showVal val="1"/>
                    <c:showCatName val="0"/>
                    <c:showSerName val="0"/>
                    <c:showPercent val="0"/>
                    <c:showBubbleSize val="0"/>
                    <c:extLst>
                      <c:ext uri="{CE6537A1-D6FC-4f65-9D91-7224C49458BB}">
                        <c15:showDataLabelsRange val="0"/>
                      </c:ext>
                      <c:ext xmlns:c16="http://schemas.microsoft.com/office/drawing/2014/chart" uri="{C3380CC4-5D6E-409C-BE32-E72D297353CC}">
                        <c16:uniqueId val="{00000046-6C7E-433B-803C-0968851D0E26}"/>
                      </c:ext>
                    </c:extLst>
                  </c:dLbl>
                  <c:dLbl>
                    <c:idx val="170"/>
                    <c:layout>
                      <c:manualLayout>
                        <c:x val="-7.7580940745265808E-2"/>
                        <c:y val="2.6772624205273717E-2"/>
                      </c:manualLayout>
                    </c:layout>
                    <c:tx>
                      <c:rich>
                        <a:bodyPr/>
                        <a:lstStyle/>
                        <a:p>
                          <a:r>
                            <a:rPr lang="en-US"/>
                            <a:t>Parikkala</a:t>
                          </a:r>
                        </a:p>
                      </c:rich>
                    </c:tx>
                    <c:showLegendKey val="0"/>
                    <c:showVal val="1"/>
                    <c:showCatName val="1"/>
                    <c:showSerName val="0"/>
                    <c:showPercent val="0"/>
                    <c:showBubbleSize val="0"/>
                    <c:extLst>
                      <c:ext uri="{CE6537A1-D6FC-4f65-9D91-7224C49458BB}">
                        <c15:showDataLabelsRange val="0"/>
                      </c:ext>
                      <c:ext xmlns:c16="http://schemas.microsoft.com/office/drawing/2014/chart" uri="{C3380CC4-5D6E-409C-BE32-E72D297353CC}">
                        <c16:uniqueId val="{00000047-6C7E-433B-803C-0968851D0E2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c:ext uri="{02D57815-91ED-43cb-92C2-25804820EDAC}">
                        <c15:formulaRef>
                          <c15:sqref>Sheet1!$B$2:$B$294</c15:sqref>
                        </c15:formulaRef>
                      </c:ext>
                    </c:extLst>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extLst>
                      <c:ext uri="{02D57815-91ED-43cb-92C2-25804820EDAC}">
                        <c15:formulaRef>
                          <c15:sqref>Sheet1!$G$2:$G$294</c15:sqref>
                        </c15:formulaRef>
                      </c:ext>
                    </c:extLst>
                    <c:numCache>
                      <c:formatCode>General</c:formatCode>
                      <c:ptCount val="293"/>
                      <c:pt idx="75" formatCode="0.0">
                        <c:v>73.07531567084564</c:v>
                      </c:pt>
                      <c:pt idx="76" formatCode="0.0">
                        <c:v>68.563696344209873</c:v>
                      </c:pt>
                      <c:pt idx="77" formatCode="0.0">
                        <c:v>64.095221085310243</c:v>
                      </c:pt>
                      <c:pt idx="78" formatCode="0.0">
                        <c:v>60.575749224651418</c:v>
                      </c:pt>
                      <c:pt idx="79" formatCode="0.0">
                        <c:v>57.284576328464112</c:v>
                      </c:pt>
                      <c:pt idx="80" formatCode="0.0">
                        <c:v>52.942730034987832</c:v>
                      </c:pt>
                      <c:pt idx="81" formatCode="0.0">
                        <c:v>52.888124136518456</c:v>
                      </c:pt>
                      <c:pt idx="82" formatCode="0.0">
                        <c:v>48.084305593864471</c:v>
                      </c:pt>
                      <c:pt idx="83" formatCode="0.0">
                        <c:v>47.782454449523492</c:v>
                      </c:pt>
                      <c:pt idx="84" formatCode="0.0">
                        <c:v>45.92711802642166</c:v>
                      </c:pt>
                      <c:pt idx="85" formatCode="0.0">
                        <c:v>45.908507255034444</c:v>
                      </c:pt>
                      <c:pt idx="86" formatCode="0.0">
                        <c:v>44.97147036918858</c:v>
                      </c:pt>
                      <c:pt idx="87" formatCode="0.0">
                        <c:v>44.81351738332355</c:v>
                      </c:pt>
                      <c:pt idx="88" formatCode="0.0">
                        <c:v>42.570076721905558</c:v>
                      </c:pt>
                      <c:pt idx="89" formatCode="0.0">
                        <c:v>42.177513734270541</c:v>
                      </c:pt>
                      <c:pt idx="90" formatCode="0.0">
                        <c:v>41.752139360758157</c:v>
                      </c:pt>
                      <c:pt idx="91" formatCode="0.0">
                        <c:v>41.108748003852227</c:v>
                      </c:pt>
                      <c:pt idx="92" formatCode="0.0">
                        <c:v>40.098271488163029</c:v>
                      </c:pt>
                      <c:pt idx="93" formatCode="0.0">
                        <c:v>39.782791361002523</c:v>
                      </c:pt>
                      <c:pt idx="94" formatCode="0.0">
                        <c:v>39.688365291956089</c:v>
                      </c:pt>
                      <c:pt idx="95" formatCode="0.0">
                        <c:v>39.117962922560515</c:v>
                      </c:pt>
                      <c:pt idx="96" formatCode="0.0">
                        <c:v>38.083194553754481</c:v>
                      </c:pt>
                      <c:pt idx="97" formatCode="0.0">
                        <c:v>37.524468473940395</c:v>
                      </c:pt>
                      <c:pt idx="98" formatCode="0.0">
                        <c:v>37.326751059484515</c:v>
                      </c:pt>
                      <c:pt idx="99" formatCode="0.0">
                        <c:v>37.242017699890411</c:v>
                      </c:pt>
                      <c:pt idx="100" formatCode="0.0">
                        <c:v>36.877490921806796</c:v>
                      </c:pt>
                      <c:pt idx="101" formatCode="0.0">
                        <c:v>36.787118333350563</c:v>
                      </c:pt>
                      <c:pt idx="102" formatCode="0.0">
                        <c:v>36.697513079415614</c:v>
                      </c:pt>
                      <c:pt idx="103" formatCode="0.0">
                        <c:v>36.368663336229453</c:v>
                      </c:pt>
                      <c:pt idx="104" formatCode="0.0">
                        <c:v>35.679378213392908</c:v>
                      </c:pt>
                      <c:pt idx="105" formatCode="0.0">
                        <c:v>35.664937362921506</c:v>
                      </c:pt>
                      <c:pt idx="106" formatCode="0.0">
                        <c:v>35.620942046745256</c:v>
                      </c:pt>
                      <c:pt idx="107" formatCode="0.0">
                        <c:v>34.703988950853145</c:v>
                      </c:pt>
                      <c:pt idx="108" formatCode="0.0">
                        <c:v>34.637054752057182</c:v>
                      </c:pt>
                      <c:pt idx="109" formatCode="0.0">
                        <c:v>34.457077510583005</c:v>
                      </c:pt>
                      <c:pt idx="110" formatCode="0.0">
                        <c:v>34.122626374287123</c:v>
                      </c:pt>
                      <c:pt idx="111" formatCode="0.0">
                        <c:v>33.248839409869717</c:v>
                      </c:pt>
                      <c:pt idx="112" formatCode="0.0">
                        <c:v>33.030266583363456</c:v>
                      </c:pt>
                      <c:pt idx="113" formatCode="0.0">
                        <c:v>32.446848625751585</c:v>
                      </c:pt>
                      <c:pt idx="114" formatCode="0.0">
                        <c:v>32.133331566032453</c:v>
                      </c:pt>
                      <c:pt idx="115" formatCode="0.0">
                        <c:v>31.972738695672575</c:v>
                      </c:pt>
                      <c:pt idx="116" formatCode="0.0">
                        <c:v>31.270561187553582</c:v>
                      </c:pt>
                      <c:pt idx="117" formatCode="0.0">
                        <c:v>31.255811659294807</c:v>
                      </c:pt>
                      <c:pt idx="118" formatCode="0.0">
                        <c:v>31.113370282488404</c:v>
                      </c:pt>
                      <c:pt idx="119" formatCode="0.0">
                        <c:v>30.678398511298809</c:v>
                      </c:pt>
                      <c:pt idx="120" formatCode="0.0">
                        <c:v>30.162021259160994</c:v>
                      </c:pt>
                      <c:pt idx="121" formatCode="0.0">
                        <c:v>29.97110866789987</c:v>
                      </c:pt>
                      <c:pt idx="122" formatCode="0.0">
                        <c:v>29.331008017898867</c:v>
                      </c:pt>
                      <c:pt idx="123" formatCode="0.0">
                        <c:v>28.791003787697903</c:v>
                      </c:pt>
                      <c:pt idx="124" formatCode="0.0">
                        <c:v>28.345046569795855</c:v>
                      </c:pt>
                      <c:pt idx="125" formatCode="0.0">
                        <c:v>28.343538835833712</c:v>
                      </c:pt>
                      <c:pt idx="126" formatCode="0.0">
                        <c:v>27.975594329486711</c:v>
                      </c:pt>
                      <c:pt idx="127" formatCode="0.0">
                        <c:v>27.792807512859923</c:v>
                      </c:pt>
                      <c:pt idx="128" formatCode="0.0">
                        <c:v>27.713165229203014</c:v>
                      </c:pt>
                      <c:pt idx="129" formatCode="0.0">
                        <c:v>27.617162119642188</c:v>
                      </c:pt>
                      <c:pt idx="130" formatCode="0.0">
                        <c:v>27.009559474518156</c:v>
                      </c:pt>
                      <c:pt idx="131" formatCode="0.0">
                        <c:v>26.900573005165825</c:v>
                      </c:pt>
                      <c:pt idx="132" formatCode="0.0">
                        <c:v>26.749024111204704</c:v>
                      </c:pt>
                      <c:pt idx="133" formatCode="0.0">
                        <c:v>26.406816969997152</c:v>
                      </c:pt>
                      <c:pt idx="134" formatCode="0.0">
                        <c:v>26.188930702206434</c:v>
                      </c:pt>
                      <c:pt idx="135" formatCode="0.0">
                        <c:v>25.408219018501057</c:v>
                      </c:pt>
                      <c:pt idx="136" formatCode="0.0">
                        <c:v>25.144917416537226</c:v>
                      </c:pt>
                      <c:pt idx="137" formatCode="0.0">
                        <c:v>24.560631710736686</c:v>
                      </c:pt>
                      <c:pt idx="138" formatCode="0.0">
                        <c:v>24.35943978206879</c:v>
                      </c:pt>
                      <c:pt idx="139" formatCode="0.0">
                        <c:v>24.353987539841341</c:v>
                      </c:pt>
                      <c:pt idx="140" formatCode="0.0">
                        <c:v>24.08327299888677</c:v>
                      </c:pt>
                      <c:pt idx="141" formatCode="0.0">
                        <c:v>23.905760584244263</c:v>
                      </c:pt>
                      <c:pt idx="142" formatCode="0.0">
                        <c:v>23.845367402763401</c:v>
                      </c:pt>
                      <c:pt idx="143" formatCode="0.0">
                        <c:v>23.438286708083652</c:v>
                      </c:pt>
                      <c:pt idx="144" formatCode="0.0">
                        <c:v>23.395122935330349</c:v>
                      </c:pt>
                      <c:pt idx="145" formatCode="0.0">
                        <c:v>23.379164647207332</c:v>
                      </c:pt>
                      <c:pt idx="146" formatCode="0.0">
                        <c:v>23.354002399273682</c:v>
                      </c:pt>
                      <c:pt idx="147" formatCode="0.0">
                        <c:v>23.344956976524742</c:v>
                      </c:pt>
                      <c:pt idx="148" formatCode="0.0">
                        <c:v>23.265399422861918</c:v>
                      </c:pt>
                      <c:pt idx="149" formatCode="0.0">
                        <c:v>22.846465547663456</c:v>
                      </c:pt>
                      <c:pt idx="150" formatCode="0.0">
                        <c:v>22.830840585386539</c:v>
                      </c:pt>
                      <c:pt idx="151" formatCode="0.0">
                        <c:v>22.818850061541028</c:v>
                      </c:pt>
                      <c:pt idx="152" formatCode="0.0">
                        <c:v>22.083735685296389</c:v>
                      </c:pt>
                      <c:pt idx="153" formatCode="0.0">
                        <c:v>22.069138239463399</c:v>
                      </c:pt>
                      <c:pt idx="154" formatCode="0.0">
                        <c:v>21.847212709636324</c:v>
                      </c:pt>
                      <c:pt idx="155" formatCode="0.0">
                        <c:v>20.631729634239292</c:v>
                      </c:pt>
                      <c:pt idx="156" formatCode="0.0">
                        <c:v>20.038104220736699</c:v>
                      </c:pt>
                      <c:pt idx="157" formatCode="0.0">
                        <c:v>20.033832735374446</c:v>
                      </c:pt>
                      <c:pt idx="158" formatCode="0.0">
                        <c:v>19.609941906306261</c:v>
                      </c:pt>
                      <c:pt idx="159" formatCode="0.0">
                        <c:v>19.137328961224384</c:v>
                      </c:pt>
                      <c:pt idx="160" formatCode="0.0">
                        <c:v>18.970296525209875</c:v>
                      </c:pt>
                      <c:pt idx="161" formatCode="0.0">
                        <c:v>18.959904401471746</c:v>
                      </c:pt>
                      <c:pt idx="162" formatCode="0.0">
                        <c:v>18.67374102938409</c:v>
                      </c:pt>
                      <c:pt idx="163" formatCode="0.0">
                        <c:v>18.192364806932318</c:v>
                      </c:pt>
                      <c:pt idx="164" formatCode="0.0">
                        <c:v>17.546456636336842</c:v>
                      </c:pt>
                      <c:pt idx="165" formatCode="0.0">
                        <c:v>16.409967006623418</c:v>
                      </c:pt>
                      <c:pt idx="166" formatCode="0.0">
                        <c:v>16.22010091144918</c:v>
                      </c:pt>
                      <c:pt idx="167" formatCode="0.0">
                        <c:v>15.920502923177636</c:v>
                      </c:pt>
                      <c:pt idx="168" formatCode="0.0">
                        <c:v>14.649000494553704</c:v>
                      </c:pt>
                      <c:pt idx="169" formatCode="0.0">
                        <c:v>13.798555385331625</c:v>
                      </c:pt>
                      <c:pt idx="170" formatCode="0.0">
                        <c:v>13.338463723844896</c:v>
                      </c:pt>
                    </c:numCache>
                  </c:numRef>
                </c:yVal>
                <c:smooth val="0"/>
                <c:extLst>
                  <c:ext uri="{02D57815-91ED-43cb-92C2-25804820EDAC}">
                    <c15:datalabelsRange>
                      <c15:f>Sheet1!$A$2:$A$294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48-6C7E-433B-803C-0968851D0E26}"/>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Sheet1!$F$1</c15:sqref>
                        </c15:formulaRef>
                      </c:ext>
                    </c:extLst>
                    <c:strCache>
                      <c:ptCount val="1"/>
                      <c:pt idx="0">
                        <c:v>10 000 - 24 999</c:v>
                      </c:pt>
                    </c:strCache>
                  </c:strRef>
                </c:tx>
                <c:spPr>
                  <a:ln w="25400" cap="rnd">
                    <a:noFill/>
                    <a:round/>
                  </a:ln>
                  <a:effectLst/>
                </c:spPr>
                <c:marker>
                  <c:symbol val="circle"/>
                  <c:size val="5"/>
                  <c:spPr>
                    <a:solidFill>
                      <a:srgbClr val="00B050"/>
                    </a:solidFill>
                    <a:ln w="9525">
                      <a:noFill/>
                    </a:ln>
                    <a:effectLst/>
                  </c:spPr>
                </c:marker>
                <c:dLbls>
                  <c:dLbl>
                    <c:idx val="0"/>
                    <c:layout>
                      <c:manualLayout>
                        <c:x val="-1.5803342405068188E-16"/>
                        <c:y val="-1.2591711282966489E-2"/>
                      </c:manualLayout>
                    </c:layout>
                    <c:tx>
                      <c:rich>
                        <a:bodyPr/>
                        <a:lstStyle/>
                        <a:p>
                          <a:fld id="{0CCED9CF-79FE-4CBA-93A0-6199CF01BDF2}"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9-6C7E-433B-803C-0968851D0E26}"/>
                      </c:ext>
                    </c:extLst>
                  </c:dLbl>
                  <c:dLbl>
                    <c:idx val="1"/>
                    <c:layout>
                      <c:manualLayout>
                        <c:x val="-4.0945496504445802E-2"/>
                        <c:y val="-4.3874996006808817E-2"/>
                      </c:manualLayout>
                    </c:layout>
                    <c:tx>
                      <c:rich>
                        <a:bodyPr/>
                        <a:lstStyle/>
                        <a:p>
                          <a:fld id="{6BC83883-87EE-4243-8221-AF56740C7050}"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A-6C7E-433B-803C-0968851D0E26}"/>
                      </c:ext>
                    </c:extLst>
                  </c:dLbl>
                  <c:dLbl>
                    <c:idx val="2"/>
                    <c:layout>
                      <c:manualLayout>
                        <c:x val="-0.10344125432702089"/>
                        <c:y val="-4.1188652623498294E-2"/>
                      </c:manualLayout>
                    </c:layout>
                    <c:tx>
                      <c:rich>
                        <a:bodyPr/>
                        <a:lstStyle/>
                        <a:p>
                          <a:r>
                            <a:rPr lang="en-US"/>
                            <a:t>Lempäälä</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4B-6C7E-433B-803C-0968851D0E26}"/>
                      </c:ext>
                    </c:extLst>
                  </c:dLbl>
                  <c:dLbl>
                    <c:idx val="3"/>
                    <c:layout>
                      <c:manualLayout>
                        <c:x val="1.9395235186316431E-2"/>
                        <c:y val="-6.2958556414832827E-3"/>
                      </c:manualLayout>
                    </c:layout>
                    <c:tx>
                      <c:rich>
                        <a:bodyPr/>
                        <a:lstStyle/>
                        <a:p>
                          <a:fld id="{B562D64F-241E-4254-9531-E3C90B202ED4}"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C-6C7E-433B-803C-0968851D0E26}"/>
                      </c:ext>
                    </c:extLst>
                  </c:dLbl>
                  <c:dLbl>
                    <c:idx val="4"/>
                    <c:layout>
                      <c:manualLayout>
                        <c:x val="-7.9016712025340939E-17"/>
                        <c:y val="-2.883205683644878E-2"/>
                      </c:manualLayout>
                    </c:layout>
                    <c:tx>
                      <c:rich>
                        <a:bodyPr/>
                        <a:lstStyle/>
                        <a:p>
                          <a:r>
                            <a:rPr lang="en-US"/>
                            <a:t>Naantali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4D-6C7E-433B-803C-0968851D0E26}"/>
                      </c:ext>
                    </c:extLst>
                  </c:dLbl>
                  <c:dLbl>
                    <c:idx val="5"/>
                    <c:layout>
                      <c:manualLayout>
                        <c:x val="7.1115862349826919E-2"/>
                        <c:y val="2.9961501582600931E-2"/>
                      </c:manualLayout>
                    </c:layout>
                    <c:tx>
                      <c:rich>
                        <a:bodyPr/>
                        <a:lstStyle/>
                        <a:p>
                          <a:fld id="{6C33D045-234D-440E-961A-63F0E2DA2943}"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E-6C7E-433B-803C-0968851D0E26}"/>
                      </c:ext>
                    </c:extLst>
                  </c:dLbl>
                  <c:dLbl>
                    <c:idx val="6"/>
                    <c:layout>
                      <c:manualLayout>
                        <c:x val="3.663544424081993E-2"/>
                        <c:y val="2.7282041113093982E-2"/>
                      </c:manualLayout>
                    </c:layout>
                    <c:tx>
                      <c:rich>
                        <a:bodyPr/>
                        <a:lstStyle/>
                        <a:p>
                          <a:fld id="{B0ECED36-95A7-4045-B6F6-725166D0FB30}"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F-6C7E-433B-803C-0968851D0E26}"/>
                      </c:ext>
                    </c:extLst>
                  </c:dLbl>
                  <c:dLbl>
                    <c:idx val="7"/>
                    <c:layout>
                      <c:manualLayout>
                        <c:x val="-4.0945496504445879E-2"/>
                        <c:y val="-3.706978736114843E-2"/>
                      </c:manualLayout>
                    </c:layout>
                    <c:tx>
                      <c:rich>
                        <a:bodyPr/>
                        <a:lstStyle/>
                        <a:p>
                          <a:r>
                            <a:rPr lang="en-US"/>
                            <a:t>Muurame</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0-6C7E-433B-803C-0968851D0E26}"/>
                      </c:ext>
                    </c:extLst>
                  </c:dLbl>
                  <c:dLbl>
                    <c:idx val="8"/>
                    <c:layout>
                      <c:manualLayout>
                        <c:x val="-2.1550261318129368E-2"/>
                        <c:y val="-8.0317872615821601E-2"/>
                      </c:manualLayout>
                    </c:layout>
                    <c:tx>
                      <c:rich>
                        <a:bodyPr/>
                        <a:lstStyle/>
                        <a:p>
                          <a:r>
                            <a:rPr lang="en-US"/>
                            <a:t>Kontiolahti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1-6C7E-433B-803C-0968851D0E26}"/>
                      </c:ext>
                    </c:extLst>
                  </c:dLbl>
                  <c:dLbl>
                    <c:idx val="9"/>
                    <c:layout>
                      <c:manualLayout>
                        <c:x val="-1.0775130659064764E-2"/>
                        <c:y val="-3.706978736114843E-2"/>
                      </c:manualLayout>
                    </c:layout>
                    <c:tx>
                      <c:rich>
                        <a:bodyPr/>
                        <a:lstStyle/>
                        <a:p>
                          <a:r>
                            <a:rPr lang="en-US"/>
                            <a:t>Mäntsälä</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2-6C7E-433B-803C-0968851D0E26}"/>
                      </c:ext>
                    </c:extLst>
                  </c:dLbl>
                  <c:dLbl>
                    <c:idx val="10"/>
                    <c:layout>
                      <c:manualLayout>
                        <c:x val="2.3705287449942308E-2"/>
                        <c:y val="-1.6475461049399301E-2"/>
                      </c:manualLayout>
                    </c:layout>
                    <c:tx>
                      <c:rich>
                        <a:bodyPr/>
                        <a:lstStyle/>
                        <a:p>
                          <a:r>
                            <a:rPr lang="en-US"/>
                            <a:t>Pietarsaari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3-6C7E-433B-803C-0968851D0E26}"/>
                      </c:ext>
                    </c:extLst>
                  </c:dLbl>
                  <c:dLbl>
                    <c:idx val="11"/>
                    <c:layout>
                      <c:manualLayout>
                        <c:x val="-1.5085182922690638E-2"/>
                        <c:y val="8.2377305246996504E-3"/>
                      </c:manualLayout>
                    </c:layout>
                    <c:tx>
                      <c:rich>
                        <a:bodyPr/>
                        <a:lstStyle/>
                        <a:p>
                          <a:r>
                            <a:rPr lang="en-US"/>
                            <a:t>Paimio</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4-6C7E-433B-803C-0968851D0E26}"/>
                      </c:ext>
                    </c:extLst>
                  </c:dLbl>
                  <c:dLbl>
                    <c:idx val="12"/>
                    <c:layout>
                      <c:manualLayout>
                        <c:x val="2.5860313581755244E-2"/>
                        <c:y val="-2.0986185471611584E-3"/>
                      </c:manualLayout>
                    </c:layout>
                    <c:tx>
                      <c:rich>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fld id="{7BC331F4-708B-42F8-BFA7-1FF2C1A17D0D}" type="CELLRANGE">
                            <a:rPr lang="en-US"/>
                            <a:pPr>
                              <a:defRPr sz="800"/>
                            </a:pPr>
                            <a:t>[CELLRANGE]</a:t>
                          </a:fld>
                          <a:endParaRPr lang="en-US"/>
                        </a:p>
                      </c:rich>
                    </c:tx>
                    <c:numFmt formatCode="#,##0.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55-6C7E-433B-803C-0968851D0E26}"/>
                      </c:ext>
                    </c:extLst>
                  </c:dLbl>
                  <c:dLbl>
                    <c:idx val="13"/>
                    <c:layout>
                      <c:manualLayout>
                        <c:x val="-9.48211497997693E-2"/>
                        <c:y val="-3.7853506881342862E-2"/>
                      </c:manualLayout>
                    </c:layout>
                    <c:tx>
                      <c:rich>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fld id="{5F5CF514-A584-47DB-B83D-FB4147EE2CB9}" type="CELLRANGE">
                            <a:rPr lang="en-US"/>
                            <a:pPr>
                              <a:defRPr sz="800"/>
                            </a:pPr>
                            <a:t>[CELLRANGE]</a:t>
                          </a:fld>
                          <a:endParaRPr lang="en-US"/>
                        </a:p>
                      </c:rich>
                    </c:tx>
                    <c:numFmt formatCode="#,##0.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56-6C7E-433B-803C-0968851D0E26}"/>
                      </c:ext>
                    </c:extLst>
                  </c:dLbl>
                  <c:dLbl>
                    <c:idx val="14"/>
                    <c:layout>
                      <c:manualLayout>
                        <c:x val="2.3705287449942228E-2"/>
                        <c:y val="0"/>
                      </c:manualLayout>
                    </c:layout>
                    <c:tx>
                      <c:rich>
                        <a:bodyPr/>
                        <a:lstStyle/>
                        <a:p>
                          <a:r>
                            <a:rPr lang="en-US"/>
                            <a:t>Sotkamo</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7-6C7E-433B-803C-0968851D0E26}"/>
                      </c:ext>
                    </c:extLst>
                  </c:dLbl>
                  <c:dLbl>
                    <c:idx val="16"/>
                    <c:layout>
                      <c:manualLayout>
                        <c:x val="1.0775130659064606E-2"/>
                        <c:y val="1.0297163155874488E-2"/>
                      </c:manualLayout>
                    </c:layout>
                    <c:tx>
                      <c:rich>
                        <a:bodyPr/>
                        <a:lstStyle/>
                        <a:p>
                          <a:r>
                            <a:rPr lang="en-US"/>
                            <a:t>Parainen</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8-6C7E-433B-803C-0968851D0E26}"/>
                      </c:ext>
                    </c:extLst>
                  </c:dLbl>
                  <c:dLbl>
                    <c:idx val="18"/>
                    <c:layout>
                      <c:manualLayout>
                        <c:x val="-0.10128622819520804"/>
                        <c:y val="-1.6475461049399301E-2"/>
                      </c:manualLayout>
                    </c:layout>
                    <c:tx>
                      <c:rich>
                        <a:bodyPr/>
                        <a:lstStyle/>
                        <a:p>
                          <a:r>
                            <a:rPr lang="en-US"/>
                            <a:t>Akaa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9-6C7E-433B-803C-0968851D0E26}"/>
                      </c:ext>
                    </c:extLst>
                  </c:dLbl>
                  <c:dLbl>
                    <c:idx val="20"/>
                    <c:layout>
                      <c:manualLayout>
                        <c:x val="1.9395235186316431E-2"/>
                        <c:y val="-8.2377305246997268E-3"/>
                      </c:manualLayout>
                    </c:layout>
                    <c:tx>
                      <c:rich>
                        <a:bodyPr/>
                        <a:lstStyle/>
                        <a:p>
                          <a:r>
                            <a:rPr lang="en-US"/>
                            <a:t>Kalajoki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A-6C7E-433B-803C-0968851D0E26}"/>
                      </c:ext>
                    </c:extLst>
                  </c:dLbl>
                  <c:dLbl>
                    <c:idx val="26"/>
                    <c:layout>
                      <c:manualLayout>
                        <c:x val="3.8790470372632786E-2"/>
                        <c:y val="1.6475461049399377E-2"/>
                      </c:manualLayout>
                    </c:layout>
                    <c:tx>
                      <c:rich>
                        <a:bodyPr/>
                        <a:lstStyle/>
                        <a:p>
                          <a:r>
                            <a:rPr lang="en-US"/>
                            <a:t>Pedersören kunta</a:t>
                          </a:r>
                        </a:p>
                      </c:rich>
                    </c:tx>
                    <c:showLegendKey val="0"/>
                    <c:showVal val="1"/>
                    <c:showCatName val="1"/>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B-6C7E-433B-803C-0968851D0E26}"/>
                      </c:ext>
                    </c:extLst>
                  </c:dLbl>
                  <c:dLbl>
                    <c:idx val="29"/>
                    <c:layout>
                      <c:manualLayout>
                        <c:x val="-0.12283648951333745"/>
                        <c:y val="-1.8534893680574215E-2"/>
                      </c:manualLayout>
                    </c:layout>
                    <c:tx>
                      <c:rich>
                        <a:bodyPr/>
                        <a:lstStyle/>
                        <a:p>
                          <a:r>
                            <a:rPr lang="en-US"/>
                            <a:t>Hamina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C-6C7E-433B-803C-0968851D0E26}"/>
                      </c:ext>
                    </c:extLst>
                  </c:dLbl>
                  <c:dLbl>
                    <c:idx val="30"/>
                    <c:layout>
                      <c:manualLayout>
                        <c:x val="1.5085182922690401E-2"/>
                        <c:y val="-7.6948457814088709E-17"/>
                      </c:manualLayout>
                    </c:layout>
                    <c:tx>
                      <c:rich>
                        <a:bodyPr/>
                        <a:lstStyle/>
                        <a:p>
                          <a:fld id="{B3E2CA1B-EA43-4FB3-8461-1583014A79D5}"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5D-6C7E-433B-803C-0968851D0E26}"/>
                      </c:ext>
                    </c:extLst>
                  </c:dLbl>
                  <c:dLbl>
                    <c:idx val="32"/>
                    <c:layout>
                      <c:manualLayout>
                        <c:x val="1.7240209054503415E-2"/>
                        <c:y val="2.4713191574098878E-2"/>
                      </c:manualLayout>
                    </c:layout>
                    <c:tx>
                      <c:rich>
                        <a:bodyPr/>
                        <a:lstStyle/>
                        <a:p>
                          <a:r>
                            <a:rPr lang="en-US"/>
                            <a:t>Tornio</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E-6C7E-433B-803C-0968851D0E26}"/>
                      </c:ext>
                    </c:extLst>
                  </c:dLbl>
                  <c:dLbl>
                    <c:idx val="38"/>
                    <c:layout>
                      <c:manualLayout>
                        <c:x val="-0.10344125432702102"/>
                        <c:y val="-1.4690329830127569E-2"/>
                      </c:manualLayout>
                    </c:layout>
                    <c:tx>
                      <c:rich>
                        <a:bodyPr/>
                        <a:lstStyle/>
                        <a:p>
                          <a:fld id="{350AA2AC-40EB-4970-BDA4-C3481C3DFD78}"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5F-6C7E-433B-803C-0968851D0E26}"/>
                      </c:ext>
                    </c:extLst>
                  </c:dLbl>
                  <c:dLbl>
                    <c:idx val="40"/>
                    <c:layout>
                      <c:manualLayout>
                        <c:x val="-0.11852643724971153"/>
                        <c:y val="0"/>
                      </c:manualLayout>
                    </c:layout>
                    <c:tx>
                      <c:rich>
                        <a:bodyPr/>
                        <a:lstStyle/>
                        <a:p>
                          <a:fld id="{099073AD-A93A-41D5-82BA-441A7BABF9E6}"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60-6C7E-433B-803C-0968851D0E26}"/>
                      </c:ext>
                    </c:extLst>
                  </c:dLbl>
                  <c:dLbl>
                    <c:idx val="41"/>
                    <c:layout>
                      <c:manualLayout>
                        <c:x val="-8.6201045272517512E-2"/>
                        <c:y val="-1.6475461049399377E-2"/>
                      </c:manualLayout>
                    </c:layout>
                    <c:tx>
                      <c:rich>
                        <a:bodyPr/>
                        <a:lstStyle/>
                        <a:p>
                          <a:r>
                            <a:rPr lang="en-US"/>
                            <a:t>Varkaus</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1-6C7E-433B-803C-0968851D0E26}"/>
                      </c:ext>
                    </c:extLst>
                  </c:dLbl>
                  <c:dLbl>
                    <c:idx val="43"/>
                    <c:layout>
                      <c:manualLayout>
                        <c:x val="2.5860313581755324E-2"/>
                        <c:y val="-4.118865262349977E-3"/>
                      </c:manualLayout>
                    </c:layout>
                    <c:tx>
                      <c:rich>
                        <a:bodyPr/>
                        <a:lstStyle/>
                        <a:p>
                          <a:r>
                            <a:rPr lang="en-US"/>
                            <a:t>Ulvila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2-6C7E-433B-803C-0968851D0E26}"/>
                      </c:ext>
                    </c:extLst>
                  </c:dLbl>
                  <c:dLbl>
                    <c:idx val="46"/>
                    <c:layout>
                      <c:manualLayout>
                        <c:x val="-6.034073169076231E-2"/>
                        <c:y val="2.883205683644878E-2"/>
                      </c:manualLayout>
                    </c:layout>
                    <c:tx>
                      <c:rich>
                        <a:bodyPr/>
                        <a:lstStyle/>
                        <a:p>
                          <a:r>
                            <a:rPr lang="en-US"/>
                            <a:t>Alavus</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3-6C7E-433B-803C-0968851D0E26}"/>
                      </c:ext>
                    </c:extLst>
                  </c:dLbl>
                  <c:dLbl>
                    <c:idx val="47"/>
                    <c:layout>
                      <c:manualLayout>
                        <c:x val="3.0170365845381037E-2"/>
                        <c:y val="1.2356595787049477E-2"/>
                      </c:manualLayout>
                    </c:layout>
                    <c:tx>
                      <c:rich>
                        <a:bodyPr/>
                        <a:lstStyle/>
                        <a:p>
                          <a:r>
                            <a:rPr lang="en-US"/>
                            <a:t>Kankaanpää</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4-6C7E-433B-803C-0968851D0E26}"/>
                      </c:ext>
                    </c:extLst>
                  </c:dLbl>
                  <c:dLbl>
                    <c:idx val="48"/>
                    <c:layout>
                      <c:manualLayout>
                        <c:x val="2.1550261318129368E-2"/>
                        <c:y val="8.3944741886443248E-3"/>
                      </c:manualLayout>
                    </c:layout>
                    <c:tx>
                      <c:rich>
                        <a:bodyPr/>
                        <a:lstStyle/>
                        <a:p>
                          <a:fld id="{C58D8587-D59D-4167-9591-C9AAADFA7EE3}"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65-6C7E-433B-803C-0968851D0E26}"/>
                      </c:ext>
                    </c:extLst>
                  </c:dLbl>
                  <c:dLbl>
                    <c:idx val="49"/>
                    <c:layout>
                      <c:manualLayout>
                        <c:x val="-0.10344125432702098"/>
                        <c:y val="-1.8534893680574215E-2"/>
                      </c:manualLayout>
                    </c:layout>
                    <c:tx>
                      <c:rich>
                        <a:bodyPr/>
                        <a:lstStyle/>
                        <a:p>
                          <a:r>
                            <a:rPr lang="en-US"/>
                            <a:t>Kemi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6-6C7E-433B-803C-0968851D0E26}"/>
                      </c:ext>
                    </c:extLst>
                  </c:dLbl>
                  <c:dLbl>
                    <c:idx val="51"/>
                    <c:layout>
                      <c:manualLayout>
                        <c:x val="-9.482114979976923E-2"/>
                        <c:y val="1.2356595787049477E-2"/>
                      </c:manualLayout>
                    </c:layout>
                    <c:tx>
                      <c:rich>
                        <a:bodyPr/>
                        <a:lstStyle/>
                        <a:p>
                          <a:r>
                            <a:rPr lang="en-US"/>
                            <a:t>Imatra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7-6C7E-433B-803C-0968851D0E26}"/>
                      </c:ext>
                    </c:extLst>
                  </c:dLbl>
                  <c:dLbl>
                    <c:idx val="52"/>
                    <c:layout>
                      <c:manualLayout>
                        <c:x val="-8.8356071404330494E-2"/>
                        <c:y val="3.5010354729973367E-2"/>
                      </c:manualLayout>
                    </c:layout>
                    <c:tx>
                      <c:rich>
                        <a:bodyPr/>
                        <a:lstStyle/>
                        <a:p>
                          <a:r>
                            <a:rPr lang="en-US"/>
                            <a:t>Kauhajoki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8-6C7E-433B-803C-0968851D0E26}"/>
                      </c:ext>
                    </c:extLst>
                  </c:dLbl>
                  <c:dLbl>
                    <c:idx val="54"/>
                    <c:layout>
                      <c:manualLayout>
                        <c:x val="6.2495757822575174E-2"/>
                        <c:y val="2.059432631174913E-2"/>
                      </c:manualLayout>
                    </c:layout>
                    <c:tx>
                      <c:rich>
                        <a:bodyPr/>
                        <a:lstStyle/>
                        <a:p>
                          <a:r>
                            <a:rPr lang="en-US"/>
                            <a:t>Jämsä</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9-6C7E-433B-803C-0968851D0E26}"/>
                      </c:ext>
                    </c:extLst>
                  </c:dLbl>
                  <c:dLbl>
                    <c:idx val="55"/>
                    <c:layout>
                      <c:manualLayout>
                        <c:x val="-7.3270888481639859E-2"/>
                        <c:y val="2.265375894292404E-2"/>
                      </c:manualLayout>
                    </c:layout>
                    <c:tx>
                      <c:rich>
                        <a:bodyPr/>
                        <a:lstStyle/>
                        <a:p>
                          <a:r>
                            <a:rPr lang="en-US"/>
                            <a:t>Lieksa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A-6C7E-433B-803C-0968851D0E2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xmlns:c15="http://schemas.microsoft.com/office/drawing/2012/chart">
                      <c:ext xmlns:c15="http://schemas.microsoft.com/office/drawing/2012/chart" uri="{02D57815-91ED-43cb-92C2-25804820EDAC}">
                        <c15:formulaRef>
                          <c15:sqref>Sheet1!$B$2:$B$294</c15:sqref>
                        </c15:formulaRef>
                      </c:ext>
                    </c:extLst>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extLst xmlns:c15="http://schemas.microsoft.com/office/drawing/2012/chart">
                      <c:ext xmlns:c15="http://schemas.microsoft.com/office/drawing/2012/chart" uri="{02D57815-91ED-43cb-92C2-25804820EDAC}">
                        <c15:formulaRef>
                          <c15:sqref>Sheet1!$F$2:$F$294</c15:sqref>
                        </c15:formulaRef>
                      </c:ext>
                    </c:extLst>
                    <c:numCache>
                      <c:formatCode>0.0</c:formatCode>
                      <c:ptCount val="293"/>
                      <c:pt idx="0">
                        <c:v>75.053807855588076</c:v>
                      </c:pt>
                      <c:pt idx="1">
                        <c:v>74.845538662066332</c:v>
                      </c:pt>
                      <c:pt idx="2">
                        <c:v>74.096671498250885</c:v>
                      </c:pt>
                      <c:pt idx="3">
                        <c:v>66.998338351763678</c:v>
                      </c:pt>
                      <c:pt idx="4">
                        <c:v>65.49902775948533</c:v>
                      </c:pt>
                      <c:pt idx="5">
                        <c:v>64.854533718901877</c:v>
                      </c:pt>
                      <c:pt idx="6">
                        <c:v>58.460894421724099</c:v>
                      </c:pt>
                      <c:pt idx="7">
                        <c:v>55.538997007127747</c:v>
                      </c:pt>
                      <c:pt idx="8">
                        <c:v>53.731420752683775</c:v>
                      </c:pt>
                      <c:pt idx="9">
                        <c:v>53.533861616772199</c:v>
                      </c:pt>
                      <c:pt idx="10">
                        <c:v>52.77745384085879</c:v>
                      </c:pt>
                      <c:pt idx="11">
                        <c:v>52.608711213310663</c:v>
                      </c:pt>
                      <c:pt idx="12">
                        <c:v>51.782432206613052</c:v>
                      </c:pt>
                      <c:pt idx="13">
                        <c:v>47.875352087938815</c:v>
                      </c:pt>
                      <c:pt idx="14">
                        <c:v>47.603829972622258</c:v>
                      </c:pt>
                      <c:pt idx="15">
                        <c:v>46.089222493232285</c:v>
                      </c:pt>
                      <c:pt idx="16">
                        <c:v>45.996885488996817</c:v>
                      </c:pt>
                      <c:pt idx="17">
                        <c:v>45.928433053760614</c:v>
                      </c:pt>
                      <c:pt idx="18">
                        <c:v>44.025914333843545</c:v>
                      </c:pt>
                      <c:pt idx="19">
                        <c:v>42.908909519230406</c:v>
                      </c:pt>
                      <c:pt idx="20">
                        <c:v>41.385433734320927</c:v>
                      </c:pt>
                      <c:pt idx="21">
                        <c:v>41.292120510767383</c:v>
                      </c:pt>
                      <c:pt idx="22">
                        <c:v>41.071079335660237</c:v>
                      </c:pt>
                      <c:pt idx="23">
                        <c:v>40.978363663448405</c:v>
                      </c:pt>
                      <c:pt idx="24">
                        <c:v>39.968721942190292</c:v>
                      </c:pt>
                      <c:pt idx="25">
                        <c:v>39.747145336717594</c:v>
                      </c:pt>
                      <c:pt idx="26">
                        <c:v>39.715538633629727</c:v>
                      </c:pt>
                      <c:pt idx="27">
                        <c:v>39.150197061597922</c:v>
                      </c:pt>
                      <c:pt idx="28">
                        <c:v>39.031127922686586</c:v>
                      </c:pt>
                      <c:pt idx="29">
                        <c:v>38.52423522195437</c:v>
                      </c:pt>
                      <c:pt idx="30">
                        <c:v>38.110529652814463</c:v>
                      </c:pt>
                      <c:pt idx="31">
                        <c:v>37.966679290040247</c:v>
                      </c:pt>
                      <c:pt idx="32">
                        <c:v>37.688391866921506</c:v>
                      </c:pt>
                      <c:pt idx="33">
                        <c:v>36.033821517660513</c:v>
                      </c:pt>
                      <c:pt idx="34">
                        <c:v>35.92704462709267</c:v>
                      </c:pt>
                      <c:pt idx="35">
                        <c:v>35.921629015233435</c:v>
                      </c:pt>
                      <c:pt idx="36">
                        <c:v>35.76539316101163</c:v>
                      </c:pt>
                      <c:pt idx="37">
                        <c:v>35.626732550242579</c:v>
                      </c:pt>
                      <c:pt idx="38">
                        <c:v>35.394524769534158</c:v>
                      </c:pt>
                      <c:pt idx="39">
                        <c:v>34.479269012821916</c:v>
                      </c:pt>
                      <c:pt idx="40">
                        <c:v>32.756784449461406</c:v>
                      </c:pt>
                      <c:pt idx="41">
                        <c:v>31.00018180052939</c:v>
                      </c:pt>
                      <c:pt idx="42">
                        <c:v>30.918646395468841</c:v>
                      </c:pt>
                      <c:pt idx="43">
                        <c:v>30.103589518302641</c:v>
                      </c:pt>
                      <c:pt idx="44">
                        <c:v>29.86449248350371</c:v>
                      </c:pt>
                      <c:pt idx="45">
                        <c:v>29.155086851747143</c:v>
                      </c:pt>
                      <c:pt idx="46">
                        <c:v>27.991919178646157</c:v>
                      </c:pt>
                      <c:pt idx="47">
                        <c:v>27.556285247675049</c:v>
                      </c:pt>
                      <c:pt idx="48">
                        <c:v>27.505644095312974</c:v>
                      </c:pt>
                      <c:pt idx="49">
                        <c:v>27.235175831726153</c:v>
                      </c:pt>
                      <c:pt idx="50">
                        <c:v>26.476186201547947</c:v>
                      </c:pt>
                      <c:pt idx="51">
                        <c:v>26.046006847800058</c:v>
                      </c:pt>
                      <c:pt idx="52">
                        <c:v>24.916070263840567</c:v>
                      </c:pt>
                      <c:pt idx="53">
                        <c:v>24.818371789430628</c:v>
                      </c:pt>
                      <c:pt idx="54">
                        <c:v>23.07911899115463</c:v>
                      </c:pt>
                      <c:pt idx="55">
                        <c:v>22.319349720758836</c:v>
                      </c:pt>
                    </c:numCache>
                  </c:numRef>
                </c:yVal>
                <c:smooth val="0"/>
                <c:extLst xmlns:c15="http://schemas.microsoft.com/office/drawing/2012/chart">
                  <c:ext xmlns:c15="http://schemas.microsoft.com/office/drawing/2012/chart" uri="{02D57815-91ED-43cb-92C2-25804820EDAC}">
                    <c15:datalabelsRange>
                      <c15:f>Sheet1!$A$2:$A$294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6B-6C7E-433B-803C-0968851D0E26}"/>
                  </c:ext>
                </c:extLst>
              </c15:ser>
            </c15:filteredScatterSeries>
            <c15:filteredScatterSeries>
              <c15:ser>
                <c:idx val="1"/>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25 000 - 49 999</c:v>
                      </c:pt>
                    </c:strCache>
                  </c:strRef>
                </c:tx>
                <c:spPr>
                  <a:ln w="25400" cap="rnd">
                    <a:noFill/>
                    <a:round/>
                  </a:ln>
                  <a:effectLst/>
                </c:spPr>
                <c:marker>
                  <c:symbol val="circle"/>
                  <c:size val="5"/>
                  <c:spPr>
                    <a:solidFill>
                      <a:srgbClr val="FFC000"/>
                    </a:solidFill>
                    <a:ln w="9525">
                      <a:noFill/>
                    </a:ln>
                    <a:effectLst/>
                  </c:spPr>
                </c:marker>
                <c:dLbls>
                  <c:dLbl>
                    <c:idx val="56"/>
                    <c:layout>
                      <c:manualLayout>
                        <c:x val="-5.1720627163510488E-2"/>
                        <c:y val="-4.1293894495752805E-2"/>
                      </c:manualLayout>
                    </c:layout>
                    <c:tx>
                      <c:rich>
                        <a:bodyPr/>
                        <a:lstStyle/>
                        <a:p>
                          <a:fld id="{4D61FDF4-C698-41E7-BE19-D60466E65E65}"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6C-6C7E-433B-803C-0968851D0E26}"/>
                      </c:ext>
                    </c:extLst>
                  </c:dLbl>
                  <c:dLbl>
                    <c:idx val="57"/>
                    <c:layout>
                      <c:manualLayout>
                        <c:x val="-4.3100522636258819E-2"/>
                        <c:y val="-4.7366950517022992E-2"/>
                      </c:manualLayout>
                    </c:layout>
                    <c:tx>
                      <c:rich>
                        <a:bodyPr/>
                        <a:lstStyle/>
                        <a:p>
                          <a:r>
                            <a:rPr lang="en-US"/>
                            <a:t>Kirkkonummi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D-6C7E-433B-803C-0968851D0E26}"/>
                      </c:ext>
                    </c:extLst>
                  </c:dLbl>
                  <c:dLbl>
                    <c:idx val="58"/>
                    <c:layout>
                      <c:manualLayout>
                        <c:x val="-3.8790470372632946E-2"/>
                        <c:y val="-1.6475461049399301E-2"/>
                      </c:manualLayout>
                    </c:layout>
                    <c:tx>
                      <c:rich>
                        <a:bodyPr/>
                        <a:lstStyle/>
                        <a:p>
                          <a:r>
                            <a:rPr lang="en-US"/>
                            <a:t>Kerava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E-6C7E-433B-803C-0968851D0E26}"/>
                      </c:ext>
                    </c:extLst>
                  </c:dLbl>
                  <c:dLbl>
                    <c:idx val="59"/>
                    <c:layout>
                      <c:manualLayout>
                        <c:x val="4.9565601031697548E-2"/>
                        <c:y val="-1.2356595787049514E-2"/>
                      </c:manualLayout>
                    </c:layout>
                    <c:tx>
                      <c:rich>
                        <a:bodyPr/>
                        <a:lstStyle/>
                        <a:p>
                          <a:r>
                            <a:rPr lang="en-US"/>
                            <a:t>Tuusula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F-6C7E-433B-803C-0968851D0E26}"/>
                      </c:ext>
                    </c:extLst>
                  </c:dLbl>
                  <c:dLbl>
                    <c:idx val="60"/>
                    <c:layout>
                      <c:manualLayout>
                        <c:x val="3.8790470372632863E-2"/>
                        <c:y val="-1.2356595787049514E-2"/>
                      </c:manualLayout>
                    </c:layout>
                    <c:tx>
                      <c:rich>
                        <a:bodyPr/>
                        <a:lstStyle/>
                        <a:p>
                          <a:r>
                            <a:rPr lang="en-US"/>
                            <a:t>Kaarina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0-6C7E-433B-803C-0968851D0E26}"/>
                      </c:ext>
                    </c:extLst>
                  </c:dLbl>
                  <c:dLbl>
                    <c:idx val="61"/>
                    <c:layout>
                      <c:manualLayout>
                        <c:x val="-8.8356071404330494E-2"/>
                        <c:y val="-4.1188652623498252E-3"/>
                      </c:manualLayout>
                    </c:layout>
                    <c:tx>
                      <c:rich>
                        <a:bodyPr/>
                        <a:lstStyle/>
                        <a:p>
                          <a:r>
                            <a:rPr lang="en-US"/>
                            <a:t>Nokia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1-6C7E-433B-803C-0968851D0E26}"/>
                      </c:ext>
                    </c:extLst>
                  </c:dLbl>
                  <c:dLbl>
                    <c:idx val="62"/>
                    <c:layout>
                      <c:manualLayout>
                        <c:x val="-6.8960836218014063E-2"/>
                        <c:y val="4.6337315281460352E-2"/>
                      </c:manualLayout>
                    </c:layout>
                    <c:tx>
                      <c:rich>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Montserrat" panose="00000500000000000000" pitchFamily="2" charset="0"/>
                              <a:ea typeface="+mn-ea"/>
                              <a:cs typeface="+mn-cs"/>
                            </a:defRPr>
                          </a:pPr>
                          <a:r>
                            <a:rPr lang="en-US"/>
                            <a:t>Kangasala</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1"/>
                    <c:showCatName val="0"/>
                    <c:showSerName val="0"/>
                    <c:showPercent val="0"/>
                    <c:showBubbleSize val="0"/>
                    <c:extLst xmlns:c15="http://schemas.microsoft.com/office/drawing/2012/chart">
                      <c:ext xmlns:c15="http://schemas.microsoft.com/office/drawing/2012/chart" uri="{CE6537A1-D6FC-4f65-9D91-7224C49458BB}">
                        <c15:layout>
                          <c:manualLayout>
                            <c:w val="0.10243908233217947"/>
                            <c:h val="2.8327576921835771E-2"/>
                          </c:manualLayout>
                        </c15:layout>
                        <c15:showDataLabelsRange val="0"/>
                      </c:ext>
                      <c:ext xmlns:c16="http://schemas.microsoft.com/office/drawing/2014/chart" uri="{C3380CC4-5D6E-409C-BE32-E72D297353CC}">
                        <c16:uniqueId val="{00000072-6C7E-433B-803C-0968851D0E26}"/>
                      </c:ext>
                    </c:extLst>
                  </c:dLbl>
                  <c:dLbl>
                    <c:idx val="63"/>
                    <c:layout>
                      <c:manualLayout>
                        <c:x val="7.5425914613452799E-2"/>
                        <c:y val="-6.1782978935247387E-3"/>
                      </c:manualLayout>
                    </c:layout>
                    <c:tx>
                      <c:rich>
                        <a:bodyPr/>
                        <a:lstStyle/>
                        <a:p>
                          <a:r>
                            <a:rPr lang="en-US"/>
                            <a:t>Nurmijärvi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3-6C7E-433B-803C-0968851D0E26}"/>
                      </c:ext>
                    </c:extLst>
                  </c:dLbl>
                  <c:dLbl>
                    <c:idx val="64"/>
                    <c:layout>
                      <c:manualLayout>
                        <c:x val="2.1550261318129368E-2"/>
                        <c:y val="2.6772624205273866E-2"/>
                      </c:manualLayout>
                    </c:layout>
                    <c:tx>
                      <c:rich>
                        <a:bodyPr/>
                        <a:lstStyle/>
                        <a:p>
                          <a:r>
                            <a:rPr lang="en-US"/>
                            <a:t>Raisio</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4-6C7E-433B-803C-0968851D0E26}"/>
                      </c:ext>
                    </c:extLst>
                  </c:dLbl>
                  <c:dLbl>
                    <c:idx val="65"/>
                    <c:layout>
                      <c:manualLayout>
                        <c:x val="3.8790470372632863E-2"/>
                        <c:y val="-3.501035472997352E-2"/>
                      </c:manualLayout>
                    </c:layout>
                    <c:tx>
                      <c:rich>
                        <a:bodyPr/>
                        <a:lstStyle/>
                        <a:p>
                          <a:r>
                            <a:rPr lang="en-US"/>
                            <a:t>Hyvinkää</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5-6C7E-433B-803C-0968851D0E26}"/>
                      </c:ext>
                    </c:extLst>
                  </c:dLbl>
                  <c:dLbl>
                    <c:idx val="66"/>
                    <c:layout>
                      <c:manualLayout>
                        <c:x val="-3.8790470372632863E-2"/>
                        <c:y val="-5.9723546304072471E-2"/>
                      </c:manualLayout>
                    </c:layout>
                    <c:tx>
                      <c:rich>
                        <a:bodyPr/>
                        <a:lstStyle/>
                        <a:p>
                          <a:r>
                            <a:rPr lang="en-US"/>
                            <a:t>Kokkola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6-6C7E-433B-803C-0968851D0E26}"/>
                      </c:ext>
                    </c:extLst>
                  </c:dLbl>
                  <c:dLbl>
                    <c:idx val="67"/>
                    <c:layout>
                      <c:manualLayout>
                        <c:x val="1.5085182922690558E-2"/>
                        <c:y val="2.0986185471610812E-3"/>
                      </c:manualLayout>
                    </c:layout>
                    <c:tx>
                      <c:rich>
                        <a:bodyPr/>
                        <a:lstStyle/>
                        <a:p>
                          <a:fld id="{C4CDD5DB-0410-476C-9D91-1815D3780F81}"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77-6C7E-433B-803C-0968851D0E26}"/>
                      </c:ext>
                    </c:extLst>
                  </c:dLbl>
                  <c:dLbl>
                    <c:idx val="68"/>
                    <c:layout>
                      <c:manualLayout>
                        <c:x val="1.508518292269048E-2"/>
                        <c:y val="0"/>
                      </c:manualLayout>
                    </c:layout>
                    <c:tx>
                      <c:rich>
                        <a:bodyPr/>
                        <a:lstStyle/>
                        <a:p>
                          <a:r>
                            <a:rPr lang="en-US"/>
                            <a:t>Lohja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8-6C7E-433B-803C-0968851D0E26}"/>
                      </c:ext>
                    </c:extLst>
                  </c:dLbl>
                  <c:dLbl>
                    <c:idx val="69"/>
                    <c:layout>
                      <c:manualLayout>
                        <c:x val="6.2495757822575174E-2"/>
                        <c:y val="1.2356595787049477E-2"/>
                      </c:manualLayout>
                    </c:layout>
                    <c:tx>
                      <c:rich>
                        <a:bodyPr/>
                        <a:lstStyle/>
                        <a:p>
                          <a:r>
                            <a:rPr lang="en-US"/>
                            <a:t>Rauma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9-6C7E-433B-803C-0968851D0E26}"/>
                      </c:ext>
                    </c:extLst>
                  </c:dLbl>
                  <c:dLbl>
                    <c:idx val="70"/>
                    <c:layout>
                      <c:manualLayout>
                        <c:x val="2.5860313581755164E-2"/>
                        <c:y val="2.4713191574098878E-2"/>
                      </c:manualLayout>
                    </c:layout>
                    <c:tx>
                      <c:rich>
                        <a:bodyPr/>
                        <a:lstStyle/>
                        <a:p>
                          <a:r>
                            <a:rPr lang="en-US"/>
                            <a:t>Vihti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A-6C7E-433B-803C-0968851D0E26}"/>
                      </c:ext>
                    </c:extLst>
                  </c:dLbl>
                  <c:dLbl>
                    <c:idx val="71"/>
                    <c:layout>
                      <c:manualLayout>
                        <c:x val="1.2930156790877622E-2"/>
                        <c:y val="3.0891489467623618E-2"/>
                      </c:manualLayout>
                    </c:layout>
                    <c:tx>
                      <c:rich>
                        <a:bodyPr/>
                        <a:lstStyle/>
                        <a:p>
                          <a:r>
                            <a:rPr lang="en-US"/>
                            <a:t>Riihimäki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B-6C7E-433B-803C-0968851D0E26}"/>
                      </c:ext>
                    </c:extLst>
                  </c:dLbl>
                  <c:dLbl>
                    <c:idx val="72"/>
                    <c:layout>
                      <c:manualLayout>
                        <c:x val="3.448041810900699E-2"/>
                        <c:y val="7.2080142091121943E-2"/>
                      </c:manualLayout>
                    </c:layout>
                    <c:tx>
                      <c:rich>
                        <a:bodyPr/>
                        <a:lstStyle/>
                        <a:p>
                          <a:r>
                            <a:rPr lang="en-US"/>
                            <a:t>Raasepori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C-6C7E-433B-803C-0968851D0E26}"/>
                      </c:ext>
                    </c:extLst>
                  </c:dLbl>
                  <c:dLbl>
                    <c:idx val="73"/>
                    <c:layout>
                      <c:manualLayout>
                        <c:x val="-3.2325391977194133E-2"/>
                        <c:y val="7.6199007353471779E-2"/>
                      </c:manualLayout>
                    </c:layout>
                    <c:tx>
                      <c:rich>
                        <a:bodyPr/>
                        <a:lstStyle/>
                        <a:p>
                          <a:r>
                            <a:rPr lang="en-US"/>
                            <a:t>Kajaani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D-6C7E-433B-803C-0968851D0E26}"/>
                      </c:ext>
                    </c:extLst>
                  </c:dLbl>
                  <c:dLbl>
                    <c:idx val="74"/>
                    <c:layout>
                      <c:manualLayout>
                        <c:x val="-0.14654177696327972"/>
                        <c:y val="-2.059432631174913E-2"/>
                      </c:manualLayout>
                    </c:layout>
                    <c:tx>
                      <c:rich>
                        <a:bodyPr/>
                        <a:lstStyle/>
                        <a:p>
                          <a:r>
                            <a:rPr lang="en-US"/>
                            <a:t>Savonlinna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E-6C7E-433B-803C-0968851D0E2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xmlns:c15="http://schemas.microsoft.com/office/drawing/2012/chart">
                      <c:ext xmlns:c15="http://schemas.microsoft.com/office/drawing/2012/chart" uri="{02D57815-91ED-43cb-92C2-25804820EDAC}">
                        <c15:formulaRef>
                          <c15:sqref>Sheet1!$B$2:$B$294</c15:sqref>
                        </c15:formulaRef>
                      </c:ext>
                    </c:extLst>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extLst xmlns:c15="http://schemas.microsoft.com/office/drawing/2012/chart">
                      <c:ext xmlns:c15="http://schemas.microsoft.com/office/drawing/2012/chart" uri="{02D57815-91ED-43cb-92C2-25804820EDAC}">
                        <c15:formulaRef>
                          <c15:sqref>Sheet1!$E$2:$E$294</c15:sqref>
                        </c15:formulaRef>
                      </c:ext>
                    </c:extLst>
                    <c:numCache>
                      <c:formatCode>General</c:formatCode>
                      <c:ptCount val="293"/>
                      <c:pt idx="56" formatCode="0.0">
                        <c:v>82.730908585993731</c:v>
                      </c:pt>
                      <c:pt idx="57" formatCode="0.0">
                        <c:v>78.230318908484975</c:v>
                      </c:pt>
                      <c:pt idx="58" formatCode="0.0">
                        <c:v>78.178847979704997</c:v>
                      </c:pt>
                      <c:pt idx="59" formatCode="0.0">
                        <c:v>78.080253538246296</c:v>
                      </c:pt>
                      <c:pt idx="60" formatCode="0.0">
                        <c:v>74.620272365856977</c:v>
                      </c:pt>
                      <c:pt idx="61" formatCode="0.0">
                        <c:v>73.982755580690437</c:v>
                      </c:pt>
                      <c:pt idx="62" formatCode="0.0">
                        <c:v>73.634671549407841</c:v>
                      </c:pt>
                      <c:pt idx="63" formatCode="0.0">
                        <c:v>71.309509656504105</c:v>
                      </c:pt>
                      <c:pt idx="64" formatCode="0.0">
                        <c:v>70.509108431819186</c:v>
                      </c:pt>
                      <c:pt idx="65" formatCode="0.0">
                        <c:v>57.696801260097736</c:v>
                      </c:pt>
                      <c:pt idx="66" formatCode="0.0">
                        <c:v>55.637192204396783</c:v>
                      </c:pt>
                      <c:pt idx="67" formatCode="0.0">
                        <c:v>55.297459733454581</c:v>
                      </c:pt>
                      <c:pt idx="68" formatCode="0.0">
                        <c:v>52.838633417540009</c:v>
                      </c:pt>
                      <c:pt idx="69" formatCode="0.0">
                        <c:v>49.425419723680761</c:v>
                      </c:pt>
                      <c:pt idx="70" formatCode="0.0">
                        <c:v>48.202947776197846</c:v>
                      </c:pt>
                      <c:pt idx="71" formatCode="0.0">
                        <c:v>47.321113171805379</c:v>
                      </c:pt>
                      <c:pt idx="72" formatCode="0.0">
                        <c:v>46.464688949147217</c:v>
                      </c:pt>
                      <c:pt idx="73" formatCode="0.0">
                        <c:v>45.156366384798766</c:v>
                      </c:pt>
                      <c:pt idx="74" formatCode="0.0">
                        <c:v>37.298159870649258</c:v>
                      </c:pt>
                    </c:numCache>
                  </c:numRef>
                </c:yVal>
                <c:smooth val="0"/>
                <c:extLst xmlns:c15="http://schemas.microsoft.com/office/drawing/2012/chart">
                  <c:ext xmlns:c15="http://schemas.microsoft.com/office/drawing/2012/chart" uri="{02D57815-91ED-43cb-92C2-25804820EDAC}">
                    <c15:datalabelsRange>
                      <c15:f>Sheet1!$A$2:$A$294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7F-6C7E-433B-803C-0968851D0E26}"/>
                  </c:ext>
                </c:extLst>
              </c15:ser>
            </c15:filteredScatterSeries>
            <c15:filteredScatterSeries>
              <c15:ser>
                <c:idx val="0"/>
                <c:order val="4"/>
                <c:tx>
                  <c:strRef>
                    <c:extLst xmlns:c15="http://schemas.microsoft.com/office/drawing/2012/chart">
                      <c:ext xmlns:c15="http://schemas.microsoft.com/office/drawing/2012/chart" uri="{02D57815-91ED-43cb-92C2-25804820EDAC}">
                        <c15:formulaRef>
                          <c15:sqref>Sheet1!$D$1</c15:sqref>
                        </c15:formulaRef>
                      </c:ext>
                    </c:extLst>
                    <c:strCache>
                      <c:ptCount val="1"/>
                      <c:pt idx="0">
                        <c:v>Yli 50 000</c:v>
                      </c:pt>
                    </c:strCache>
                  </c:strRef>
                </c:tx>
                <c:spPr>
                  <a:ln w="25400" cap="rnd">
                    <a:noFill/>
                    <a:round/>
                  </a:ln>
                  <a:effectLst/>
                </c:spPr>
                <c:marker>
                  <c:symbol val="circle"/>
                  <c:size val="5"/>
                  <c:spPr>
                    <a:solidFill>
                      <a:srgbClr val="0070C0"/>
                    </a:solidFill>
                    <a:ln w="9525">
                      <a:noFill/>
                    </a:ln>
                    <a:effectLst/>
                  </c:spPr>
                </c:marker>
                <c:dLbls>
                  <c:dLbl>
                    <c:idx val="171"/>
                    <c:layout>
                      <c:manualLayout>
                        <c:x val="8.6201045272517474E-3"/>
                        <c:y val="1.0297163155874565E-2"/>
                      </c:manualLayout>
                    </c:layout>
                    <c:tx>
                      <c:rich>
                        <a:bodyPr/>
                        <a:lstStyle/>
                        <a:p>
                          <a:fld id="{6C26F543-1461-4EA5-9C8D-8C10355270A1}" type="CELLRANGE">
                            <a:rPr lang="en-US"/>
                            <a:pPr/>
                            <a:t>[CELLRANGE]</a:t>
                          </a:fld>
                          <a:r>
                            <a:rPr lang="en-US"/>
                            <a:t>Rovaniemi</a:t>
                          </a:r>
                        </a:p>
                      </c:rich>
                    </c:tx>
                    <c:showLegendKey val="0"/>
                    <c:showVal val="0"/>
                    <c:showCatName val="1"/>
                    <c:showSerName val="0"/>
                    <c:showPercent val="0"/>
                    <c:showBubbleSize val="0"/>
                    <c:extLst xmlns:c15="http://schemas.microsoft.com/office/drawing/2012/chart">
                      <c:ext xmlns:c15="http://schemas.microsoft.com/office/drawing/2012/chart" uri="{CE6537A1-D6FC-4f65-9D91-7224C49458BB}">
                        <c15:dlblFieldTable/>
                        <c15:showDataLabelsRange val="0"/>
                      </c:ext>
                      <c:ext xmlns:c16="http://schemas.microsoft.com/office/drawing/2014/chart" uri="{C3380CC4-5D6E-409C-BE32-E72D297353CC}">
                        <c16:uniqueId val="{00000080-6C7E-433B-803C-0968851D0E26}"/>
                      </c:ext>
                    </c:extLst>
                  </c:dLbl>
                  <c:dLbl>
                    <c:idx val="172"/>
                    <c:layout>
                      <c:manualLayout>
                        <c:x val="-8.6201045272516694E-3"/>
                        <c:y val="-3.7755828746317895E-17"/>
                      </c:manualLayout>
                    </c:layout>
                    <c:tx>
                      <c:rich>
                        <a:bodyPr/>
                        <a:lstStyle/>
                        <a:p>
                          <a:r>
                            <a:rPr lang="en-US"/>
                            <a:t>Seinäjoki</a:t>
                          </a:r>
                        </a:p>
                      </c:rich>
                    </c:tx>
                    <c:showLegendKey val="0"/>
                    <c:showVal val="0"/>
                    <c:showCatName val="1"/>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81-6C7E-433B-803C-0968851D0E26}"/>
                      </c:ext>
                    </c:extLst>
                  </c:dLbl>
                  <c:dLbl>
                    <c:idx val="173"/>
                    <c:layout>
                      <c:manualLayout>
                        <c:x val="-4.0945496504445802E-2"/>
                        <c:y val="2.7282041113093982E-2"/>
                      </c:manualLayout>
                    </c:layout>
                    <c:tx>
                      <c:rich>
                        <a:bodyPr/>
                        <a:lstStyle/>
                        <a:p>
                          <a:fld id="{E896336B-EF39-4204-99F1-CDF7A83B39AC}"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82-6C7E-433B-803C-0968851D0E26}"/>
                      </c:ext>
                    </c:extLst>
                  </c:dLbl>
                  <c:dLbl>
                    <c:idx val="174"/>
                    <c:layout>
                      <c:manualLayout>
                        <c:x val="-9.2666123667956374E-2"/>
                        <c:y val="1.8417327644542576E-2"/>
                      </c:manualLayout>
                    </c:layout>
                    <c:tx>
                      <c:rich>
                        <a:bodyPr/>
                        <a:lstStyle/>
                        <a:p>
                          <a:fld id="{09756293-4E5F-45CD-8045-02739FFFEDA3}"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83-6C7E-433B-803C-0968851D0E26}"/>
                      </c:ext>
                    </c:extLst>
                  </c:dLbl>
                  <c:dLbl>
                    <c:idx val="175"/>
                    <c:layout>
                      <c:manualLayout>
                        <c:x val="-0.13361145048530509"/>
                        <c:y val="1.4337705114219787E-2"/>
                      </c:manualLayout>
                    </c:layout>
                    <c:tx>
                      <c:rich>
                        <a:bodyPr/>
                        <a:lstStyle/>
                        <a:p>
                          <a:fld id="{64CDE374-D6F1-4D9E-9F5F-2F7946DD679B}"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84-6C7E-433B-803C-0968851D0E26}"/>
                      </c:ext>
                    </c:extLst>
                  </c:dLbl>
                  <c:dLbl>
                    <c:idx val="176"/>
                    <c:layout>
                      <c:manualLayout>
                        <c:x val="4.5255548768071752E-2"/>
                        <c:y val="-1.0297163155874565E-2"/>
                      </c:manualLayout>
                    </c:layout>
                    <c:tx>
                      <c:rich>
                        <a:bodyPr/>
                        <a:lstStyle/>
                        <a:p>
                          <a:r>
                            <a:rPr lang="en-US"/>
                            <a:t>Lappeenranta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85-6C7E-433B-803C-0968851D0E26}"/>
                      </c:ext>
                    </c:extLst>
                  </c:dLbl>
                  <c:dLbl>
                    <c:idx val="177"/>
                    <c:layout>
                      <c:manualLayout>
                        <c:x val="-4.0945496504445879E-2"/>
                        <c:y val="4.1188652623498259E-2"/>
                      </c:manualLayout>
                    </c:layout>
                    <c:tx>
                      <c:rich>
                        <a:bodyPr/>
                        <a:lstStyle/>
                        <a:p>
                          <a:r>
                            <a:rPr lang="en-US"/>
                            <a:t>Hämeenlinna</a:t>
                          </a:r>
                        </a:p>
                      </c:rich>
                    </c:tx>
                    <c:showLegendKey val="0"/>
                    <c:showVal val="0"/>
                    <c:showCatName val="1"/>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86-6C7E-433B-803C-0968851D0E26}"/>
                      </c:ext>
                    </c:extLst>
                  </c:dLbl>
                  <c:dLbl>
                    <c:idx val="178"/>
                    <c:layout>
                      <c:manualLayout>
                        <c:x val="-9.0511097536143434E-2"/>
                        <c:y val="2.0594326311749126E-3"/>
                      </c:manualLayout>
                    </c:layout>
                    <c:tx>
                      <c:rich>
                        <a:bodyPr/>
                        <a:lstStyle/>
                        <a:p>
                          <a:r>
                            <a:rPr lang="en-US"/>
                            <a:t>Pori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87-6C7E-433B-803C-0968851D0E26}"/>
                      </c:ext>
                    </c:extLst>
                  </c:dLbl>
                  <c:dLbl>
                    <c:idx val="179"/>
                    <c:layout>
                      <c:manualLayout>
                        <c:x val="3.663544424081993E-2"/>
                        <c:y val="0"/>
                      </c:manualLayout>
                    </c:layout>
                    <c:tx>
                      <c:rich>
                        <a:bodyPr/>
                        <a:lstStyle/>
                        <a:p>
                          <a:r>
                            <a:rPr lang="en-US"/>
                            <a:t>Mikkeli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88-6C7E-433B-803C-0968851D0E26}"/>
                      </c:ext>
                    </c:extLst>
                  </c:dLbl>
                  <c:dLbl>
                    <c:idx val="180"/>
                    <c:layout>
                      <c:manualLayout>
                        <c:x val="-0.11637141111789863"/>
                        <c:y val="1.2356595787049477E-2"/>
                      </c:manualLayout>
                    </c:layout>
                    <c:tx>
                      <c:rich>
                        <a:bodyPr/>
                        <a:lstStyle/>
                        <a:p>
                          <a:r>
                            <a:rPr lang="en-US"/>
                            <a:t>Kajaani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89-6C7E-433B-803C-0968851D0E26}"/>
                      </c:ext>
                    </c:extLst>
                  </c:dLbl>
                  <c:dLbl>
                    <c:idx val="181"/>
                    <c:layout>
                      <c:manualLayout>
                        <c:x val="2.801533971356818E-2"/>
                        <c:y val="3.0891489467623691E-2"/>
                      </c:manualLayout>
                    </c:layout>
                    <c:tx>
                      <c:rich>
                        <a:bodyPr/>
                        <a:lstStyle/>
                        <a:p>
                          <a:r>
                            <a:rPr lang="en-US"/>
                            <a:t>Salo</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8A-6C7E-433B-803C-0968851D0E26}"/>
                      </c:ext>
                    </c:extLst>
                  </c:dLbl>
                  <c:dLbl>
                    <c:idx val="182"/>
                    <c:layout>
                      <c:manualLayout>
                        <c:x val="-0.12068146338152455"/>
                        <c:y val="2.059432631174913E-2"/>
                      </c:manualLayout>
                    </c:layout>
                    <c:tx>
                      <c:rich>
                        <a:bodyPr/>
                        <a:lstStyle/>
                        <a:p>
                          <a:r>
                            <a:rPr lang="en-US"/>
                            <a:t>Kouvola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8B-6C7E-433B-803C-0968851D0E26}"/>
                      </c:ext>
                    </c:extLst>
                  </c:dLbl>
                  <c:dLbl>
                    <c:idx val="284"/>
                    <c:layout>
                      <c:manualLayout>
                        <c:x val="-1.7240209054503495E-2"/>
                        <c:y val="-3.5676508214136239E-2"/>
                      </c:manualLayout>
                    </c:layout>
                    <c:tx>
                      <c:rich>
                        <a:bodyPr/>
                        <a:lstStyle/>
                        <a:p>
                          <a:fld id="{5B6BE074-8CA7-4480-B3C1-A3A4AC472A10}"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8C-6C7E-433B-803C-0968851D0E26}"/>
                      </c:ext>
                    </c:extLst>
                  </c:dLbl>
                  <c:dLbl>
                    <c:idx val="285"/>
                    <c:layout>
                      <c:manualLayout>
                        <c:x val="4.3100522636257948E-3"/>
                        <c:y val="-5.6074945185849198E-2"/>
                      </c:manualLayout>
                    </c:layout>
                    <c:tx>
                      <c:rich>
                        <a:bodyPr/>
                        <a:lstStyle/>
                        <a:p>
                          <a:fld id="{19132ED2-3765-407C-B61A-CCDABB7E1C9C}" type="CELLRANGE">
                            <a:rPr lang="en-US"/>
                            <a:pPr/>
                            <a:t>[CELLRANGE]</a:t>
                          </a:fld>
                          <a:endParaRPr lang="en-US"/>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8D-6C7E-433B-803C-0968851D0E26}"/>
                      </c:ext>
                    </c:extLst>
                  </c:dLbl>
                  <c:dLbl>
                    <c:idx val="286"/>
                    <c:layout>
                      <c:manualLayout>
                        <c:x val="-7.9735966877078748E-2"/>
                        <c:y val="-2.6341602793174424E-2"/>
                      </c:manualLayout>
                    </c:layout>
                    <c:tx>
                      <c:rich>
                        <a:bodyPr/>
                        <a:lstStyle/>
                        <a:p>
                          <a:fld id="{644C30E6-36B6-4744-945C-11FAD2BAF9CD}"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8E-6C7E-433B-803C-0968851D0E26}"/>
                      </c:ext>
                    </c:extLst>
                  </c:dLbl>
                  <c:dLbl>
                    <c:idx val="287"/>
                    <c:layout>
                      <c:manualLayout>
                        <c:x val="-1.5803342405068188E-16"/>
                        <c:y val="-6.2958556414832445E-3"/>
                      </c:manualLayout>
                    </c:layout>
                    <c:tx>
                      <c:rich>
                        <a:bodyPr/>
                        <a:lstStyle/>
                        <a:p>
                          <a:fld id="{ACD0FD0D-DB3A-4D72-8B7A-0FE2A9EB14FD}" type="CELLRANGE">
                            <a:rPr lang="en-US"/>
                            <a:pPr/>
                            <a:t>[CELLRANGE]</a:t>
                          </a:fld>
                          <a:endParaRPr lang="en-US"/>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8F-6C7E-433B-803C-0968851D0E26}"/>
                      </c:ext>
                    </c:extLst>
                  </c:dLbl>
                  <c:dLbl>
                    <c:idx val="288"/>
                    <c:layout>
                      <c:manualLayout>
                        <c:x val="-1.9395235186316511E-2"/>
                        <c:y val="-3.3577896754577299E-2"/>
                      </c:manualLayout>
                    </c:layout>
                    <c:tx>
                      <c:rich>
                        <a:bodyPr/>
                        <a:lstStyle/>
                        <a:p>
                          <a:fld id="{C8811E57-DB9C-40AE-9E5D-68C6141408EE}"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90-6C7E-433B-803C-0968851D0E26}"/>
                      </c:ext>
                    </c:extLst>
                  </c:dLbl>
                  <c:dLbl>
                    <c:idx val="289"/>
                    <c:layout>
                      <c:manualLayout>
                        <c:x val="3.2325391977193974E-2"/>
                        <c:y val="1.4416028418224428E-2"/>
                      </c:manualLayout>
                    </c:layout>
                    <c:tx>
                      <c:rich>
                        <a:bodyPr/>
                        <a:lstStyle/>
                        <a:p>
                          <a:r>
                            <a:rPr lang="en-US"/>
                            <a:t>Oulu</a:t>
                          </a:r>
                        </a:p>
                      </c:rich>
                    </c:tx>
                    <c:showLegendKey val="0"/>
                    <c:showVal val="0"/>
                    <c:showCatName val="1"/>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91-6C7E-433B-803C-0968851D0E26}"/>
                      </c:ext>
                    </c:extLst>
                  </c:dLbl>
                  <c:dLbl>
                    <c:idx val="290"/>
                    <c:layout>
                      <c:manualLayout>
                        <c:x val="-4.3100522636258735E-2"/>
                        <c:y val="-3.061711466353334E-2"/>
                      </c:manualLayout>
                    </c:layout>
                    <c:tx>
                      <c:rich>
                        <a:bodyPr/>
                        <a:lstStyle/>
                        <a:p>
                          <a:fld id="{D10A08B7-776B-461C-85AA-82630A48B6C7}"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92-6C7E-433B-803C-0968851D0E26}"/>
                      </c:ext>
                    </c:extLst>
                  </c:dLbl>
                  <c:dLbl>
                    <c:idx val="291"/>
                    <c:layout>
                      <c:manualLayout>
                        <c:x val="-6.034073169076231E-2"/>
                        <c:y val="-1.4416028418224428E-2"/>
                      </c:manualLayout>
                    </c:layout>
                    <c:tx>
                      <c:rich>
                        <a:bodyPr/>
                        <a:lstStyle/>
                        <a:p>
                          <a:r>
                            <a:rPr lang="en-US"/>
                            <a:t>Jyväskylä</a:t>
                          </a:r>
                        </a:p>
                      </c:rich>
                    </c:tx>
                    <c:showLegendKey val="0"/>
                    <c:showVal val="0"/>
                    <c:showCatName val="1"/>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93-6C7E-433B-803C-0968851D0E26}"/>
                      </c:ext>
                    </c:extLst>
                  </c:dLbl>
                  <c:dLbl>
                    <c:idx val="292"/>
                    <c:layout>
                      <c:manualLayout>
                        <c:x val="-0.10775130659064684"/>
                        <c:y val="-3.1244187575718646E-2"/>
                      </c:manualLayout>
                    </c:layout>
                    <c:tx>
                      <c:rich>
                        <a:bodyPr/>
                        <a:lstStyle/>
                        <a:p>
                          <a:fld id="{CB1395BD-A13B-4071-8339-B078692843BB}"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94-6C7E-433B-803C-0968851D0E2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xmlns:c15="http://schemas.microsoft.com/office/drawing/2012/chart">
                      <c:ext xmlns:c15="http://schemas.microsoft.com/office/drawing/2012/chart" uri="{02D57815-91ED-43cb-92C2-25804820EDAC}">
                        <c15:formulaRef>
                          <c15:sqref>Sheet1!$B$2:$B$294</c15:sqref>
                        </c15:formulaRef>
                      </c:ext>
                    </c:extLst>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extLst xmlns:c15="http://schemas.microsoft.com/office/drawing/2012/chart">
                      <c:ext xmlns:c15="http://schemas.microsoft.com/office/drawing/2012/chart" uri="{02D57815-91ED-43cb-92C2-25804820EDAC}">
                        <c15:formulaRef>
                          <c15:sqref>Sheet1!$D$2:$D$294</c15:sqref>
                        </c15:formulaRef>
                      </c:ext>
                    </c:extLst>
                    <c:numCache>
                      <c:formatCode>General</c:formatCode>
                      <c:ptCount val="293"/>
                      <c:pt idx="171" formatCode="0.0">
                        <c:v>71.954701863274721</c:v>
                      </c:pt>
                      <c:pt idx="172" formatCode="0.0">
                        <c:v>68.081505588732682</c:v>
                      </c:pt>
                      <c:pt idx="173" formatCode="0.0">
                        <c:v>66.540014610894772</c:v>
                      </c:pt>
                      <c:pt idx="174" formatCode="0.0">
                        <c:v>65.868585627199437</c:v>
                      </c:pt>
                      <c:pt idx="175" formatCode="0.0">
                        <c:v>61.680389686431965</c:v>
                      </c:pt>
                      <c:pt idx="176" formatCode="0.0">
                        <c:v>58.629045687390061</c:v>
                      </c:pt>
                      <c:pt idx="177" formatCode="0.0">
                        <c:v>58.200745344495559</c:v>
                      </c:pt>
                      <c:pt idx="178" formatCode="0.0">
                        <c:v>48.342992816599384</c:v>
                      </c:pt>
                      <c:pt idx="179" formatCode="0.0">
                        <c:v>47.117706039565178</c:v>
                      </c:pt>
                      <c:pt idx="180" formatCode="0.0">
                        <c:v>45.490688404701459</c:v>
                      </c:pt>
                      <c:pt idx="181" formatCode="0.0">
                        <c:v>43.871380082947645</c:v>
                      </c:pt>
                      <c:pt idx="182" formatCode="0.0">
                        <c:v>35.496464206689936</c:v>
                      </c:pt>
                      <c:pt idx="284" formatCode="0.0">
                        <c:v>87.089010201957365</c:v>
                      </c:pt>
                      <c:pt idx="285" formatCode="0.0">
                        <c:v>85.09514284728948</c:v>
                      </c:pt>
                      <c:pt idx="286" formatCode="0.0">
                        <c:v>81.850756278621418</c:v>
                      </c:pt>
                      <c:pt idx="287" formatCode="0.0">
                        <c:v>81.053351401504102</c:v>
                      </c:pt>
                      <c:pt idx="288" formatCode="0.0">
                        <c:v>79.339608219221645</c:v>
                      </c:pt>
                      <c:pt idx="289" formatCode="0.0">
                        <c:v>76.584314211916734</c:v>
                      </c:pt>
                      <c:pt idx="290" formatCode="0.0">
                        <c:v>75.679432328044101</c:v>
                      </c:pt>
                      <c:pt idx="291" formatCode="0.0">
                        <c:v>71.90342517084774</c:v>
                      </c:pt>
                      <c:pt idx="292" formatCode="0.0">
                        <c:v>63.558262760964226</c:v>
                      </c:pt>
                    </c:numCache>
                  </c:numRef>
                </c:yVal>
                <c:smooth val="0"/>
                <c:extLst xmlns:c15="http://schemas.microsoft.com/office/drawing/2012/chart">
                  <c:ext xmlns:c15="http://schemas.microsoft.com/office/drawing/2012/chart" uri="{02D57815-91ED-43cb-92C2-25804820EDAC}">
                    <c15:datalabelsRange>
                      <c15:f>Sheet1!$A$2:$A$294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95-6C7E-433B-803C-0968851D0E26}"/>
                  </c:ext>
                </c:extLst>
              </c15:ser>
            </c15:filteredScatterSeries>
          </c:ext>
        </c:extLst>
      </c:scatterChart>
      <c:valAx>
        <c:axId val="4844784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r>
                  <a:rPr lang="fi-FI"/>
                  <a:t>Elinvoimaindeksi</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endParaRPr lang="fi-FI"/>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crossAx val="484478944"/>
        <c:crosses val="autoZero"/>
        <c:crossBetween val="midCat"/>
        <c:majorUnit val="10"/>
      </c:valAx>
      <c:valAx>
        <c:axId val="48447894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r>
                  <a:rPr lang="fi-FI"/>
                  <a:t>Veto-</a:t>
                </a:r>
                <a:r>
                  <a:rPr lang="fi-FI" baseline="0"/>
                  <a:t> ja pitovoimaindeksi</a:t>
                </a:r>
                <a:endParaRPr lang="fi-FI"/>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endParaRPr lang="fi-FI"/>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crossAx val="484478464"/>
        <c:crosses val="autoZero"/>
        <c:crossBetween val="midCat"/>
      </c:valAx>
      <c:spPr>
        <a:noFill/>
        <a:ln>
          <a:noFill/>
        </a:ln>
        <a:effectLst/>
      </c:spPr>
    </c:plotArea>
    <c:plotVisOnly val="1"/>
    <c:dispBlanksAs val="gap"/>
    <c:showDLblsOverMax val="0"/>
  </c:chart>
  <c:spPr>
    <a:noFill/>
    <a:ln>
      <a:noFill/>
    </a:ln>
    <a:effectLst/>
  </c:spPr>
  <c:txPr>
    <a:bodyPr/>
    <a:lstStyle/>
    <a:p>
      <a:pPr>
        <a:defRPr>
          <a:solidFill>
            <a:sysClr val="windowText" lastClr="000000"/>
          </a:solidFill>
          <a:latin typeface="Montserrat" panose="00000500000000000000" pitchFamily="2" charset="0"/>
        </a:defRPr>
      </a:pPr>
      <a:endParaRPr lang="fi-FI"/>
    </a:p>
  </c:txPr>
  <c:externalData r:id="rId4">
    <c:autoUpdate val="0"/>
  </c:externalData>
  <c:userShapes r:id="rId5"/>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ontserrat" panose="00000500000000000000" pitchFamily="2" charset="0"/>
                <a:ea typeface="+mn-ea"/>
                <a:cs typeface="+mn-cs"/>
              </a:defRPr>
            </a:pPr>
            <a:r>
              <a:rPr lang="fi-FI" sz="1400" b="0" i="0" u="none" strike="noStrike" kern="1200" spc="0" baseline="0">
                <a:solidFill>
                  <a:sysClr val="windowText" lastClr="000000"/>
                </a:solidFill>
                <a:latin typeface="Montserrat" panose="00000500000000000000" pitchFamily="2" charset="0"/>
              </a:rPr>
              <a:t>Alle 4 000 asukkaan kuntien EVP-indeksin 20 kärkikuntaa</a:t>
            </a:r>
          </a:p>
        </c:rich>
      </c:tx>
      <c:overlay val="0"/>
      <c:spPr>
        <a:noFill/>
        <a:ln>
          <a:noFill/>
        </a:ln>
        <a:effectLst/>
      </c:spPr>
    </c:title>
    <c:autoTitleDeleted val="0"/>
    <c:plotArea>
      <c:layout/>
      <c:barChart>
        <c:barDir val="col"/>
        <c:grouping val="clustered"/>
        <c:varyColors val="0"/>
        <c:ser>
          <c:idx val="0"/>
          <c:order val="0"/>
          <c:tx>
            <c:strRef>
              <c:f>Kuviot!$B$138</c:f>
              <c:strCache>
                <c:ptCount val="1"/>
                <c:pt idx="0">
                  <c:v>EVP-indeksi</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Kuviot!$A$139:$A$158</c:f>
              <c:strCache>
                <c:ptCount val="20"/>
                <c:pt idx="0">
                  <c:v>Pelkosenniemi</c:v>
                </c:pt>
                <c:pt idx="1">
                  <c:v>Muonio</c:v>
                </c:pt>
                <c:pt idx="2">
                  <c:v>Enontekiö</c:v>
                </c:pt>
                <c:pt idx="3">
                  <c:v>Utsjoki</c:v>
                </c:pt>
                <c:pt idx="4">
                  <c:v>Kustavi</c:v>
                </c:pt>
                <c:pt idx="5">
                  <c:v>Taivassalo</c:v>
                </c:pt>
                <c:pt idx="6">
                  <c:v>Toivakka</c:v>
                </c:pt>
                <c:pt idx="7">
                  <c:v>Aura</c:v>
                </c:pt>
                <c:pt idx="8">
                  <c:v>Puumala</c:v>
                </c:pt>
                <c:pt idx="9">
                  <c:v>Tervola</c:v>
                </c:pt>
                <c:pt idx="10">
                  <c:v>Sauvo</c:v>
                </c:pt>
                <c:pt idx="11">
                  <c:v>Vieremä</c:v>
                </c:pt>
                <c:pt idx="12">
                  <c:v>Korsnäs</c:v>
                </c:pt>
                <c:pt idx="13">
                  <c:v>Salla</c:v>
                </c:pt>
                <c:pt idx="14">
                  <c:v>Hailuoto</c:v>
                </c:pt>
                <c:pt idx="15">
                  <c:v>Koski Tl</c:v>
                </c:pt>
                <c:pt idx="16">
                  <c:v>Marttila</c:v>
                </c:pt>
                <c:pt idx="17">
                  <c:v>Lumijoki</c:v>
                </c:pt>
                <c:pt idx="18">
                  <c:v>Jämijärvi</c:v>
                </c:pt>
                <c:pt idx="19">
                  <c:v>Luhanka</c:v>
                </c:pt>
              </c:strCache>
            </c:strRef>
          </c:cat>
          <c:val>
            <c:numRef>
              <c:f>Kuviot!$B$139:$B$158</c:f>
              <c:numCache>
                <c:formatCode>0.0</c:formatCode>
                <c:ptCount val="20"/>
                <c:pt idx="0">
                  <c:v>59.737657528861526</c:v>
                </c:pt>
                <c:pt idx="1">
                  <c:v>58.811253016672403</c:v>
                </c:pt>
                <c:pt idx="2">
                  <c:v>55.783835752429951</c:v>
                </c:pt>
                <c:pt idx="3">
                  <c:v>54.147672226443511</c:v>
                </c:pt>
                <c:pt idx="4">
                  <c:v>52.020306713967877</c:v>
                </c:pt>
                <c:pt idx="5">
                  <c:v>50.194817043205809</c:v>
                </c:pt>
                <c:pt idx="6">
                  <c:v>48.689060288783566</c:v>
                </c:pt>
                <c:pt idx="7">
                  <c:v>48.468735172693144</c:v>
                </c:pt>
                <c:pt idx="8">
                  <c:v>46.991637531628122</c:v>
                </c:pt>
                <c:pt idx="9">
                  <c:v>46.880810115047268</c:v>
                </c:pt>
                <c:pt idx="10">
                  <c:v>46.493623028944192</c:v>
                </c:pt>
                <c:pt idx="11">
                  <c:v>45.838003965489058</c:v>
                </c:pt>
                <c:pt idx="12">
                  <c:v>45.239988301733106</c:v>
                </c:pt>
                <c:pt idx="13">
                  <c:v>44.434860149420111</c:v>
                </c:pt>
                <c:pt idx="14">
                  <c:v>44.002657104275634</c:v>
                </c:pt>
                <c:pt idx="15">
                  <c:v>43.811370834815541</c:v>
                </c:pt>
                <c:pt idx="16">
                  <c:v>43.807723956675488</c:v>
                </c:pt>
                <c:pt idx="17">
                  <c:v>43.804176246716196</c:v>
                </c:pt>
                <c:pt idx="18">
                  <c:v>43.691421026383026</c:v>
                </c:pt>
                <c:pt idx="19">
                  <c:v>43.429582625316186</c:v>
                </c:pt>
              </c:numCache>
            </c:numRef>
          </c:val>
          <c:extLst>
            <c:ext xmlns:c16="http://schemas.microsoft.com/office/drawing/2014/chart" uri="{C3380CC4-5D6E-409C-BE32-E72D297353CC}">
              <c16:uniqueId val="{00000000-E209-492E-BEE4-18722D823C76}"/>
            </c:ext>
          </c:extLst>
        </c:ser>
        <c:dLbls>
          <c:showLegendKey val="0"/>
          <c:showVal val="0"/>
          <c:showCatName val="0"/>
          <c:showSerName val="0"/>
          <c:showPercent val="0"/>
          <c:showBubbleSize val="0"/>
        </c:dLbls>
        <c:gapWidth val="100"/>
        <c:overlap val="50"/>
        <c:axId val="1112279440"/>
        <c:axId val="1112282320"/>
      </c:barChart>
      <c:catAx>
        <c:axId val="1112279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crossAx val="1112282320"/>
        <c:crosses val="autoZero"/>
        <c:auto val="1"/>
        <c:lblAlgn val="ctr"/>
        <c:lblOffset val="100"/>
        <c:noMultiLvlLbl val="0"/>
      </c:catAx>
      <c:valAx>
        <c:axId val="111228232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crossAx val="1112279440"/>
        <c:crosses val="autoZero"/>
        <c:crossBetween val="between"/>
      </c:valAx>
    </c:plotArea>
    <c:plotVisOnly val="1"/>
    <c:dispBlanksAs val="gap"/>
    <c:showDLblsOverMax val="0"/>
    <c:extLst/>
  </c:chart>
  <c:spPr>
    <a:solidFill>
      <a:srgbClr val="FFFFFF"/>
    </a:solidFill>
  </c:spPr>
  <c:txPr>
    <a:bodyPr/>
    <a:lstStyle/>
    <a:p>
      <a:pPr>
        <a:defRPr>
          <a:solidFill>
            <a:sysClr val="windowText" lastClr="000000"/>
          </a:solidFill>
          <a:latin typeface="Montserrat" panose="00000500000000000000" pitchFamily="2" charset="0"/>
        </a:defRPr>
      </a:pPr>
      <a:endParaRPr lang="fi-FI"/>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ontserrat" panose="00000500000000000000" pitchFamily="2" charset="0"/>
                <a:ea typeface="+mn-ea"/>
                <a:cs typeface="+mn-cs"/>
              </a:defRPr>
            </a:pPr>
            <a:r>
              <a:rPr lang="fi-FI"/>
              <a:t>EVP-indeksin 20 kärkikuntaa</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ontserrat" panose="00000500000000000000" pitchFamily="2" charset="0"/>
              <a:ea typeface="+mn-ea"/>
              <a:cs typeface="+mn-cs"/>
            </a:defRPr>
          </a:pPr>
          <a:endParaRPr lang="fi-FI"/>
        </a:p>
      </c:txPr>
    </c:title>
    <c:autoTitleDeleted val="0"/>
    <c:plotArea>
      <c:layout/>
      <c:barChart>
        <c:barDir val="col"/>
        <c:grouping val="clustered"/>
        <c:varyColors val="0"/>
        <c:ser>
          <c:idx val="0"/>
          <c:order val="0"/>
          <c:tx>
            <c:strRef>
              <c:f>Kuviot!$B$3</c:f>
              <c:strCache>
                <c:ptCount val="1"/>
                <c:pt idx="0">
                  <c:v>EVP-indeksi</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Kuviot!$A$4:$A$23</c:f>
              <c:strCache>
                <c:ptCount val="20"/>
                <c:pt idx="0">
                  <c:v>Espoo</c:v>
                </c:pt>
                <c:pt idx="1">
                  <c:v>Helsinki</c:v>
                </c:pt>
                <c:pt idx="2">
                  <c:v>Kittilä</c:v>
                </c:pt>
                <c:pt idx="3">
                  <c:v>Pirkkala</c:v>
                </c:pt>
                <c:pt idx="4">
                  <c:v>Sipoo</c:v>
                </c:pt>
                <c:pt idx="5">
                  <c:v>Vantaa</c:v>
                </c:pt>
                <c:pt idx="6">
                  <c:v>Tuusula</c:v>
                </c:pt>
                <c:pt idx="7">
                  <c:v>Tampere</c:v>
                </c:pt>
                <c:pt idx="8">
                  <c:v>Kolari</c:v>
                </c:pt>
                <c:pt idx="9">
                  <c:v>Kirkkonummi</c:v>
                </c:pt>
                <c:pt idx="10">
                  <c:v>Kaarina</c:v>
                </c:pt>
                <c:pt idx="11">
                  <c:v>Porvoo</c:v>
                </c:pt>
                <c:pt idx="12">
                  <c:v>Inari</c:v>
                </c:pt>
                <c:pt idx="13">
                  <c:v>Turku</c:v>
                </c:pt>
                <c:pt idx="14">
                  <c:v>Oulu</c:v>
                </c:pt>
                <c:pt idx="15">
                  <c:v>Lempäälä</c:v>
                </c:pt>
                <c:pt idx="16">
                  <c:v>Järvenpää</c:v>
                </c:pt>
                <c:pt idx="17">
                  <c:v>Nurmijärvi</c:v>
                </c:pt>
                <c:pt idx="18">
                  <c:v>Raisio</c:v>
                </c:pt>
                <c:pt idx="19">
                  <c:v>Rovaniemi</c:v>
                </c:pt>
              </c:strCache>
            </c:strRef>
          </c:cat>
          <c:val>
            <c:numRef>
              <c:f>Kuviot!$B$4:$B$23</c:f>
              <c:numCache>
                <c:formatCode>0.0</c:formatCode>
                <c:ptCount val="20"/>
                <c:pt idx="0">
                  <c:v>81.866265477784196</c:v>
                </c:pt>
                <c:pt idx="1">
                  <c:v>80.365710709679064</c:v>
                </c:pt>
                <c:pt idx="2">
                  <c:v>80.32507613348406</c:v>
                </c:pt>
                <c:pt idx="3">
                  <c:v>76.565670339900521</c:v>
                </c:pt>
                <c:pt idx="4">
                  <c:v>74.373621431687241</c:v>
                </c:pt>
                <c:pt idx="5">
                  <c:v>74.233693362465985</c:v>
                </c:pt>
                <c:pt idx="6">
                  <c:v>73.573810841440462</c:v>
                </c:pt>
                <c:pt idx="7">
                  <c:v>73.297231201775404</c:v>
                </c:pt>
                <c:pt idx="8">
                  <c:v>73.04246431856285</c:v>
                </c:pt>
                <c:pt idx="9">
                  <c:v>71.676771930930414</c:v>
                </c:pt>
                <c:pt idx="10">
                  <c:v>71.602035277076084</c:v>
                </c:pt>
                <c:pt idx="11">
                  <c:v>70.893822433665065</c:v>
                </c:pt>
                <c:pt idx="12">
                  <c:v>70.892277440098681</c:v>
                </c:pt>
                <c:pt idx="13">
                  <c:v>70.852367110033896</c:v>
                </c:pt>
                <c:pt idx="14">
                  <c:v>70.36302458732456</c:v>
                </c:pt>
                <c:pt idx="15">
                  <c:v>70.275529400059526</c:v>
                </c:pt>
                <c:pt idx="16">
                  <c:v>70.097808905283372</c:v>
                </c:pt>
                <c:pt idx="17">
                  <c:v>69.832574990473603</c:v>
                </c:pt>
                <c:pt idx="18">
                  <c:v>69.140527026824174</c:v>
                </c:pt>
                <c:pt idx="19">
                  <c:v>68.371772399560214</c:v>
                </c:pt>
              </c:numCache>
            </c:numRef>
          </c:val>
          <c:extLst>
            <c:ext xmlns:c16="http://schemas.microsoft.com/office/drawing/2014/chart" uri="{C3380CC4-5D6E-409C-BE32-E72D297353CC}">
              <c16:uniqueId val="{00000000-A8AF-4553-A974-51EDB30EF598}"/>
            </c:ext>
          </c:extLst>
        </c:ser>
        <c:dLbls>
          <c:showLegendKey val="0"/>
          <c:showVal val="0"/>
          <c:showCatName val="0"/>
          <c:showSerName val="0"/>
          <c:showPercent val="0"/>
          <c:showBubbleSize val="0"/>
        </c:dLbls>
        <c:gapWidth val="100"/>
        <c:overlap val="50"/>
        <c:axId val="1112279440"/>
        <c:axId val="1112282320"/>
      </c:barChart>
      <c:catAx>
        <c:axId val="1112279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crossAx val="1112282320"/>
        <c:crosses val="autoZero"/>
        <c:auto val="1"/>
        <c:lblAlgn val="ctr"/>
        <c:lblOffset val="100"/>
        <c:noMultiLvlLbl val="0"/>
      </c:catAx>
      <c:valAx>
        <c:axId val="1112282320"/>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crossAx val="1112279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a:noFill/>
    </a:ln>
    <a:effectLst/>
  </c:spPr>
  <c:txPr>
    <a:bodyPr/>
    <a:lstStyle/>
    <a:p>
      <a:pPr>
        <a:defRPr>
          <a:solidFill>
            <a:sysClr val="windowText" lastClr="000000"/>
          </a:solidFill>
          <a:latin typeface="Montserrat" panose="00000500000000000000" pitchFamily="2" charset="0"/>
        </a:defRPr>
      </a:pPr>
      <a:endParaRPr lang="fi-FI"/>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ontserrat" panose="00000500000000000000" pitchFamily="2" charset="0"/>
                <a:ea typeface="+mn-ea"/>
                <a:cs typeface="+mn-cs"/>
              </a:defRPr>
            </a:pPr>
            <a:r>
              <a:rPr lang="fi-FI"/>
              <a:t>Elinvoima- ja vetovoimaindeksin</a:t>
            </a:r>
            <a:r>
              <a:rPr lang="fi-FI" baseline="0"/>
              <a:t> nelikenttä</a:t>
            </a:r>
            <a:endParaRPr lang="fi-FI"/>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ontserrat" panose="00000500000000000000" pitchFamily="2" charset="0"/>
              <a:ea typeface="+mn-ea"/>
              <a:cs typeface="+mn-cs"/>
            </a:defRPr>
          </a:pPr>
          <a:endParaRPr lang="fi-FI"/>
        </a:p>
      </c:txPr>
    </c:title>
    <c:autoTitleDeleted val="0"/>
    <c:plotArea>
      <c:layout/>
      <c:scatterChart>
        <c:scatterStyle val="lineMarker"/>
        <c:varyColors val="0"/>
        <c:ser>
          <c:idx val="4"/>
          <c:order val="0"/>
          <c:tx>
            <c:strRef>
              <c:f>'Nelikenttä kuviot'!$H$1</c:f>
              <c:strCache>
                <c:ptCount val="1"/>
                <c:pt idx="0">
                  <c:v>Alle 4 000</c:v>
                </c:pt>
              </c:strCache>
            </c:strRef>
          </c:tx>
          <c:spPr>
            <a:ln w="25400" cap="rnd">
              <a:noFill/>
              <a:round/>
            </a:ln>
            <a:effectLst/>
          </c:spPr>
          <c:marker>
            <c:symbol val="circle"/>
            <c:size val="5"/>
            <c:spPr>
              <a:solidFill>
                <a:srgbClr val="0070C0"/>
              </a:solidFill>
              <a:ln w="9525">
                <a:noFill/>
              </a:ln>
              <a:effectLst/>
            </c:spPr>
          </c:marker>
          <c:dLbls>
            <c:dLbl>
              <c:idx val="184"/>
              <c:layout>
                <c:manualLayout>
                  <c:x val="-0.18964229959953849"/>
                  <c:y val="-2.7282041113094058E-2"/>
                </c:manualLayout>
              </c:layout>
              <c:tx>
                <c:rich>
                  <a:bodyPr/>
                  <a:lstStyle/>
                  <a:p>
                    <a:fld id="{F81D6A57-40CE-4AD7-A0A8-1F1E6C4DF7C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2C7-4FB8-9DC8-91AEDCBA5CE6}"/>
                </c:ext>
              </c:extLst>
            </c:dLbl>
            <c:dLbl>
              <c:idx val="186"/>
              <c:layout>
                <c:manualLayout>
                  <c:x val="-0.14223172469965384"/>
                  <c:y val="3.9620564942910745E-3"/>
                </c:manualLayout>
              </c:layout>
              <c:tx>
                <c:rich>
                  <a:bodyPr/>
                  <a:lstStyle/>
                  <a:p>
                    <a:fld id="{BD8DF874-7372-4ABF-9A86-1447F26EE3D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2C7-4FB8-9DC8-91AEDCBA5CE6}"/>
                </c:ext>
              </c:extLst>
            </c:dLbl>
            <c:dLbl>
              <c:idx val="208"/>
              <c:layout>
                <c:manualLayout>
                  <c:x val="-0.12499151564515035"/>
                  <c:y val="-1.2591711282966489E-2"/>
                </c:manualLayout>
              </c:layout>
              <c:tx>
                <c:rich>
                  <a:bodyPr/>
                  <a:lstStyle/>
                  <a:p>
                    <a:fld id="{6A6796A7-38CB-490D-A249-9464ED18556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2C7-4FB8-9DC8-91AEDCBA5CE6}"/>
                </c:ext>
              </c:extLst>
            </c:dLbl>
            <c:dLbl>
              <c:idx val="211"/>
              <c:layout>
                <c:manualLayout>
                  <c:x val="-8.6201045272517471E-2"/>
                  <c:y val="-2.5183422565933054E-2"/>
                </c:manualLayout>
              </c:layout>
              <c:tx>
                <c:rich>
                  <a:bodyPr/>
                  <a:lstStyle/>
                  <a:p>
                    <a:fld id="{D95C4E9B-9052-4FD3-AC32-38E50739D6E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2C7-4FB8-9DC8-91AEDCBA5CE6}"/>
                </c:ext>
              </c:extLst>
            </c:dLbl>
            <c:dLbl>
              <c:idx val="229"/>
              <c:layout>
                <c:manualLayout>
                  <c:x val="-0.1486968030950927"/>
                  <c:y val="0"/>
                </c:manualLayout>
              </c:layout>
              <c:tx>
                <c:rich>
                  <a:bodyPr/>
                  <a:lstStyle/>
                  <a:p>
                    <a:fld id="{965FA1C7-9610-476C-9690-554AA5DC051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22C7-4FB8-9DC8-91AEDCBA5CE6}"/>
                </c:ext>
              </c:extLst>
            </c:dLbl>
            <c:dLbl>
              <c:idx val="231"/>
              <c:layout>
                <c:manualLayout>
                  <c:x val="8.6201045272517474E-3"/>
                  <c:y val="-7.6948457814088709E-17"/>
                </c:manualLayout>
              </c:layout>
              <c:tx>
                <c:rich>
                  <a:bodyPr/>
                  <a:lstStyle/>
                  <a:p>
                    <a:fld id="{9479D28F-04DB-4053-8018-EA8EB759612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2C7-4FB8-9DC8-91AEDCBA5CE6}"/>
                </c:ext>
              </c:extLst>
            </c:dLbl>
            <c:dLbl>
              <c:idx val="243"/>
              <c:layout>
                <c:manualLayout>
                  <c:x val="2.1550261318129368E-2"/>
                  <c:y val="0"/>
                </c:manualLayout>
              </c:layout>
              <c:tx>
                <c:rich>
                  <a:bodyPr/>
                  <a:lstStyle/>
                  <a:p>
                    <a:fld id="{F6E5466F-D680-4B0B-9D8E-036F97CF404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2C7-4FB8-9DC8-91AEDCBA5CE6}"/>
                </c:ext>
              </c:extLst>
            </c:dLbl>
            <c:dLbl>
              <c:idx val="245"/>
              <c:layout>
                <c:manualLayout>
                  <c:x val="-0.17671214280866085"/>
                  <c:y val="-1.4690329830127724E-2"/>
                </c:manualLayout>
              </c:layout>
              <c:tx>
                <c:rich>
                  <a:bodyPr/>
                  <a:lstStyle/>
                  <a:p>
                    <a:fld id="{EF35564B-8C41-48AF-9941-EFC5D343DA1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22C7-4FB8-9DC8-91AEDCBA5CE6}"/>
                </c:ext>
              </c:extLst>
            </c:dLbl>
            <c:dLbl>
              <c:idx val="259"/>
              <c:layout>
                <c:manualLayout>
                  <c:x val="-0.10559628045883392"/>
                  <c:y val="6.2958556414832445E-3"/>
                </c:manualLayout>
              </c:layout>
              <c:tx>
                <c:rich>
                  <a:bodyPr/>
                  <a:lstStyle/>
                  <a:p>
                    <a:fld id="{0074D40F-AC2B-436E-B5C8-55BB3A53FE1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22C7-4FB8-9DC8-91AEDCBA5CE6}"/>
                </c:ext>
              </c:extLst>
            </c:dLbl>
            <c:dLbl>
              <c:idx val="267"/>
              <c:layout>
                <c:manualLayout>
                  <c:x val="-2.801533971356818E-2"/>
                  <c:y val="2.5183422565932978E-2"/>
                </c:manualLayout>
              </c:layout>
              <c:tx>
                <c:rich>
                  <a:bodyPr/>
                  <a:lstStyle/>
                  <a:p>
                    <a:fld id="{E6B59C2E-AD7F-4E34-A228-D3B1B011DEC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2C7-4FB8-9DC8-91AEDCBA5CE6}"/>
                </c:ext>
              </c:extLst>
            </c:dLbl>
            <c:dLbl>
              <c:idx val="268"/>
              <c:layout>
                <c:manualLayout>
                  <c:x val="3.6635444240819846E-2"/>
                  <c:y val="0"/>
                </c:manualLayout>
              </c:layout>
              <c:tx>
                <c:rich>
                  <a:bodyPr/>
                  <a:lstStyle/>
                  <a:p>
                    <a:fld id="{EF47031F-4A83-4F9A-AA69-85EF706A695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22C7-4FB8-9DC8-91AEDCBA5CE6}"/>
                </c:ext>
              </c:extLst>
            </c:dLbl>
            <c:dLbl>
              <c:idx val="275"/>
              <c:layout>
                <c:manualLayout>
                  <c:x val="-0.13792167243602796"/>
                  <c:y val="6.282305505981735E-3"/>
                </c:manualLayout>
              </c:layout>
              <c:tx>
                <c:rich>
                  <a:bodyPr/>
                  <a:lstStyle/>
                  <a:p>
                    <a:fld id="{79EA3A14-A2F7-4444-9491-1D2A6EB2D7D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22C7-4FB8-9DC8-91AEDCBA5CE6}"/>
                </c:ext>
              </c:extLst>
            </c:dLbl>
            <c:dLbl>
              <c:idx val="279"/>
              <c:layout>
                <c:manualLayout>
                  <c:x val="1.2930156790877622E-2"/>
                  <c:y val="0"/>
                </c:manualLayout>
              </c:layout>
              <c:tx>
                <c:rich>
                  <a:bodyPr/>
                  <a:lstStyle/>
                  <a:p>
                    <a:fld id="{1B70E45E-D132-4ADB-8CB2-AD5315FDE6A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22C7-4FB8-9DC8-91AEDCBA5CE6}"/>
                </c:ext>
              </c:extLst>
            </c:dLbl>
            <c:dLbl>
              <c:idx val="281"/>
              <c:layout>
                <c:manualLayout>
                  <c:x val="1.5085182922690558E-2"/>
                  <c:y val="8.3944741886443248E-3"/>
                </c:manualLayout>
              </c:layout>
              <c:tx>
                <c:rich>
                  <a:bodyPr/>
                  <a:lstStyle/>
                  <a:p>
                    <a:fld id="{666DCF7E-67C9-4A5C-A1B3-77F42047E1A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22C7-4FB8-9DC8-91AEDCBA5CE6}"/>
                </c:ext>
              </c:extLst>
            </c:dLbl>
            <c:dLbl>
              <c:idx val="282"/>
              <c:layout>
                <c:manualLayout>
                  <c:x val="4.3100522636257948E-3"/>
                  <c:y val="1.678894837728865E-2"/>
                </c:manualLayout>
              </c:layout>
              <c:tx>
                <c:rich>
                  <a:bodyPr/>
                  <a:lstStyle/>
                  <a:p>
                    <a:fld id="{B8FCB580-B100-48FC-85A6-8FB923024FE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22C7-4FB8-9DC8-91AEDCBA5CE6}"/>
                </c:ext>
              </c:extLst>
            </c:dLbl>
            <c:dLbl>
              <c:idx val="283"/>
              <c:layout>
                <c:manualLayout>
                  <c:x val="-0.12068146338152447"/>
                  <c:y val="-1.589168487048358E-3"/>
                </c:manualLayout>
              </c:layout>
              <c:tx>
                <c:rich>
                  <a:bodyPr/>
                  <a:lstStyle/>
                  <a:p>
                    <a:fld id="{4A83FFCF-A329-40F8-BC94-C30C6C73597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22C7-4FB8-9DC8-91AEDCBA5C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'Nelikenttä kuviot'!$B$2:$B$294</c:f>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f>'Nelikenttä kuviot'!$H$2:$H$294</c:f>
              <c:numCache>
                <c:formatCode>General</c:formatCode>
                <c:ptCount val="293"/>
                <c:pt idx="183" formatCode="0.0">
                  <c:v>56.358055193194311</c:v>
                </c:pt>
                <c:pt idx="184" formatCode="0.0">
                  <c:v>52.492119454101363</c:v>
                </c:pt>
                <c:pt idx="185" formatCode="0.0">
                  <c:v>48.85984424561137</c:v>
                </c:pt>
                <c:pt idx="186" formatCode="0.0">
                  <c:v>48.351420688083614</c:v>
                </c:pt>
                <c:pt idx="187" formatCode="0.0">
                  <c:v>48.34954534291294</c:v>
                </c:pt>
                <c:pt idx="188" formatCode="0.0">
                  <c:v>48.113827129435563</c:v>
                </c:pt>
                <c:pt idx="189" formatCode="0.0">
                  <c:v>47.903990647847202</c:v>
                </c:pt>
                <c:pt idx="190" formatCode="0.0">
                  <c:v>44.370571436221191</c:v>
                </c:pt>
                <c:pt idx="191" formatCode="0.0">
                  <c:v>43.090499910635799</c:v>
                </c:pt>
                <c:pt idx="192" formatCode="0.0">
                  <c:v>42.664607096336603</c:v>
                </c:pt>
                <c:pt idx="193" formatCode="0.0">
                  <c:v>41.485920241108211</c:v>
                </c:pt>
                <c:pt idx="194" formatCode="0.0">
                  <c:v>41.142599853830902</c:v>
                </c:pt>
                <c:pt idx="195" formatCode="0.0">
                  <c:v>40.623794531552626</c:v>
                </c:pt>
                <c:pt idx="196" formatCode="0.0">
                  <c:v>39.629984898867193</c:v>
                </c:pt>
                <c:pt idx="197" formatCode="0.0">
                  <c:v>39.448313125720418</c:v>
                </c:pt>
                <c:pt idx="198" formatCode="0.0">
                  <c:v>34.600047849861255</c:v>
                </c:pt>
                <c:pt idx="199" formatCode="0.0">
                  <c:v>33.580080635897019</c:v>
                </c:pt>
                <c:pt idx="200" formatCode="0.0">
                  <c:v>33.402821560613376</c:v>
                </c:pt>
                <c:pt idx="201" formatCode="0.0">
                  <c:v>33.149117029406312</c:v>
                </c:pt>
                <c:pt idx="202" formatCode="0.0">
                  <c:v>33.14094225269892</c:v>
                </c:pt>
                <c:pt idx="203" formatCode="0.0">
                  <c:v>32.702417740650247</c:v>
                </c:pt>
                <c:pt idx="204" formatCode="0.0">
                  <c:v>32.683817144125157</c:v>
                </c:pt>
                <c:pt idx="205" formatCode="0.0">
                  <c:v>32.328491263923453</c:v>
                </c:pt>
                <c:pt idx="206" formatCode="0.0">
                  <c:v>32.188512928292653</c:v>
                </c:pt>
                <c:pt idx="207" formatCode="0.0">
                  <c:v>31.506129251669165</c:v>
                </c:pt>
                <c:pt idx="208" formatCode="0.0">
                  <c:v>31.475072992024565</c:v>
                </c:pt>
                <c:pt idx="209" formatCode="0.0">
                  <c:v>31.452343773784449</c:v>
                </c:pt>
                <c:pt idx="210" formatCode="0.0">
                  <c:v>31.341638399823552</c:v>
                </c:pt>
                <c:pt idx="211" formatCode="0.0">
                  <c:v>31.205517878139247</c:v>
                </c:pt>
                <c:pt idx="212" formatCode="0.0">
                  <c:v>30.574218018805581</c:v>
                </c:pt>
                <c:pt idx="213" formatCode="0.0">
                  <c:v>30.399835133840568</c:v>
                </c:pt>
                <c:pt idx="214" formatCode="0.0">
                  <c:v>30.029355960009894</c:v>
                </c:pt>
                <c:pt idx="215" formatCode="0.0">
                  <c:v>29.505255954421983</c:v>
                </c:pt>
                <c:pt idx="216" formatCode="0.0">
                  <c:v>29.262349651610208</c:v>
                </c:pt>
                <c:pt idx="217" formatCode="0.0">
                  <c:v>28.616640661163444</c:v>
                </c:pt>
                <c:pt idx="218" formatCode="0.0">
                  <c:v>28.49814692612162</c:v>
                </c:pt>
                <c:pt idx="219" formatCode="0.0">
                  <c:v>28.361437119543339</c:v>
                </c:pt>
                <c:pt idx="220" formatCode="0.0">
                  <c:v>28.279657120245673</c:v>
                </c:pt>
                <c:pt idx="221" formatCode="0.0">
                  <c:v>28.274710248931726</c:v>
                </c:pt>
                <c:pt idx="222" formatCode="0.0">
                  <c:v>28.201276394259835</c:v>
                </c:pt>
                <c:pt idx="223" formatCode="0.0">
                  <c:v>28.165921273012287</c:v>
                </c:pt>
                <c:pt idx="224" formatCode="0.0">
                  <c:v>27.662051267557061</c:v>
                </c:pt>
                <c:pt idx="225" formatCode="0.0">
                  <c:v>27.593253604740241</c:v>
                </c:pt>
                <c:pt idx="226" formatCode="0.0">
                  <c:v>27.345092093066683</c:v>
                </c:pt>
                <c:pt idx="227" formatCode="0.0">
                  <c:v>27.254504328788244</c:v>
                </c:pt>
                <c:pt idx="228" formatCode="0.0">
                  <c:v>27.198812001618563</c:v>
                </c:pt>
                <c:pt idx="229" formatCode="0.0">
                  <c:v>27.034731712144634</c:v>
                </c:pt>
                <c:pt idx="230" formatCode="0.0">
                  <c:v>26.852406031527295</c:v>
                </c:pt>
                <c:pt idx="231" formatCode="0.0">
                  <c:v>26.299096861421177</c:v>
                </c:pt>
                <c:pt idx="232" formatCode="0.0">
                  <c:v>26.235928446200418</c:v>
                </c:pt>
                <c:pt idx="233" formatCode="0.0">
                  <c:v>26.024292123923786</c:v>
                </c:pt>
                <c:pt idx="234" formatCode="0.0">
                  <c:v>25.977060533124472</c:v>
                </c:pt>
                <c:pt idx="235" formatCode="0.0">
                  <c:v>25.975271536422241</c:v>
                </c:pt>
                <c:pt idx="236" formatCode="0.0">
                  <c:v>25.799927270928478</c:v>
                </c:pt>
                <c:pt idx="237" formatCode="0.0">
                  <c:v>25.418080932553679</c:v>
                </c:pt>
                <c:pt idx="238" formatCode="0.0">
                  <c:v>25.249440416225525</c:v>
                </c:pt>
                <c:pt idx="239" formatCode="0.0">
                  <c:v>24.572759484572416</c:v>
                </c:pt>
                <c:pt idx="240" formatCode="0.0">
                  <c:v>24.184584481815364</c:v>
                </c:pt>
                <c:pt idx="241" formatCode="0.0">
                  <c:v>23.468113972364648</c:v>
                </c:pt>
                <c:pt idx="242" formatCode="0.0">
                  <c:v>23.462914949294287</c:v>
                </c:pt>
                <c:pt idx="243" formatCode="0.0">
                  <c:v>22.649363927692931</c:v>
                </c:pt>
                <c:pt idx="244" formatCode="0.0">
                  <c:v>22.365146982781724</c:v>
                </c:pt>
                <c:pt idx="245" formatCode="0.0">
                  <c:v>22.112870846118255</c:v>
                </c:pt>
                <c:pt idx="246" formatCode="0.0">
                  <c:v>21.975173415695906</c:v>
                </c:pt>
                <c:pt idx="247" formatCode="0.0">
                  <c:v>21.616064675676299</c:v>
                </c:pt>
                <c:pt idx="248" formatCode="0.0">
                  <c:v>21.222160987626864</c:v>
                </c:pt>
                <c:pt idx="249" formatCode="0.0">
                  <c:v>21.205385141633968</c:v>
                </c:pt>
                <c:pt idx="250" formatCode="0.0">
                  <c:v>21.102841804643973</c:v>
                </c:pt>
                <c:pt idx="251" formatCode="0.0">
                  <c:v>20.680924830513248</c:v>
                </c:pt>
                <c:pt idx="252" formatCode="0.0">
                  <c:v>20.54507675811378</c:v>
                </c:pt>
                <c:pt idx="253" formatCode="0.0">
                  <c:v>20.430302960294</c:v>
                </c:pt>
                <c:pt idx="254" formatCode="0.0">
                  <c:v>20.312463141687942</c:v>
                </c:pt>
                <c:pt idx="255" formatCode="0.0">
                  <c:v>20.132391967238291</c:v>
                </c:pt>
                <c:pt idx="256" formatCode="0.0">
                  <c:v>19.495629445753693</c:v>
                </c:pt>
                <c:pt idx="257" formatCode="0.0">
                  <c:v>19.482529112464306</c:v>
                </c:pt>
                <c:pt idx="258" formatCode="0.0">
                  <c:v>19.147525595772947</c:v>
                </c:pt>
                <c:pt idx="259" formatCode="0.0">
                  <c:v>19.060821351391397</c:v>
                </c:pt>
                <c:pt idx="260" formatCode="0.0">
                  <c:v>19.006792368977798</c:v>
                </c:pt>
                <c:pt idx="261" formatCode="0.0">
                  <c:v>18.912768582141439</c:v>
                </c:pt>
                <c:pt idx="262" formatCode="0.0">
                  <c:v>18.638164644183149</c:v>
                </c:pt>
                <c:pt idx="263" formatCode="0.0">
                  <c:v>18.533364882403731</c:v>
                </c:pt>
                <c:pt idx="264" formatCode="0.0">
                  <c:v>18.357889973745472</c:v>
                </c:pt>
                <c:pt idx="265" formatCode="0.0">
                  <c:v>18.304968094944485</c:v>
                </c:pt>
                <c:pt idx="266" formatCode="0.0">
                  <c:v>17.988600423480875</c:v>
                </c:pt>
                <c:pt idx="267" formatCode="0.0">
                  <c:v>17.937182063272843</c:v>
                </c:pt>
                <c:pt idx="268" formatCode="0.0">
                  <c:v>17.566317594790888</c:v>
                </c:pt>
                <c:pt idx="269" formatCode="0.0">
                  <c:v>16.376619389928265</c:v>
                </c:pt>
                <c:pt idx="270" formatCode="0.0">
                  <c:v>16.021978398629386</c:v>
                </c:pt>
                <c:pt idx="271" formatCode="0.0">
                  <c:v>15.801581622528886</c:v>
                </c:pt>
                <c:pt idx="272" formatCode="0.0">
                  <c:v>15.750799003224813</c:v>
                </c:pt>
                <c:pt idx="273" formatCode="0.0">
                  <c:v>15.541430190274497</c:v>
                </c:pt>
                <c:pt idx="274" formatCode="0.0">
                  <c:v>15.136202463894207</c:v>
                </c:pt>
                <c:pt idx="275" formatCode="0.0">
                  <c:v>13.648524531123201</c:v>
                </c:pt>
                <c:pt idx="276" formatCode="0.0">
                  <c:v>13.310527601439219</c:v>
                </c:pt>
                <c:pt idx="277" formatCode="0.0">
                  <c:v>13.078252526530378</c:v>
                </c:pt>
                <c:pt idx="278" formatCode="0.0">
                  <c:v>12.892275286857256</c:v>
                </c:pt>
                <c:pt idx="279" formatCode="0.0">
                  <c:v>11.90845538511924</c:v>
                </c:pt>
                <c:pt idx="280" formatCode="0.0">
                  <c:v>11.433024570206939</c:v>
                </c:pt>
                <c:pt idx="281" formatCode="0.0">
                  <c:v>10.668244416920786</c:v>
                </c:pt>
                <c:pt idx="282" formatCode="0.0">
                  <c:v>9.5320139869022142</c:v>
                </c:pt>
                <c:pt idx="283" formatCode="0.0">
                  <c:v>6.8643565443184258</c:v>
                </c:pt>
              </c:numCache>
            </c:numRef>
          </c:yVal>
          <c:smooth val="0"/>
          <c:extLst>
            <c:ext xmlns:c15="http://schemas.microsoft.com/office/drawing/2012/chart" uri="{02D57815-91ED-43cb-92C2-25804820EDAC}">
              <c15:datalabelsRange>
                <c15:f>'Nelikenttä kuviot'!$A$2:$A$294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12-22C7-4FB8-9DC8-91AEDCBA5CE6}"/>
            </c:ext>
          </c:extLst>
        </c:ser>
        <c:ser>
          <c:idx val="3"/>
          <c:order val="1"/>
          <c:tx>
            <c:strRef>
              <c:f>'Nelikenttä kuviot'!$G$1</c:f>
              <c:strCache>
                <c:ptCount val="1"/>
                <c:pt idx="0">
                  <c:v>4 000 - 9 999</c:v>
                </c:pt>
              </c:strCache>
            </c:strRef>
          </c:tx>
          <c:spPr>
            <a:ln w="25400" cap="rnd">
              <a:noFill/>
              <a:round/>
            </a:ln>
            <a:effectLst/>
          </c:spPr>
          <c:marker>
            <c:symbol val="circle"/>
            <c:size val="5"/>
            <c:spPr>
              <a:solidFill>
                <a:srgbClr val="0070C0"/>
              </a:solidFill>
              <a:ln w="9525">
                <a:noFill/>
              </a:ln>
              <a:effectLst/>
            </c:spPr>
          </c:marker>
          <c:dLbls>
            <c:dLbl>
              <c:idx val="75"/>
              <c:layout>
                <c:manualLayout>
                  <c:x val="2.1550261318129369E-3"/>
                  <c:y val="-1.0493092735805369E-2"/>
                </c:manualLayout>
              </c:layout>
              <c:tx>
                <c:rich>
                  <a:bodyPr/>
                  <a:lstStyle/>
                  <a:p>
                    <a:fld id="{EAD66A03-C7D7-485C-98A1-0B8F059190B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22C7-4FB8-9DC8-91AEDCBA5CE6}"/>
                </c:ext>
              </c:extLst>
            </c:dLbl>
            <c:dLbl>
              <c:idx val="76"/>
              <c:layout>
                <c:manualLayout>
                  <c:x val="-1.5085182922690716E-2"/>
                  <c:y val="-2.7282041113094097E-2"/>
                </c:manualLayout>
              </c:layout>
              <c:tx>
                <c:rich>
                  <a:bodyPr/>
                  <a:lstStyle/>
                  <a:p>
                    <a:fld id="{FA995CDC-FF61-48A0-A06E-6BD99010451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22C7-4FB8-9DC8-91AEDCBA5CE6}"/>
                </c:ext>
              </c:extLst>
            </c:dLbl>
            <c:dLbl>
              <c:idx val="77"/>
              <c:layout>
                <c:manualLayout>
                  <c:x val="6.465078395438811E-3"/>
                  <c:y val="6.2958556414832445E-3"/>
                </c:manualLayout>
              </c:layout>
              <c:tx>
                <c:rich>
                  <a:bodyPr/>
                  <a:lstStyle/>
                  <a:p>
                    <a:fld id="{EAB342AE-5C43-4010-AA77-02F2E6B8152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22C7-4FB8-9DC8-91AEDCBA5CE6}"/>
                </c:ext>
              </c:extLst>
            </c:dLbl>
            <c:dLbl>
              <c:idx val="78"/>
              <c:layout>
                <c:manualLayout>
                  <c:x val="-3.2325391977194057E-2"/>
                  <c:y val="-2.5183422565933054E-2"/>
                </c:manualLayout>
              </c:layout>
              <c:tx>
                <c:rich>
                  <a:bodyPr/>
                  <a:lstStyle/>
                  <a:p>
                    <a:fld id="{BE181B35-153B-45AA-8354-8F59458177A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22C7-4FB8-9DC8-91AEDCBA5CE6}"/>
                </c:ext>
              </c:extLst>
            </c:dLbl>
            <c:dLbl>
              <c:idx val="79"/>
              <c:layout>
                <c:manualLayout>
                  <c:x val="-7.5425914613452869E-2"/>
                  <c:y val="-2.9380659660255139E-2"/>
                </c:manualLayout>
              </c:layout>
              <c:tx>
                <c:rich>
                  <a:bodyPr/>
                  <a:lstStyle/>
                  <a:p>
                    <a:fld id="{478C4A4A-DD9B-42C8-A4BB-18D56BCB2CB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22C7-4FB8-9DC8-91AEDCBA5CE6}"/>
                </c:ext>
              </c:extLst>
            </c:dLbl>
            <c:dLbl>
              <c:idx val="82"/>
              <c:layout>
                <c:manualLayout>
                  <c:x val="3.8790555216181202E-2"/>
                  <c:y val="-1.1472823516190951E-3"/>
                </c:manualLayout>
              </c:layout>
              <c:tx>
                <c:rich>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Montserrat" panose="00000500000000000000" pitchFamily="2" charset="0"/>
                        <a:ea typeface="+mn-ea"/>
                        <a:cs typeface="+mn-cs"/>
                      </a:defRPr>
                    </a:pPr>
                    <a:fld id="{BE621F78-5BAA-474C-A64C-1003485977CA}" type="CELLRANGE">
                      <a:rPr lang="en-US"/>
                      <a:pPr>
                        <a:defRPr sz="8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layout>
                    <c:manualLayout>
                      <c:w val="7.8442951197990898E-2"/>
                      <c:h val="3.4948571751038271E-2"/>
                    </c:manualLayout>
                  </c15:layout>
                  <c15:dlblFieldTable/>
                  <c15:showDataLabelsRange val="1"/>
                </c:ext>
                <c:ext xmlns:c16="http://schemas.microsoft.com/office/drawing/2014/chart" uri="{C3380CC4-5D6E-409C-BE32-E72D297353CC}">
                  <c16:uniqueId val="{00000018-22C7-4FB8-9DC8-91AEDCBA5CE6}"/>
                </c:ext>
              </c:extLst>
            </c:dLbl>
            <c:dLbl>
              <c:idx val="84"/>
              <c:layout>
                <c:manualLayout>
                  <c:x val="1.0775130659064684E-2"/>
                  <c:y val="1.2591711282966489E-2"/>
                </c:manualLayout>
              </c:layout>
              <c:tx>
                <c:rich>
                  <a:bodyPr/>
                  <a:lstStyle/>
                  <a:p>
                    <a:fld id="{9B6AD029-A53C-4152-9F39-9AE49FC17A1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22C7-4FB8-9DC8-91AEDCBA5CE6}"/>
                </c:ext>
              </c:extLst>
            </c:dLbl>
            <c:dLbl>
              <c:idx val="89"/>
              <c:layout>
                <c:manualLayout>
                  <c:x val="-0.1163714111178986"/>
                  <c:y val="-2.5345448147104713E-2"/>
                </c:manualLayout>
              </c:layout>
              <c:tx>
                <c:rich>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fld id="{A22B366F-3474-4BB6-906F-974D0FCC25FD}" type="CELLRANGE">
                      <a:rPr lang="en-US"/>
                      <a:pPr>
                        <a:defRPr sz="800"/>
                      </a:pPr>
                      <a:t>[CELLRANGE]</a:t>
                    </a:fld>
                    <a:endParaRPr lang="en-US"/>
                  </a:p>
                </c:rich>
              </c:tx>
              <c:numFmt formatCode="#,##0.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22C7-4FB8-9DC8-91AEDCBA5CE6}"/>
                </c:ext>
              </c:extLst>
            </c:dLbl>
            <c:dLbl>
              <c:idx val="90"/>
              <c:layout>
                <c:manualLayout>
                  <c:x val="1.9395235186316431E-2"/>
                  <c:y val="8.3944741886443248E-3"/>
                </c:manualLayout>
              </c:layout>
              <c:tx>
                <c:rich>
                  <a:bodyPr/>
                  <a:lstStyle/>
                  <a:p>
                    <a:fld id="{3C7866D1-C705-4F41-A4CD-4790DD47103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22C7-4FB8-9DC8-91AEDCBA5CE6}"/>
                </c:ext>
              </c:extLst>
            </c:dLbl>
            <c:dLbl>
              <c:idx val="96"/>
              <c:layout>
                <c:manualLayout>
                  <c:x val="-8.6201045272517512E-2"/>
                  <c:y val="-2.3084804018771894E-2"/>
                </c:manualLayout>
              </c:layout>
              <c:tx>
                <c:rich>
                  <a:bodyPr/>
                  <a:lstStyle/>
                  <a:p>
                    <a:fld id="{3FDD9498-F751-45D9-ABA0-1439153FEA9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22C7-4FB8-9DC8-91AEDCBA5CE6}"/>
                </c:ext>
              </c:extLst>
            </c:dLbl>
            <c:dLbl>
              <c:idx val="100"/>
              <c:layout>
                <c:manualLayout>
                  <c:x val="-0.12930156790877625"/>
                  <c:y val="-2.098618547161089E-2"/>
                </c:manualLayout>
              </c:layout>
              <c:tx>
                <c:rich>
                  <a:bodyPr/>
                  <a:lstStyle/>
                  <a:p>
                    <a:fld id="{598CB34A-C6F7-4AC6-AA24-E50294BE0AD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22C7-4FB8-9DC8-91AEDCBA5CE6}"/>
                </c:ext>
              </c:extLst>
            </c:dLbl>
            <c:dLbl>
              <c:idx val="106"/>
              <c:layout>
                <c:manualLayout>
                  <c:x val="3.448041810900699E-2"/>
                  <c:y val="-8.3944741886444029E-3"/>
                </c:manualLayout>
              </c:layout>
              <c:tx>
                <c:rich>
                  <a:bodyPr/>
                  <a:lstStyle/>
                  <a:p>
                    <a:fld id="{6B66F186-8674-495A-AF37-FECA4E83E37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22C7-4FB8-9DC8-91AEDCBA5CE6}"/>
                </c:ext>
              </c:extLst>
            </c:dLbl>
            <c:dLbl>
              <c:idx val="109"/>
              <c:layout>
                <c:manualLayout>
                  <c:x val="2.1550261318129368E-2"/>
                  <c:y val="1.4690329830127493E-2"/>
                </c:manualLayout>
              </c:layout>
              <c:tx>
                <c:rich>
                  <a:bodyPr/>
                  <a:lstStyle/>
                  <a:p>
                    <a:fld id="{9226A942-3F63-437C-A235-8FD6A34810A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22C7-4FB8-9DC8-91AEDCBA5CE6}"/>
                </c:ext>
              </c:extLst>
            </c:dLbl>
            <c:dLbl>
              <c:idx val="119"/>
              <c:layout>
                <c:manualLayout>
                  <c:x val="2.1550261318129291E-2"/>
                  <c:y val="1.2591711282966411E-2"/>
                </c:manualLayout>
              </c:layout>
              <c:tx>
                <c:rich>
                  <a:bodyPr/>
                  <a:lstStyle/>
                  <a:p>
                    <a:fld id="{F41457CB-63E1-49D4-9909-1CD93128398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1-22C7-4FB8-9DC8-91AEDCBA5CE6}"/>
                </c:ext>
              </c:extLst>
            </c:dLbl>
            <c:dLbl>
              <c:idx val="147"/>
              <c:layout>
                <c:manualLayout>
                  <c:x val="-2.1550261318129369E-3"/>
                  <c:y val="2.7282041113094058E-2"/>
                </c:manualLayout>
              </c:layout>
              <c:tx>
                <c:rich>
                  <a:bodyPr/>
                  <a:lstStyle/>
                  <a:p>
                    <a:fld id="{31FEAE9F-5F76-4074-AD49-6EABCE1F4A8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7-22C7-4FB8-9DC8-91AEDCBA5CE6}"/>
                </c:ext>
              </c:extLst>
            </c:dLbl>
            <c:dLbl>
              <c:idx val="149"/>
              <c:layout>
                <c:manualLayout>
                  <c:x val="-3.663544424081993E-2"/>
                  <c:y val="-2.5183422565932995E-2"/>
                </c:manualLayout>
              </c:layout>
              <c:tx>
                <c:rich>
                  <a:bodyPr/>
                  <a:lstStyle/>
                  <a:p>
                    <a:fld id="{668678A5-15F5-4C0B-ABC9-64170AB3D97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8-22C7-4FB8-9DC8-91AEDCBA5CE6}"/>
                </c:ext>
              </c:extLst>
            </c:dLbl>
            <c:dLbl>
              <c:idx val="164"/>
              <c:layout>
                <c:manualLayout>
                  <c:x val="-0.13361162017240208"/>
                  <c:y val="2.0986185471610814E-2"/>
                </c:manualLayout>
              </c:layout>
              <c:tx>
                <c:rich>
                  <a:bodyPr/>
                  <a:lstStyle/>
                  <a:p>
                    <a:fld id="{B2DEB13C-2176-481D-AE4D-7D3648D5D32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A-22C7-4FB8-9DC8-91AEDCBA5C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'Nelikenttä kuviot'!$B$2:$B$294</c:f>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f>'Nelikenttä kuviot'!$G$2:$G$294</c:f>
              <c:numCache>
                <c:formatCode>General</c:formatCode>
                <c:ptCount val="293"/>
                <c:pt idx="75" formatCode="0.0">
                  <c:v>73.07531567084564</c:v>
                </c:pt>
                <c:pt idx="76" formatCode="0.0">
                  <c:v>68.563696344209873</c:v>
                </c:pt>
                <c:pt idx="77" formatCode="0.0">
                  <c:v>64.095221085310243</c:v>
                </c:pt>
                <c:pt idx="78" formatCode="0.0">
                  <c:v>60.575749224651418</c:v>
                </c:pt>
                <c:pt idx="79" formatCode="0.0">
                  <c:v>57.284576328464112</c:v>
                </c:pt>
                <c:pt idx="80" formatCode="0.0">
                  <c:v>52.942730034987832</c:v>
                </c:pt>
                <c:pt idx="81" formatCode="0.0">
                  <c:v>52.888124136518456</c:v>
                </c:pt>
                <c:pt idx="82" formatCode="0.0">
                  <c:v>48.084305593864471</c:v>
                </c:pt>
                <c:pt idx="83" formatCode="0.0">
                  <c:v>47.782454449523492</c:v>
                </c:pt>
                <c:pt idx="84" formatCode="0.0">
                  <c:v>45.92711802642166</c:v>
                </c:pt>
                <c:pt idx="85" formatCode="0.0">
                  <c:v>45.908507255034444</c:v>
                </c:pt>
                <c:pt idx="86" formatCode="0.0">
                  <c:v>44.97147036918858</c:v>
                </c:pt>
                <c:pt idx="87" formatCode="0.0">
                  <c:v>44.81351738332355</c:v>
                </c:pt>
                <c:pt idx="88" formatCode="0.0">
                  <c:v>42.570076721905558</c:v>
                </c:pt>
                <c:pt idx="89" formatCode="0.0">
                  <c:v>42.177513734270541</c:v>
                </c:pt>
                <c:pt idx="90" formatCode="0.0">
                  <c:v>41.752139360758157</c:v>
                </c:pt>
                <c:pt idx="91" formatCode="0.0">
                  <c:v>41.108748003852227</c:v>
                </c:pt>
                <c:pt idx="92" formatCode="0.0">
                  <c:v>40.098271488163029</c:v>
                </c:pt>
                <c:pt idx="93" formatCode="0.0">
                  <c:v>39.782791361002523</c:v>
                </c:pt>
                <c:pt idx="94" formatCode="0.0">
                  <c:v>39.688365291956089</c:v>
                </c:pt>
                <c:pt idx="95" formatCode="0.0">
                  <c:v>39.117962922560515</c:v>
                </c:pt>
                <c:pt idx="96" formatCode="0.0">
                  <c:v>38.083194553754481</c:v>
                </c:pt>
                <c:pt idx="97" formatCode="0.0">
                  <c:v>37.524468473940395</c:v>
                </c:pt>
                <c:pt idx="98" formatCode="0.0">
                  <c:v>37.326751059484515</c:v>
                </c:pt>
                <c:pt idx="99" formatCode="0.0">
                  <c:v>37.242017699890411</c:v>
                </c:pt>
                <c:pt idx="100" formatCode="0.0">
                  <c:v>36.877490921806796</c:v>
                </c:pt>
                <c:pt idx="101" formatCode="0.0">
                  <c:v>36.787118333350563</c:v>
                </c:pt>
                <c:pt idx="102" formatCode="0.0">
                  <c:v>36.697513079415614</c:v>
                </c:pt>
                <c:pt idx="103" formatCode="0.0">
                  <c:v>36.368663336229453</c:v>
                </c:pt>
                <c:pt idx="104" formatCode="0.0">
                  <c:v>35.679378213392908</c:v>
                </c:pt>
                <c:pt idx="105" formatCode="0.0">
                  <c:v>35.664937362921506</c:v>
                </c:pt>
                <c:pt idx="106" formatCode="0.0">
                  <c:v>35.620942046745256</c:v>
                </c:pt>
                <c:pt idx="107" formatCode="0.0">
                  <c:v>34.703988950853145</c:v>
                </c:pt>
                <c:pt idx="108" formatCode="0.0">
                  <c:v>34.637054752057182</c:v>
                </c:pt>
                <c:pt idx="109" formatCode="0.0">
                  <c:v>34.457077510583005</c:v>
                </c:pt>
                <c:pt idx="110" formatCode="0.0">
                  <c:v>34.122626374287123</c:v>
                </c:pt>
                <c:pt idx="111" formatCode="0.0">
                  <c:v>33.248839409869717</c:v>
                </c:pt>
                <c:pt idx="112" formatCode="0.0">
                  <c:v>33.030266583363456</c:v>
                </c:pt>
                <c:pt idx="113" formatCode="0.0">
                  <c:v>32.446848625751585</c:v>
                </c:pt>
                <c:pt idx="114" formatCode="0.0">
                  <c:v>32.133331566032453</c:v>
                </c:pt>
                <c:pt idx="115" formatCode="0.0">
                  <c:v>31.972738695672575</c:v>
                </c:pt>
                <c:pt idx="116" formatCode="0.0">
                  <c:v>31.270561187553582</c:v>
                </c:pt>
                <c:pt idx="117" formatCode="0.0">
                  <c:v>31.255811659294807</c:v>
                </c:pt>
                <c:pt idx="118" formatCode="0.0">
                  <c:v>31.113370282488404</c:v>
                </c:pt>
                <c:pt idx="119" formatCode="0.0">
                  <c:v>30.678398511298809</c:v>
                </c:pt>
                <c:pt idx="120" formatCode="0.0">
                  <c:v>30.162021259160994</c:v>
                </c:pt>
                <c:pt idx="121" formatCode="0.0">
                  <c:v>29.97110866789987</c:v>
                </c:pt>
                <c:pt idx="122" formatCode="0.0">
                  <c:v>29.331008017898867</c:v>
                </c:pt>
                <c:pt idx="123" formatCode="0.0">
                  <c:v>28.791003787697903</c:v>
                </c:pt>
                <c:pt idx="124" formatCode="0.0">
                  <c:v>28.345046569795855</c:v>
                </c:pt>
                <c:pt idx="125" formatCode="0.0">
                  <c:v>28.343538835833712</c:v>
                </c:pt>
                <c:pt idx="126" formatCode="0.0">
                  <c:v>27.975594329486711</c:v>
                </c:pt>
                <c:pt idx="127" formatCode="0.0">
                  <c:v>27.792807512859923</c:v>
                </c:pt>
                <c:pt idx="128" formatCode="0.0">
                  <c:v>27.713165229203014</c:v>
                </c:pt>
                <c:pt idx="129" formatCode="0.0">
                  <c:v>27.617162119642188</c:v>
                </c:pt>
                <c:pt idx="130" formatCode="0.0">
                  <c:v>27.009559474518156</c:v>
                </c:pt>
                <c:pt idx="131" formatCode="0.0">
                  <c:v>26.900573005165825</c:v>
                </c:pt>
                <c:pt idx="132" formatCode="0.0">
                  <c:v>26.749024111204704</c:v>
                </c:pt>
                <c:pt idx="133" formatCode="0.0">
                  <c:v>26.406816969997152</c:v>
                </c:pt>
                <c:pt idx="134" formatCode="0.0">
                  <c:v>26.188930702206434</c:v>
                </c:pt>
                <c:pt idx="135" formatCode="0.0">
                  <c:v>25.408219018501057</c:v>
                </c:pt>
                <c:pt idx="136" formatCode="0.0">
                  <c:v>25.144917416537226</c:v>
                </c:pt>
                <c:pt idx="137" formatCode="0.0">
                  <c:v>24.560631710736686</c:v>
                </c:pt>
                <c:pt idx="138" formatCode="0.0">
                  <c:v>24.35943978206879</c:v>
                </c:pt>
                <c:pt idx="139" formatCode="0.0">
                  <c:v>24.353987539841341</c:v>
                </c:pt>
                <c:pt idx="140" formatCode="0.0">
                  <c:v>24.08327299888677</c:v>
                </c:pt>
                <c:pt idx="141" formatCode="0.0">
                  <c:v>23.905760584244263</c:v>
                </c:pt>
                <c:pt idx="142" formatCode="0.0">
                  <c:v>23.845367402763401</c:v>
                </c:pt>
                <c:pt idx="143" formatCode="0.0">
                  <c:v>23.438286708083652</c:v>
                </c:pt>
                <c:pt idx="144" formatCode="0.0">
                  <c:v>23.395122935330349</c:v>
                </c:pt>
                <c:pt idx="145" formatCode="0.0">
                  <c:v>23.379164647207332</c:v>
                </c:pt>
                <c:pt idx="146" formatCode="0.0">
                  <c:v>23.354002399273682</c:v>
                </c:pt>
                <c:pt idx="147" formatCode="0.0">
                  <c:v>23.344956976524742</c:v>
                </c:pt>
                <c:pt idx="148" formatCode="0.0">
                  <c:v>23.265399422861918</c:v>
                </c:pt>
                <c:pt idx="149" formatCode="0.0">
                  <c:v>22.846465547663456</c:v>
                </c:pt>
                <c:pt idx="150" formatCode="0.0">
                  <c:v>22.830840585386539</c:v>
                </c:pt>
                <c:pt idx="151" formatCode="0.0">
                  <c:v>22.818850061541028</c:v>
                </c:pt>
                <c:pt idx="152" formatCode="0.0">
                  <c:v>22.083735685296389</c:v>
                </c:pt>
                <c:pt idx="153" formatCode="0.0">
                  <c:v>22.069138239463399</c:v>
                </c:pt>
                <c:pt idx="154" formatCode="0.0">
                  <c:v>21.847212709636324</c:v>
                </c:pt>
                <c:pt idx="155" formatCode="0.0">
                  <c:v>20.631729634239292</c:v>
                </c:pt>
                <c:pt idx="156" formatCode="0.0">
                  <c:v>20.038104220736699</c:v>
                </c:pt>
                <c:pt idx="157" formatCode="0.0">
                  <c:v>20.033832735374446</c:v>
                </c:pt>
                <c:pt idx="158" formatCode="0.0">
                  <c:v>19.609941906306261</c:v>
                </c:pt>
                <c:pt idx="159" formatCode="0.0">
                  <c:v>19.137328961224384</c:v>
                </c:pt>
                <c:pt idx="160" formatCode="0.0">
                  <c:v>18.970296525209875</c:v>
                </c:pt>
                <c:pt idx="161" formatCode="0.0">
                  <c:v>18.959904401471746</c:v>
                </c:pt>
                <c:pt idx="162" formatCode="0.0">
                  <c:v>18.67374102938409</c:v>
                </c:pt>
                <c:pt idx="163" formatCode="0.0">
                  <c:v>18.192364806932318</c:v>
                </c:pt>
                <c:pt idx="164" formatCode="0.0">
                  <c:v>17.546456636336842</c:v>
                </c:pt>
                <c:pt idx="165" formatCode="0.0">
                  <c:v>16.409967006623418</c:v>
                </c:pt>
                <c:pt idx="166" formatCode="0.0">
                  <c:v>16.22010091144918</c:v>
                </c:pt>
                <c:pt idx="167" formatCode="0.0">
                  <c:v>15.920502923177636</c:v>
                </c:pt>
                <c:pt idx="168" formatCode="0.0">
                  <c:v>14.649000494553704</c:v>
                </c:pt>
                <c:pt idx="169" formatCode="0.0">
                  <c:v>13.798555385331625</c:v>
                </c:pt>
                <c:pt idx="170" formatCode="0.0">
                  <c:v>13.338463723844896</c:v>
                </c:pt>
              </c:numCache>
            </c:numRef>
          </c:yVal>
          <c:smooth val="0"/>
          <c:extLst>
            <c:ext xmlns:c15="http://schemas.microsoft.com/office/drawing/2012/chart" uri="{02D57815-91ED-43cb-92C2-25804820EDAC}">
              <c15:datalabelsRange>
                <c15:f>'Nelikenttä kuviot'!$A$2:$A$294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2B-22C7-4FB8-9DC8-91AEDCBA5CE6}"/>
            </c:ext>
          </c:extLst>
        </c:ser>
        <c:ser>
          <c:idx val="2"/>
          <c:order val="2"/>
          <c:tx>
            <c:strRef>
              <c:f>'Nelikenttä kuviot'!$F$1</c:f>
              <c:strCache>
                <c:ptCount val="1"/>
                <c:pt idx="0">
                  <c:v>10 000 - 24 999</c:v>
                </c:pt>
              </c:strCache>
            </c:strRef>
          </c:tx>
          <c:spPr>
            <a:ln w="25400" cap="rnd">
              <a:noFill/>
              <a:round/>
            </a:ln>
            <a:effectLst/>
          </c:spPr>
          <c:marker>
            <c:symbol val="circle"/>
            <c:size val="5"/>
            <c:spPr>
              <a:solidFill>
                <a:srgbClr val="0070C0"/>
              </a:solidFill>
              <a:ln w="9525">
                <a:noFill/>
              </a:ln>
              <a:effectLst/>
            </c:spPr>
          </c:marker>
          <c:dLbls>
            <c:dLbl>
              <c:idx val="0"/>
              <c:layout>
                <c:manualLayout>
                  <c:x val="-1.5803342405068188E-16"/>
                  <c:y val="-1.2591711282966489E-2"/>
                </c:manualLayout>
              </c:layout>
              <c:tx>
                <c:rich>
                  <a:bodyPr/>
                  <a:lstStyle/>
                  <a:p>
                    <a:fld id="{D79903E0-FE2A-441A-BC01-87B20D8FCAD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C-22C7-4FB8-9DC8-91AEDCBA5CE6}"/>
                </c:ext>
              </c:extLst>
            </c:dLbl>
            <c:dLbl>
              <c:idx val="1"/>
              <c:layout>
                <c:manualLayout>
                  <c:x val="-3.0170365845381117E-2"/>
                  <c:y val="-3.3577896754577299E-2"/>
                </c:manualLayout>
              </c:layout>
              <c:tx>
                <c:rich>
                  <a:bodyPr/>
                  <a:lstStyle/>
                  <a:p>
                    <a:fld id="{D3A7C531-1051-41D1-A5D6-FEE924ED6A7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D-22C7-4FB8-9DC8-91AEDCBA5CE6}"/>
                </c:ext>
              </c:extLst>
            </c:dLbl>
            <c:dLbl>
              <c:idx val="3"/>
              <c:layout>
                <c:manualLayout>
                  <c:x val="4.0945496504445802E-2"/>
                  <c:y val="1.9418665951432741E-3"/>
                </c:manualLayout>
              </c:layout>
              <c:tx>
                <c:rich>
                  <a:bodyPr/>
                  <a:lstStyle/>
                  <a:p>
                    <a:fld id="{1D710754-9539-4FE1-8CA4-A5B3D04F34C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E-22C7-4FB8-9DC8-91AEDCBA5CE6}"/>
                </c:ext>
              </c:extLst>
            </c:dLbl>
            <c:dLbl>
              <c:idx val="5"/>
              <c:layout>
                <c:manualLayout>
                  <c:x val="8.6201045272517471E-2"/>
                  <c:y val="4.2318097369650483E-2"/>
                </c:manualLayout>
              </c:layout>
              <c:tx>
                <c:rich>
                  <a:bodyPr/>
                  <a:lstStyle/>
                  <a:p>
                    <a:fld id="{B151110A-9A18-4131-816A-666AF7E1A3E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F-22C7-4FB8-9DC8-91AEDCBA5CE6}"/>
                </c:ext>
              </c:extLst>
            </c:dLbl>
            <c:dLbl>
              <c:idx val="6"/>
              <c:layout>
                <c:manualLayout>
                  <c:x val="3.663544424081993E-2"/>
                  <c:y val="2.7282041113093982E-2"/>
                </c:manualLayout>
              </c:layout>
              <c:tx>
                <c:rich>
                  <a:bodyPr/>
                  <a:lstStyle/>
                  <a:p>
                    <a:fld id="{EEB7B616-2383-4995-A519-01328769002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0-22C7-4FB8-9DC8-91AEDCBA5CE6}"/>
                </c:ext>
              </c:extLst>
            </c:dLbl>
            <c:dLbl>
              <c:idx val="12"/>
              <c:layout>
                <c:manualLayout>
                  <c:x val="2.5860313581755244E-2"/>
                  <c:y val="-4.1581079943770133E-3"/>
                </c:manualLayout>
              </c:layout>
              <c:tx>
                <c:rich>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fld id="{59B122DB-0269-4F55-99ED-0956D77D936D}" type="CELLRANGE">
                      <a:rPr lang="en-US"/>
                      <a:pPr>
                        <a:defRPr sz="800"/>
                      </a:pPr>
                      <a:t>[CELLRANGE]</a:t>
                    </a:fld>
                    <a:endParaRPr lang="en-US"/>
                  </a:p>
                </c:rich>
              </c:tx>
              <c:numFmt formatCode="#,##0.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1-22C7-4FB8-9DC8-91AEDCBA5CE6}"/>
                </c:ext>
              </c:extLst>
            </c:dLbl>
            <c:dLbl>
              <c:idx val="38"/>
              <c:layout>
                <c:manualLayout>
                  <c:x val="-0.10344125432702102"/>
                  <c:y val="-1.4690329830127569E-2"/>
                </c:manualLayout>
              </c:layout>
              <c:tx>
                <c:rich>
                  <a:bodyPr/>
                  <a:lstStyle/>
                  <a:p>
                    <a:fld id="{084A2FB7-E843-46FB-B945-80D157B0A78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4-22C7-4FB8-9DC8-91AEDCBA5C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'Nelikenttä kuviot'!$B$2:$B$294</c:f>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f>'Nelikenttä kuviot'!$F$2:$F$294</c:f>
              <c:numCache>
                <c:formatCode>0.0</c:formatCode>
                <c:ptCount val="293"/>
                <c:pt idx="0">
                  <c:v>75.053807855588076</c:v>
                </c:pt>
                <c:pt idx="1">
                  <c:v>74.845538662066332</c:v>
                </c:pt>
                <c:pt idx="2">
                  <c:v>74.096671498250885</c:v>
                </c:pt>
                <c:pt idx="3">
                  <c:v>57</c:v>
                </c:pt>
                <c:pt idx="4">
                  <c:v>65.49902775948533</c:v>
                </c:pt>
                <c:pt idx="5">
                  <c:v>64.854533718901877</c:v>
                </c:pt>
                <c:pt idx="6">
                  <c:v>58.460894421724099</c:v>
                </c:pt>
                <c:pt idx="7">
                  <c:v>55.538997007127747</c:v>
                </c:pt>
                <c:pt idx="8">
                  <c:v>53.731420752683775</c:v>
                </c:pt>
                <c:pt idx="9">
                  <c:v>53.533861616772199</c:v>
                </c:pt>
                <c:pt idx="10">
                  <c:v>52.77745384085879</c:v>
                </c:pt>
                <c:pt idx="11">
                  <c:v>52.608711213310663</c:v>
                </c:pt>
                <c:pt idx="12">
                  <c:v>51.782432206613052</c:v>
                </c:pt>
                <c:pt idx="13">
                  <c:v>47.875352087938815</c:v>
                </c:pt>
                <c:pt idx="14">
                  <c:v>47.603829972622258</c:v>
                </c:pt>
                <c:pt idx="15">
                  <c:v>46.089222493232285</c:v>
                </c:pt>
                <c:pt idx="16">
                  <c:v>45.996885488996817</c:v>
                </c:pt>
                <c:pt idx="17">
                  <c:v>45.928433053760614</c:v>
                </c:pt>
                <c:pt idx="18">
                  <c:v>44.025914333843545</c:v>
                </c:pt>
                <c:pt idx="19">
                  <c:v>42.908909519230406</c:v>
                </c:pt>
                <c:pt idx="20">
                  <c:v>41.385433734320927</c:v>
                </c:pt>
                <c:pt idx="21">
                  <c:v>41.292120510767383</c:v>
                </c:pt>
                <c:pt idx="22">
                  <c:v>41.071079335660237</c:v>
                </c:pt>
                <c:pt idx="23">
                  <c:v>40.978363663448405</c:v>
                </c:pt>
                <c:pt idx="24">
                  <c:v>39.968721942190292</c:v>
                </c:pt>
                <c:pt idx="25">
                  <c:v>39.747145336717594</c:v>
                </c:pt>
                <c:pt idx="26">
                  <c:v>39.715538633629727</c:v>
                </c:pt>
                <c:pt idx="27">
                  <c:v>39.150197061597922</c:v>
                </c:pt>
                <c:pt idx="28">
                  <c:v>39.031127922686586</c:v>
                </c:pt>
                <c:pt idx="29">
                  <c:v>38.52423522195437</c:v>
                </c:pt>
                <c:pt idx="30">
                  <c:v>38.110529652814463</c:v>
                </c:pt>
                <c:pt idx="31">
                  <c:v>37.966679290040247</c:v>
                </c:pt>
                <c:pt idx="32">
                  <c:v>37.688391866921506</c:v>
                </c:pt>
                <c:pt idx="33">
                  <c:v>36.033821517660513</c:v>
                </c:pt>
                <c:pt idx="34">
                  <c:v>35.92704462709267</c:v>
                </c:pt>
                <c:pt idx="35">
                  <c:v>35.921629015233435</c:v>
                </c:pt>
                <c:pt idx="36">
                  <c:v>35.76539316101163</c:v>
                </c:pt>
                <c:pt idx="37">
                  <c:v>35.626732550242579</c:v>
                </c:pt>
                <c:pt idx="38">
                  <c:v>35.394524769534158</c:v>
                </c:pt>
                <c:pt idx="39">
                  <c:v>34.479269012821916</c:v>
                </c:pt>
                <c:pt idx="40">
                  <c:v>32.756784449461406</c:v>
                </c:pt>
                <c:pt idx="41">
                  <c:v>31.00018180052939</c:v>
                </c:pt>
                <c:pt idx="42">
                  <c:v>30.918646395468841</c:v>
                </c:pt>
                <c:pt idx="43">
                  <c:v>30.103589518302641</c:v>
                </c:pt>
                <c:pt idx="44">
                  <c:v>29.86449248350371</c:v>
                </c:pt>
                <c:pt idx="45">
                  <c:v>29.155086851747143</c:v>
                </c:pt>
                <c:pt idx="46">
                  <c:v>27.991919178646157</c:v>
                </c:pt>
                <c:pt idx="47">
                  <c:v>27.556285247675049</c:v>
                </c:pt>
                <c:pt idx="48">
                  <c:v>27.505644095312974</c:v>
                </c:pt>
                <c:pt idx="49">
                  <c:v>27.235175831726153</c:v>
                </c:pt>
                <c:pt idx="50">
                  <c:v>26.476186201547947</c:v>
                </c:pt>
                <c:pt idx="51">
                  <c:v>26.046006847800058</c:v>
                </c:pt>
                <c:pt idx="52">
                  <c:v>24.916070263840567</c:v>
                </c:pt>
                <c:pt idx="53">
                  <c:v>24.818371789430628</c:v>
                </c:pt>
                <c:pt idx="54">
                  <c:v>23.07911899115463</c:v>
                </c:pt>
                <c:pt idx="55">
                  <c:v>22.319349720758836</c:v>
                </c:pt>
              </c:numCache>
            </c:numRef>
          </c:yVal>
          <c:smooth val="0"/>
          <c:extLst>
            <c:ext xmlns:c15="http://schemas.microsoft.com/office/drawing/2012/chart" uri="{02D57815-91ED-43cb-92C2-25804820EDAC}">
              <c15:datalabelsRange>
                <c15:f>'Nelikenttä kuviot'!$A$2:$A$294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37-22C7-4FB8-9DC8-91AEDCBA5CE6}"/>
            </c:ext>
          </c:extLst>
        </c:ser>
        <c:ser>
          <c:idx val="1"/>
          <c:order val="3"/>
          <c:tx>
            <c:strRef>
              <c:f>'Nelikenttä kuviot'!$E$1</c:f>
              <c:strCache>
                <c:ptCount val="1"/>
                <c:pt idx="0">
                  <c:v>25 000 - 49 999</c:v>
                </c:pt>
              </c:strCache>
            </c:strRef>
          </c:tx>
          <c:spPr>
            <a:ln w="25400" cap="rnd">
              <a:noFill/>
              <a:round/>
            </a:ln>
            <a:effectLst/>
          </c:spPr>
          <c:marker>
            <c:symbol val="circle"/>
            <c:size val="5"/>
            <c:spPr>
              <a:solidFill>
                <a:srgbClr val="0070C0"/>
              </a:solidFill>
              <a:ln w="9525">
                <a:noFill/>
              </a:ln>
              <a:effectLst/>
            </c:spPr>
          </c:marker>
          <c:dLbls>
            <c:dLbl>
              <c:idx val="56"/>
              <c:layout>
                <c:manualLayout>
                  <c:x val="-6.2495757822575174E-2"/>
                  <c:y val="-7.8363681856901221E-2"/>
                </c:manualLayout>
              </c:layout>
              <c:tx>
                <c:rich>
                  <a:bodyPr/>
                  <a:lstStyle/>
                  <a:p>
                    <a:fld id="{04508672-FE13-4C40-BB0F-0984D96B84F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8-22C7-4FB8-9DC8-91AEDCBA5CE6}"/>
                </c:ext>
              </c:extLst>
            </c:dLbl>
            <c:dLbl>
              <c:idx val="67"/>
              <c:layout>
                <c:manualLayout>
                  <c:x val="1.5085182922690558E-2"/>
                  <c:y val="2.0986185471610812E-3"/>
                </c:manualLayout>
              </c:layout>
              <c:tx>
                <c:rich>
                  <a:bodyPr/>
                  <a:lstStyle/>
                  <a:p>
                    <a:fld id="{A64A2995-4F99-421C-A94F-BF3466D432C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9-22C7-4FB8-9DC8-91AEDCBA5C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'Nelikenttä kuviot'!$B$2:$B$294</c:f>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f>'Nelikenttä kuviot'!$E$2:$E$294</c:f>
              <c:numCache>
                <c:formatCode>General</c:formatCode>
                <c:ptCount val="293"/>
                <c:pt idx="56" formatCode="0.0">
                  <c:v>82.730908585993731</c:v>
                </c:pt>
                <c:pt idx="57" formatCode="0.0">
                  <c:v>78.230318908484975</c:v>
                </c:pt>
                <c:pt idx="58" formatCode="0.0">
                  <c:v>78.178847979704997</c:v>
                </c:pt>
                <c:pt idx="59" formatCode="0.0">
                  <c:v>78.080253538246296</c:v>
                </c:pt>
                <c:pt idx="60" formatCode="0.0">
                  <c:v>74.620272365856977</c:v>
                </c:pt>
                <c:pt idx="61" formatCode="0.0">
                  <c:v>73.982755580690437</c:v>
                </c:pt>
                <c:pt idx="62" formatCode="0.0">
                  <c:v>73.634671549407841</c:v>
                </c:pt>
                <c:pt idx="63" formatCode="0.0">
                  <c:v>71.309509656504105</c:v>
                </c:pt>
                <c:pt idx="64" formatCode="0.0">
                  <c:v>70.509108431819186</c:v>
                </c:pt>
                <c:pt idx="65" formatCode="0.0">
                  <c:v>57.696801260097736</c:v>
                </c:pt>
                <c:pt idx="66" formatCode="0.0">
                  <c:v>55.637192204396783</c:v>
                </c:pt>
                <c:pt idx="67" formatCode="0.0">
                  <c:v>55.297459733454581</c:v>
                </c:pt>
                <c:pt idx="68" formatCode="0.0">
                  <c:v>52.838633417540009</c:v>
                </c:pt>
                <c:pt idx="69" formatCode="0.0">
                  <c:v>49.425419723680761</c:v>
                </c:pt>
                <c:pt idx="70" formatCode="0.0">
                  <c:v>48.202947776197846</c:v>
                </c:pt>
                <c:pt idx="71" formatCode="0.0">
                  <c:v>47.321113171805379</c:v>
                </c:pt>
                <c:pt idx="72" formatCode="0.0">
                  <c:v>46.464688949147217</c:v>
                </c:pt>
                <c:pt idx="73" formatCode="0.0">
                  <c:v>45.156366384798766</c:v>
                </c:pt>
                <c:pt idx="74" formatCode="0.0">
                  <c:v>37.298159870649258</c:v>
                </c:pt>
              </c:numCache>
            </c:numRef>
          </c:yVal>
          <c:smooth val="0"/>
          <c:extLst>
            <c:ext xmlns:c15="http://schemas.microsoft.com/office/drawing/2012/chart" uri="{02D57815-91ED-43cb-92C2-25804820EDAC}">
              <c15:datalabelsRange>
                <c15:f>'Nelikenttä kuviot'!$A$2:$A$294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3A-22C7-4FB8-9DC8-91AEDCBA5CE6}"/>
            </c:ext>
          </c:extLst>
        </c:ser>
        <c:ser>
          <c:idx val="0"/>
          <c:order val="4"/>
          <c:tx>
            <c:strRef>
              <c:f>'Nelikenttä kuviot'!$D$1</c:f>
              <c:strCache>
                <c:ptCount val="1"/>
                <c:pt idx="0">
                  <c:v>Yli 50 000</c:v>
                </c:pt>
              </c:strCache>
            </c:strRef>
          </c:tx>
          <c:spPr>
            <a:ln w="25400" cap="rnd">
              <a:noFill/>
              <a:round/>
            </a:ln>
            <a:effectLst/>
          </c:spPr>
          <c:marker>
            <c:symbol val="circle"/>
            <c:size val="5"/>
            <c:spPr>
              <a:solidFill>
                <a:srgbClr val="0070C0"/>
              </a:solidFill>
              <a:ln w="9525">
                <a:noFill/>
              </a:ln>
              <a:effectLst/>
            </c:spPr>
          </c:marker>
          <c:dLbls>
            <c:dLbl>
              <c:idx val="173"/>
              <c:layout>
                <c:manualLayout>
                  <c:x val="-4.0945496504445802E-2"/>
                  <c:y val="2.7282041113093982E-2"/>
                </c:manualLayout>
              </c:layout>
              <c:tx>
                <c:rich>
                  <a:bodyPr/>
                  <a:lstStyle/>
                  <a:p>
                    <a:fld id="{558F3354-7AFE-4CCD-A0AE-1628B19346E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B-22C7-4FB8-9DC8-91AEDCBA5CE6}"/>
                </c:ext>
              </c:extLst>
            </c:dLbl>
            <c:dLbl>
              <c:idx val="174"/>
              <c:layout>
                <c:manualLayout>
                  <c:x val="-9.2666123667956291E-2"/>
                  <c:y val="-1.0414729191906166E-2"/>
                </c:manualLayout>
              </c:layout>
              <c:tx>
                <c:rich>
                  <a:bodyPr/>
                  <a:lstStyle/>
                  <a:p>
                    <a:fld id="{DF096904-2203-4222-9859-411347D5E12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C-22C7-4FB8-9DC8-91AEDCBA5CE6}"/>
                </c:ext>
              </c:extLst>
            </c:dLbl>
            <c:dLbl>
              <c:idx val="175"/>
              <c:layout>
                <c:manualLayout>
                  <c:x val="-0.14438658114436978"/>
                  <c:y val="-2.1377559351795144E-3"/>
                </c:manualLayout>
              </c:layout>
              <c:tx>
                <c:rich>
                  <a:bodyPr/>
                  <a:lstStyle/>
                  <a:p>
                    <a:fld id="{9FF7F668-B24C-4C3E-9BBE-C765ABCAD4D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D-22C7-4FB8-9DC8-91AEDCBA5CE6}"/>
                </c:ext>
              </c:extLst>
            </c:dLbl>
            <c:dLbl>
              <c:idx val="284"/>
              <c:layout>
                <c:manualLayout>
                  <c:x val="-1.7240209054503495E-2"/>
                  <c:y val="-3.5676508214136239E-2"/>
                </c:manualLayout>
              </c:layout>
              <c:tx>
                <c:rich>
                  <a:bodyPr/>
                  <a:lstStyle/>
                  <a:p>
                    <a:fld id="{8C75BA6E-7D5E-47F2-90B2-D14AC22FC75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E-22C7-4FB8-9DC8-91AEDCBA5CE6}"/>
                </c:ext>
              </c:extLst>
            </c:dLbl>
            <c:dLbl>
              <c:idx val="285"/>
              <c:layout>
                <c:manualLayout>
                  <c:x val="1.9395235186316355E-2"/>
                  <c:y val="-5.6074945185849198E-2"/>
                </c:manualLayout>
              </c:layout>
              <c:tx>
                <c:rich>
                  <a:bodyPr/>
                  <a:lstStyle/>
                  <a:p>
                    <a:fld id="{19132ED2-3765-407C-B61A-CCDABB7E1C9C}" type="CELLRANGE">
                      <a:rPr lang="en-US"/>
                      <a:pPr/>
                      <a:t>[CELLRANGE]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F-22C7-4FB8-9DC8-91AEDCBA5CE6}"/>
                </c:ext>
              </c:extLst>
            </c:dLbl>
            <c:dLbl>
              <c:idx val="286"/>
              <c:layout>
                <c:manualLayout>
                  <c:x val="-4.9565601031697548E-2"/>
                  <c:y val="1.6906482461498746E-2"/>
                </c:manualLayout>
              </c:layout>
              <c:tx>
                <c:rich>
                  <a:bodyPr/>
                  <a:lstStyle/>
                  <a:p>
                    <a:fld id="{F48C303A-0B3A-4E0B-A16D-27184C62B78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0-22C7-4FB8-9DC8-91AEDCBA5CE6}"/>
                </c:ext>
              </c:extLst>
            </c:dLbl>
            <c:dLbl>
              <c:idx val="287"/>
              <c:layout>
                <c:manualLayout>
                  <c:x val="-1.5803342405068188E-16"/>
                  <c:y val="-6.2958556414832445E-3"/>
                </c:manualLayout>
              </c:layout>
              <c:tx>
                <c:rich>
                  <a:bodyPr/>
                  <a:lstStyle/>
                  <a:p>
                    <a:fld id="{ACD0FD0D-DB3A-4D72-8B7A-0FE2A9EB14FD}" type="CELLRANGE">
                      <a:rPr lang="en-US"/>
                      <a:pPr/>
                      <a:t>[CELLRANGE]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1-22C7-4FB8-9DC8-91AEDCBA5CE6}"/>
                </c:ext>
              </c:extLst>
            </c:dLbl>
            <c:dLbl>
              <c:idx val="288"/>
              <c:layout>
                <c:manualLayout>
                  <c:x val="-1.9395235186316511E-2"/>
                  <c:y val="-3.3577896754577299E-2"/>
                </c:manualLayout>
              </c:layout>
              <c:tx>
                <c:rich>
                  <a:bodyPr/>
                  <a:lstStyle/>
                  <a:p>
                    <a:fld id="{F51A1FA4-4A05-48D2-B6CD-2A9B3D94F42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2-22C7-4FB8-9DC8-91AEDCBA5CE6}"/>
                </c:ext>
              </c:extLst>
            </c:dLbl>
            <c:dLbl>
              <c:idx val="290"/>
              <c:layout>
                <c:manualLayout>
                  <c:x val="-4.7410574899884615E-2"/>
                  <c:y val="1.6749835853489655E-2"/>
                </c:manualLayout>
              </c:layout>
              <c:tx>
                <c:rich>
                  <a:bodyPr/>
                  <a:lstStyle/>
                  <a:p>
                    <a:fld id="{254AEB1D-A5B6-4322-BBCA-A0DC149F19D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3-22C7-4FB8-9DC8-91AEDCBA5CE6}"/>
                </c:ext>
              </c:extLst>
            </c:dLbl>
            <c:dLbl>
              <c:idx val="292"/>
              <c:layout>
                <c:manualLayout>
                  <c:x val="-0.10775130659064684"/>
                  <c:y val="-3.1244187575718646E-2"/>
                </c:manualLayout>
              </c:layout>
              <c:tx>
                <c:rich>
                  <a:bodyPr/>
                  <a:lstStyle/>
                  <a:p>
                    <a:fld id="{45D5C025-D1AD-45DF-B28D-C8137082336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4-22C7-4FB8-9DC8-91AEDCBA5C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'Nelikenttä kuviot'!$B$2:$B$294</c:f>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f>'Nelikenttä kuviot'!$D$2:$D$294</c:f>
              <c:numCache>
                <c:formatCode>General</c:formatCode>
                <c:ptCount val="293"/>
                <c:pt idx="171" formatCode="0.0">
                  <c:v>71.954701863274721</c:v>
                </c:pt>
                <c:pt idx="172" formatCode="0.0">
                  <c:v>68.081505588732682</c:v>
                </c:pt>
                <c:pt idx="173" formatCode="0.0">
                  <c:v>66.540014610894772</c:v>
                </c:pt>
                <c:pt idx="174" formatCode="0.0">
                  <c:v>65.868585627199437</c:v>
                </c:pt>
                <c:pt idx="175" formatCode="0.0">
                  <c:v>61.680389686431965</c:v>
                </c:pt>
                <c:pt idx="176" formatCode="0.0">
                  <c:v>58.629045687390061</c:v>
                </c:pt>
                <c:pt idx="177" formatCode="0.0">
                  <c:v>58.200745344495559</c:v>
                </c:pt>
                <c:pt idx="178" formatCode="0.0">
                  <c:v>48.342992816599384</c:v>
                </c:pt>
                <c:pt idx="179" formatCode="0.0">
                  <c:v>47.117706039565178</c:v>
                </c:pt>
                <c:pt idx="180" formatCode="0.0">
                  <c:v>45.490688404701459</c:v>
                </c:pt>
                <c:pt idx="181" formatCode="0.0">
                  <c:v>43.871380082947645</c:v>
                </c:pt>
                <c:pt idx="182" formatCode="0.0">
                  <c:v>35.496464206689936</c:v>
                </c:pt>
                <c:pt idx="284" formatCode="0.0">
                  <c:v>87.089010201957365</c:v>
                </c:pt>
                <c:pt idx="285" formatCode="0.0">
                  <c:v>85.09514284728948</c:v>
                </c:pt>
                <c:pt idx="286" formatCode="0.0">
                  <c:v>81.850756278621418</c:v>
                </c:pt>
                <c:pt idx="287" formatCode="0.0">
                  <c:v>81.053351401504102</c:v>
                </c:pt>
                <c:pt idx="288" formatCode="0.0">
                  <c:v>79.339608219221645</c:v>
                </c:pt>
                <c:pt idx="289" formatCode="0.0">
                  <c:v>76.584314211916734</c:v>
                </c:pt>
                <c:pt idx="290" formatCode="0.0">
                  <c:v>75.679432328044101</c:v>
                </c:pt>
                <c:pt idx="291" formatCode="0.0">
                  <c:v>71.90342517084774</c:v>
                </c:pt>
                <c:pt idx="292" formatCode="0.0">
                  <c:v>63.558262760964226</c:v>
                </c:pt>
              </c:numCache>
            </c:numRef>
          </c:yVal>
          <c:smooth val="0"/>
          <c:extLst>
            <c:ext xmlns:c15="http://schemas.microsoft.com/office/drawing/2012/chart" uri="{02D57815-91ED-43cb-92C2-25804820EDAC}">
              <c15:datalabelsRange>
                <c15:f>'Nelikenttä kuviot'!$A$2:$A$294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45-22C7-4FB8-9DC8-91AEDCBA5CE6}"/>
            </c:ext>
          </c:extLst>
        </c:ser>
        <c:dLbls>
          <c:showLegendKey val="0"/>
          <c:showVal val="0"/>
          <c:showCatName val="0"/>
          <c:showSerName val="0"/>
          <c:showPercent val="0"/>
          <c:showBubbleSize val="0"/>
        </c:dLbls>
        <c:axId val="484478464"/>
        <c:axId val="484478944"/>
      </c:scatterChart>
      <c:valAx>
        <c:axId val="4844784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r>
                  <a:rPr lang="fi-FI"/>
                  <a:t>Elinvoimaindeksi</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endParaRPr lang="fi-FI"/>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crossAx val="484478944"/>
        <c:crosses val="autoZero"/>
        <c:crossBetween val="midCat"/>
        <c:majorUnit val="10"/>
      </c:valAx>
      <c:valAx>
        <c:axId val="484478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r>
                  <a:rPr lang="fi-FI"/>
                  <a:t>Veto-</a:t>
                </a:r>
                <a:r>
                  <a:rPr lang="fi-FI" baseline="0"/>
                  <a:t> ja pitovoimaindeksi</a:t>
                </a:r>
                <a:endParaRPr lang="fi-FI"/>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endParaRPr lang="fi-FI"/>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crossAx val="484478464"/>
        <c:crosses val="autoZero"/>
        <c:crossBetween val="midCat"/>
      </c:valAx>
      <c:spPr>
        <a:noFill/>
        <a:ln>
          <a:noFill/>
        </a:ln>
        <a:effectLst/>
      </c:spPr>
    </c:plotArea>
    <c:plotVisOnly val="1"/>
    <c:dispBlanksAs val="gap"/>
    <c:showDLblsOverMax val="0"/>
  </c:chart>
  <c:spPr>
    <a:noFill/>
    <a:ln>
      <a:noFill/>
    </a:ln>
    <a:effectLst/>
  </c:spPr>
  <c:txPr>
    <a:bodyPr/>
    <a:lstStyle/>
    <a:p>
      <a:pPr>
        <a:defRPr>
          <a:solidFill>
            <a:sysClr val="windowText" lastClr="000000"/>
          </a:solidFill>
          <a:latin typeface="Montserrat" panose="00000500000000000000" pitchFamily="2" charset="0"/>
        </a:defRPr>
      </a:pPr>
      <a:endParaRPr lang="fi-FI"/>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ontserrat" panose="00000500000000000000" pitchFamily="2" charset="0"/>
                <a:ea typeface="+mn-ea"/>
                <a:cs typeface="+mn-cs"/>
              </a:defRPr>
            </a:pPr>
            <a:r>
              <a:rPr lang="fi-FI"/>
              <a:t>Elinvoima- ja vetovoimaindeksin</a:t>
            </a:r>
            <a:r>
              <a:rPr lang="fi-FI" baseline="0"/>
              <a:t> nelikenttä</a:t>
            </a:r>
            <a:endParaRPr lang="fi-FI"/>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ontserrat" panose="00000500000000000000" pitchFamily="2" charset="0"/>
              <a:ea typeface="+mn-ea"/>
              <a:cs typeface="+mn-cs"/>
            </a:defRPr>
          </a:pPr>
          <a:endParaRPr lang="fi-FI"/>
        </a:p>
      </c:txPr>
    </c:title>
    <c:autoTitleDeleted val="0"/>
    <c:plotArea>
      <c:layout/>
      <c:scatterChart>
        <c:scatterStyle val="lineMarker"/>
        <c:varyColors val="0"/>
        <c:ser>
          <c:idx val="4"/>
          <c:order val="0"/>
          <c:tx>
            <c:strRef>
              <c:f>'Nelikenttä kuviot'!$H$1</c:f>
              <c:strCache>
                <c:ptCount val="1"/>
                <c:pt idx="0">
                  <c:v>Alle 4 000</c:v>
                </c:pt>
              </c:strCache>
            </c:strRef>
          </c:tx>
          <c:spPr>
            <a:ln w="25400" cap="rnd">
              <a:noFill/>
              <a:round/>
            </a:ln>
            <a:effectLst/>
          </c:spPr>
          <c:marker>
            <c:symbol val="circle"/>
            <c:size val="5"/>
            <c:spPr>
              <a:solidFill>
                <a:srgbClr val="00B0F0"/>
              </a:solidFill>
              <a:ln w="9525">
                <a:noFill/>
              </a:ln>
              <a:effectLst/>
            </c:spPr>
          </c:marker>
          <c:dLbls>
            <c:dLbl>
              <c:idx val="184"/>
              <c:layout>
                <c:manualLayout>
                  <c:x val="-0.18964229959953849"/>
                  <c:y val="-2.7282041113094058E-2"/>
                </c:manualLayout>
              </c:layout>
              <c:tx>
                <c:rich>
                  <a:bodyPr/>
                  <a:lstStyle/>
                  <a:p>
                    <a:fld id="{CBF44F10-F58D-423D-B92E-EC51FCD56E6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9CFA-44AA-B697-94AF6BE89A91}"/>
                </c:ext>
              </c:extLst>
            </c:dLbl>
            <c:dLbl>
              <c:idx val="186"/>
              <c:layout>
                <c:manualLayout>
                  <c:x val="-0.14223172469965384"/>
                  <c:y val="3.9620564942910745E-3"/>
                </c:manualLayout>
              </c:layout>
              <c:tx>
                <c:rich>
                  <a:bodyPr/>
                  <a:lstStyle/>
                  <a:p>
                    <a:fld id="{65954F34-0BFB-4254-A73F-EBFF373F751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9CFA-44AA-B697-94AF6BE89A91}"/>
                </c:ext>
              </c:extLst>
            </c:dLbl>
            <c:dLbl>
              <c:idx val="208"/>
              <c:layout>
                <c:manualLayout>
                  <c:x val="-0.12499151564515035"/>
                  <c:y val="-1.2591711282966489E-2"/>
                </c:manualLayout>
              </c:layout>
              <c:tx>
                <c:rich>
                  <a:bodyPr/>
                  <a:lstStyle/>
                  <a:p>
                    <a:fld id="{10E1FE15-7206-47E3-86BD-52BEAFB2506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9CFA-44AA-B697-94AF6BE89A91}"/>
                </c:ext>
              </c:extLst>
            </c:dLbl>
            <c:dLbl>
              <c:idx val="211"/>
              <c:layout>
                <c:manualLayout>
                  <c:x val="-8.6201045272517471E-2"/>
                  <c:y val="-2.5183422565933054E-2"/>
                </c:manualLayout>
              </c:layout>
              <c:tx>
                <c:rich>
                  <a:bodyPr/>
                  <a:lstStyle/>
                  <a:p>
                    <a:fld id="{26D0C7CB-39EC-4130-A33E-58428AA5E84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9CFA-44AA-B697-94AF6BE89A91}"/>
                </c:ext>
              </c:extLst>
            </c:dLbl>
            <c:dLbl>
              <c:idx val="229"/>
              <c:layout>
                <c:manualLayout>
                  <c:x val="-0.1486968030950927"/>
                  <c:y val="0"/>
                </c:manualLayout>
              </c:layout>
              <c:tx>
                <c:rich>
                  <a:bodyPr/>
                  <a:lstStyle/>
                  <a:p>
                    <a:fld id="{09C8FD50-47F8-4AB4-859D-DA453AE32BA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9CFA-44AA-B697-94AF6BE89A91}"/>
                </c:ext>
              </c:extLst>
            </c:dLbl>
            <c:dLbl>
              <c:idx val="231"/>
              <c:layout>
                <c:manualLayout>
                  <c:x val="8.6201045272517474E-3"/>
                  <c:y val="-7.6948457814088709E-17"/>
                </c:manualLayout>
              </c:layout>
              <c:tx>
                <c:rich>
                  <a:bodyPr/>
                  <a:lstStyle/>
                  <a:p>
                    <a:fld id="{2E950517-B576-444F-8CCB-3539CF311D6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9CFA-44AA-B697-94AF6BE89A91}"/>
                </c:ext>
              </c:extLst>
            </c:dLbl>
            <c:dLbl>
              <c:idx val="243"/>
              <c:layout>
                <c:manualLayout>
                  <c:x val="2.1550261318129368E-2"/>
                  <c:y val="0"/>
                </c:manualLayout>
              </c:layout>
              <c:tx>
                <c:rich>
                  <a:bodyPr/>
                  <a:lstStyle/>
                  <a:p>
                    <a:fld id="{815CEB9D-CECB-4DA5-87CB-F090D09972A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9CFA-44AA-B697-94AF6BE89A91}"/>
                </c:ext>
              </c:extLst>
            </c:dLbl>
            <c:dLbl>
              <c:idx val="245"/>
              <c:layout>
                <c:manualLayout>
                  <c:x val="-0.17671214280866085"/>
                  <c:y val="-1.4690329830127724E-2"/>
                </c:manualLayout>
              </c:layout>
              <c:tx>
                <c:rich>
                  <a:bodyPr/>
                  <a:lstStyle/>
                  <a:p>
                    <a:fld id="{FEEF6AC8-15A9-4286-9B87-27F67C898B4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9CFA-44AA-B697-94AF6BE89A91}"/>
                </c:ext>
              </c:extLst>
            </c:dLbl>
            <c:dLbl>
              <c:idx val="259"/>
              <c:layout>
                <c:manualLayout>
                  <c:x val="-0.10559628045883392"/>
                  <c:y val="6.2958556414832445E-3"/>
                </c:manualLayout>
              </c:layout>
              <c:tx>
                <c:rich>
                  <a:bodyPr/>
                  <a:lstStyle/>
                  <a:p>
                    <a:fld id="{4FE413EA-4EE5-49EA-BCEB-D4317AE5E5B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9CFA-44AA-B697-94AF6BE89A91}"/>
                </c:ext>
              </c:extLst>
            </c:dLbl>
            <c:dLbl>
              <c:idx val="267"/>
              <c:layout>
                <c:manualLayout>
                  <c:x val="-2.801533971356818E-2"/>
                  <c:y val="2.5183422565932978E-2"/>
                </c:manualLayout>
              </c:layout>
              <c:tx>
                <c:rich>
                  <a:bodyPr/>
                  <a:lstStyle/>
                  <a:p>
                    <a:fld id="{1BC374A1-A785-4E1C-820D-4E5C6DF3E89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CFA-44AA-B697-94AF6BE89A91}"/>
                </c:ext>
              </c:extLst>
            </c:dLbl>
            <c:dLbl>
              <c:idx val="268"/>
              <c:layout>
                <c:manualLayout>
                  <c:x val="3.6635444240819846E-2"/>
                  <c:y val="0"/>
                </c:manualLayout>
              </c:layout>
              <c:tx>
                <c:rich>
                  <a:bodyPr/>
                  <a:lstStyle/>
                  <a:p>
                    <a:fld id="{C2254885-24A0-4ADC-93EE-B1BE0F4B2C9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9CFA-44AA-B697-94AF6BE89A91}"/>
                </c:ext>
              </c:extLst>
            </c:dLbl>
            <c:dLbl>
              <c:idx val="275"/>
              <c:layout>
                <c:manualLayout>
                  <c:x val="-0.13792167243602796"/>
                  <c:y val="6.282305505981735E-3"/>
                </c:manualLayout>
              </c:layout>
              <c:tx>
                <c:rich>
                  <a:bodyPr/>
                  <a:lstStyle/>
                  <a:p>
                    <a:fld id="{ACFBAA8B-B756-46E6-B028-A55175FE2C3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9CFA-44AA-B697-94AF6BE89A91}"/>
                </c:ext>
              </c:extLst>
            </c:dLbl>
            <c:dLbl>
              <c:idx val="279"/>
              <c:layout>
                <c:manualLayout>
                  <c:x val="1.2930156790877622E-2"/>
                  <c:y val="0"/>
                </c:manualLayout>
              </c:layout>
              <c:tx>
                <c:rich>
                  <a:bodyPr/>
                  <a:lstStyle/>
                  <a:p>
                    <a:fld id="{B11B51A5-262D-468E-8BC1-A96AE2496B9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9CFA-44AA-B697-94AF6BE89A91}"/>
                </c:ext>
              </c:extLst>
            </c:dLbl>
            <c:dLbl>
              <c:idx val="281"/>
              <c:layout>
                <c:manualLayout>
                  <c:x val="1.5085182922690558E-2"/>
                  <c:y val="8.3944741886443248E-3"/>
                </c:manualLayout>
              </c:layout>
              <c:tx>
                <c:rich>
                  <a:bodyPr/>
                  <a:lstStyle/>
                  <a:p>
                    <a:fld id="{D81332B5-4A25-4D94-B12B-683088C09BE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9CFA-44AA-B697-94AF6BE89A91}"/>
                </c:ext>
              </c:extLst>
            </c:dLbl>
            <c:dLbl>
              <c:idx val="282"/>
              <c:layout>
                <c:manualLayout>
                  <c:x val="4.3100522636257948E-3"/>
                  <c:y val="1.678894837728865E-2"/>
                </c:manualLayout>
              </c:layout>
              <c:tx>
                <c:rich>
                  <a:bodyPr/>
                  <a:lstStyle/>
                  <a:p>
                    <a:fld id="{FCA3DC0B-5D2C-4EE9-8FF4-6CFE26BF1F8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9CFA-44AA-B697-94AF6BE89A91}"/>
                </c:ext>
              </c:extLst>
            </c:dLbl>
            <c:dLbl>
              <c:idx val="283"/>
              <c:layout>
                <c:manualLayout>
                  <c:x val="-0.12068146338152447"/>
                  <c:y val="-1.1886331642923072E-2"/>
                </c:manualLayout>
              </c:layout>
              <c:tx>
                <c:rich>
                  <a:bodyPr/>
                  <a:lstStyle/>
                  <a:p>
                    <a:fld id="{EA35493B-1402-42E8-8E02-0625BE2AAEA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9CFA-44AA-B697-94AF6BE89A9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'Nelikenttä kuviot'!$B$2:$B$294</c:f>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f>'Nelikenttä kuviot'!$H$2:$H$294</c:f>
              <c:numCache>
                <c:formatCode>General</c:formatCode>
                <c:ptCount val="293"/>
                <c:pt idx="183" formatCode="0.0">
                  <c:v>56.358055193194311</c:v>
                </c:pt>
                <c:pt idx="184" formatCode="0.0">
                  <c:v>52.492119454101363</c:v>
                </c:pt>
                <c:pt idx="185" formatCode="0.0">
                  <c:v>48.85984424561137</c:v>
                </c:pt>
                <c:pt idx="186" formatCode="0.0">
                  <c:v>48.351420688083614</c:v>
                </c:pt>
                <c:pt idx="187" formatCode="0.0">
                  <c:v>48.34954534291294</c:v>
                </c:pt>
                <c:pt idx="188" formatCode="0.0">
                  <c:v>48.113827129435563</c:v>
                </c:pt>
                <c:pt idx="189" formatCode="0.0">
                  <c:v>47.903990647847202</c:v>
                </c:pt>
                <c:pt idx="190" formatCode="0.0">
                  <c:v>44.370571436221191</c:v>
                </c:pt>
                <c:pt idx="191" formatCode="0.0">
                  <c:v>43.090499910635799</c:v>
                </c:pt>
                <c:pt idx="192" formatCode="0.0">
                  <c:v>42.664607096336603</c:v>
                </c:pt>
                <c:pt idx="193" formatCode="0.0">
                  <c:v>41.485920241108211</c:v>
                </c:pt>
                <c:pt idx="194" formatCode="0.0">
                  <c:v>41.142599853830902</c:v>
                </c:pt>
                <c:pt idx="195" formatCode="0.0">
                  <c:v>40.623794531552626</c:v>
                </c:pt>
                <c:pt idx="196" formatCode="0.0">
                  <c:v>39.629984898867193</c:v>
                </c:pt>
                <c:pt idx="197" formatCode="0.0">
                  <c:v>39.448313125720418</c:v>
                </c:pt>
                <c:pt idx="198" formatCode="0.0">
                  <c:v>34.600047849861255</c:v>
                </c:pt>
                <c:pt idx="199" formatCode="0.0">
                  <c:v>33.580080635897019</c:v>
                </c:pt>
                <c:pt idx="200" formatCode="0.0">
                  <c:v>33.402821560613376</c:v>
                </c:pt>
                <c:pt idx="201" formatCode="0.0">
                  <c:v>33.149117029406312</c:v>
                </c:pt>
                <c:pt idx="202" formatCode="0.0">
                  <c:v>33.14094225269892</c:v>
                </c:pt>
                <c:pt idx="203" formatCode="0.0">
                  <c:v>32.702417740650247</c:v>
                </c:pt>
                <c:pt idx="204" formatCode="0.0">
                  <c:v>32.683817144125157</c:v>
                </c:pt>
                <c:pt idx="205" formatCode="0.0">
                  <c:v>32.328491263923453</c:v>
                </c:pt>
                <c:pt idx="206" formatCode="0.0">
                  <c:v>32.188512928292653</c:v>
                </c:pt>
                <c:pt idx="207" formatCode="0.0">
                  <c:v>31.506129251669165</c:v>
                </c:pt>
                <c:pt idx="208" formatCode="0.0">
                  <c:v>31.475072992024565</c:v>
                </c:pt>
                <c:pt idx="209" formatCode="0.0">
                  <c:v>31.452343773784449</c:v>
                </c:pt>
                <c:pt idx="210" formatCode="0.0">
                  <c:v>31.341638399823552</c:v>
                </c:pt>
                <c:pt idx="211" formatCode="0.0">
                  <c:v>31.205517878139247</c:v>
                </c:pt>
                <c:pt idx="212" formatCode="0.0">
                  <c:v>30.574218018805581</c:v>
                </c:pt>
                <c:pt idx="213" formatCode="0.0">
                  <c:v>30.399835133840568</c:v>
                </c:pt>
                <c:pt idx="214" formatCode="0.0">
                  <c:v>30.029355960009894</c:v>
                </c:pt>
                <c:pt idx="215" formatCode="0.0">
                  <c:v>29.505255954421983</c:v>
                </c:pt>
                <c:pt idx="216" formatCode="0.0">
                  <c:v>29.262349651610208</c:v>
                </c:pt>
                <c:pt idx="217" formatCode="0.0">
                  <c:v>28.616640661163444</c:v>
                </c:pt>
                <c:pt idx="218" formatCode="0.0">
                  <c:v>28.49814692612162</c:v>
                </c:pt>
                <c:pt idx="219" formatCode="0.0">
                  <c:v>28.361437119543339</c:v>
                </c:pt>
                <c:pt idx="220" formatCode="0.0">
                  <c:v>28.279657120245673</c:v>
                </c:pt>
                <c:pt idx="221" formatCode="0.0">
                  <c:v>28.274710248931726</c:v>
                </c:pt>
                <c:pt idx="222" formatCode="0.0">
                  <c:v>28.201276394259835</c:v>
                </c:pt>
                <c:pt idx="223" formatCode="0.0">
                  <c:v>28.165921273012287</c:v>
                </c:pt>
                <c:pt idx="224" formatCode="0.0">
                  <c:v>27.662051267557061</c:v>
                </c:pt>
                <c:pt idx="225" formatCode="0.0">
                  <c:v>27.593253604740241</c:v>
                </c:pt>
                <c:pt idx="226" formatCode="0.0">
                  <c:v>27.345092093066683</c:v>
                </c:pt>
                <c:pt idx="227" formatCode="0.0">
                  <c:v>27.254504328788244</c:v>
                </c:pt>
                <c:pt idx="228" formatCode="0.0">
                  <c:v>27.198812001618563</c:v>
                </c:pt>
                <c:pt idx="229" formatCode="0.0">
                  <c:v>27.034731712144634</c:v>
                </c:pt>
                <c:pt idx="230" formatCode="0.0">
                  <c:v>26.852406031527295</c:v>
                </c:pt>
                <c:pt idx="231" formatCode="0.0">
                  <c:v>26.299096861421177</c:v>
                </c:pt>
                <c:pt idx="232" formatCode="0.0">
                  <c:v>26.235928446200418</c:v>
                </c:pt>
                <c:pt idx="233" formatCode="0.0">
                  <c:v>26.024292123923786</c:v>
                </c:pt>
                <c:pt idx="234" formatCode="0.0">
                  <c:v>25.977060533124472</c:v>
                </c:pt>
                <c:pt idx="235" formatCode="0.0">
                  <c:v>25.975271536422241</c:v>
                </c:pt>
                <c:pt idx="236" formatCode="0.0">
                  <c:v>25.799927270928478</c:v>
                </c:pt>
                <c:pt idx="237" formatCode="0.0">
                  <c:v>25.418080932553679</c:v>
                </c:pt>
                <c:pt idx="238" formatCode="0.0">
                  <c:v>25.249440416225525</c:v>
                </c:pt>
                <c:pt idx="239" formatCode="0.0">
                  <c:v>24.572759484572416</c:v>
                </c:pt>
                <c:pt idx="240" formatCode="0.0">
                  <c:v>24.184584481815364</c:v>
                </c:pt>
                <c:pt idx="241" formatCode="0.0">
                  <c:v>23.468113972364648</c:v>
                </c:pt>
                <c:pt idx="242" formatCode="0.0">
                  <c:v>23.462914949294287</c:v>
                </c:pt>
                <c:pt idx="243" formatCode="0.0">
                  <c:v>22.649363927692931</c:v>
                </c:pt>
                <c:pt idx="244" formatCode="0.0">
                  <c:v>22.365146982781724</c:v>
                </c:pt>
                <c:pt idx="245" formatCode="0.0">
                  <c:v>22.112870846118255</c:v>
                </c:pt>
                <c:pt idx="246" formatCode="0.0">
                  <c:v>21.975173415695906</c:v>
                </c:pt>
                <c:pt idx="247" formatCode="0.0">
                  <c:v>21.616064675676299</c:v>
                </c:pt>
                <c:pt idx="248" formatCode="0.0">
                  <c:v>21.222160987626864</c:v>
                </c:pt>
                <c:pt idx="249" formatCode="0.0">
                  <c:v>21.205385141633968</c:v>
                </c:pt>
                <c:pt idx="250" formatCode="0.0">
                  <c:v>21.102841804643973</c:v>
                </c:pt>
                <c:pt idx="251" formatCode="0.0">
                  <c:v>20.680924830513248</c:v>
                </c:pt>
                <c:pt idx="252" formatCode="0.0">
                  <c:v>20.54507675811378</c:v>
                </c:pt>
                <c:pt idx="253" formatCode="0.0">
                  <c:v>20.430302960294</c:v>
                </c:pt>
                <c:pt idx="254" formatCode="0.0">
                  <c:v>20.312463141687942</c:v>
                </c:pt>
                <c:pt idx="255" formatCode="0.0">
                  <c:v>20.132391967238291</c:v>
                </c:pt>
                <c:pt idx="256" formatCode="0.0">
                  <c:v>19.495629445753693</c:v>
                </c:pt>
                <c:pt idx="257" formatCode="0.0">
                  <c:v>19.482529112464306</c:v>
                </c:pt>
                <c:pt idx="258" formatCode="0.0">
                  <c:v>19.147525595772947</c:v>
                </c:pt>
                <c:pt idx="259" formatCode="0.0">
                  <c:v>19.060821351391397</c:v>
                </c:pt>
                <c:pt idx="260" formatCode="0.0">
                  <c:v>19.006792368977798</c:v>
                </c:pt>
                <c:pt idx="261" formatCode="0.0">
                  <c:v>18.912768582141439</c:v>
                </c:pt>
                <c:pt idx="262" formatCode="0.0">
                  <c:v>18.638164644183149</c:v>
                </c:pt>
                <c:pt idx="263" formatCode="0.0">
                  <c:v>18.533364882403731</c:v>
                </c:pt>
                <c:pt idx="264" formatCode="0.0">
                  <c:v>18.357889973745472</c:v>
                </c:pt>
                <c:pt idx="265" formatCode="0.0">
                  <c:v>18.304968094944485</c:v>
                </c:pt>
                <c:pt idx="266" formatCode="0.0">
                  <c:v>17.988600423480875</c:v>
                </c:pt>
                <c:pt idx="267" formatCode="0.0">
                  <c:v>17.937182063272843</c:v>
                </c:pt>
                <c:pt idx="268" formatCode="0.0">
                  <c:v>17.566317594790888</c:v>
                </c:pt>
                <c:pt idx="269" formatCode="0.0">
                  <c:v>16.376619389928265</c:v>
                </c:pt>
                <c:pt idx="270" formatCode="0.0">
                  <c:v>16.021978398629386</c:v>
                </c:pt>
                <c:pt idx="271" formatCode="0.0">
                  <c:v>15.801581622528886</c:v>
                </c:pt>
                <c:pt idx="272" formatCode="0.0">
                  <c:v>15.750799003224813</c:v>
                </c:pt>
                <c:pt idx="273" formatCode="0.0">
                  <c:v>15.541430190274497</c:v>
                </c:pt>
                <c:pt idx="274" formatCode="0.0">
                  <c:v>15.136202463894207</c:v>
                </c:pt>
                <c:pt idx="275" formatCode="0.0">
                  <c:v>13.648524531123201</c:v>
                </c:pt>
                <c:pt idx="276" formatCode="0.0">
                  <c:v>13.310527601439219</c:v>
                </c:pt>
                <c:pt idx="277" formatCode="0.0">
                  <c:v>13.078252526530378</c:v>
                </c:pt>
                <c:pt idx="278" formatCode="0.0">
                  <c:v>12.892275286857256</c:v>
                </c:pt>
                <c:pt idx="279" formatCode="0.0">
                  <c:v>11.90845538511924</c:v>
                </c:pt>
                <c:pt idx="280" formatCode="0.0">
                  <c:v>11.433024570206939</c:v>
                </c:pt>
                <c:pt idx="281" formatCode="0.0">
                  <c:v>10.668244416920786</c:v>
                </c:pt>
                <c:pt idx="282" formatCode="0.0">
                  <c:v>9.5320139869022142</c:v>
                </c:pt>
                <c:pt idx="283" formatCode="0.0">
                  <c:v>6.8643565443184258</c:v>
                </c:pt>
              </c:numCache>
            </c:numRef>
          </c:yVal>
          <c:smooth val="0"/>
          <c:extLst>
            <c:ext xmlns:c15="http://schemas.microsoft.com/office/drawing/2012/chart" uri="{02D57815-91ED-43cb-92C2-25804820EDAC}">
              <c15:datalabelsRange>
                <c15:f>'Nelikenttä kuviot'!$A$2:$A$294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12-9CFA-44AA-B697-94AF6BE89A91}"/>
            </c:ext>
          </c:extLst>
        </c:ser>
        <c:ser>
          <c:idx val="3"/>
          <c:order val="1"/>
          <c:tx>
            <c:strRef>
              <c:f>'Nelikenttä kuviot'!$G$1</c:f>
              <c:strCache>
                <c:ptCount val="1"/>
                <c:pt idx="0">
                  <c:v>4 000 - 9 999</c:v>
                </c:pt>
              </c:strCache>
            </c:strRef>
          </c:tx>
          <c:spPr>
            <a:ln w="25400" cap="rnd">
              <a:noFill/>
              <a:round/>
            </a:ln>
            <a:effectLst/>
          </c:spPr>
          <c:marker>
            <c:symbol val="circle"/>
            <c:size val="5"/>
            <c:spPr>
              <a:solidFill>
                <a:srgbClr val="0070C0"/>
              </a:solidFill>
              <a:ln w="9525">
                <a:noFill/>
              </a:ln>
              <a:effectLst/>
            </c:spPr>
          </c:marker>
          <c:dLbls>
            <c:dLbl>
              <c:idx val="75"/>
              <c:layout>
                <c:manualLayout>
                  <c:x val="2.1550261318129369E-3"/>
                  <c:y val="-1.0493092735805369E-2"/>
                </c:manualLayout>
              </c:layout>
              <c:tx>
                <c:rich>
                  <a:bodyPr/>
                  <a:lstStyle/>
                  <a:p>
                    <a:fld id="{22C0B9ED-6AF2-4694-B4CD-E148770D894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9CFA-44AA-B697-94AF6BE89A91}"/>
                </c:ext>
              </c:extLst>
            </c:dLbl>
            <c:dLbl>
              <c:idx val="76"/>
              <c:layout>
                <c:manualLayout>
                  <c:x val="-1.5085182922690716E-2"/>
                  <c:y val="-2.7282041113094097E-2"/>
                </c:manualLayout>
              </c:layout>
              <c:tx>
                <c:rich>
                  <a:bodyPr/>
                  <a:lstStyle/>
                  <a:p>
                    <a:fld id="{8B9177F0-7963-4B64-9F6C-73E464204AA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9CFA-44AA-B697-94AF6BE89A91}"/>
                </c:ext>
              </c:extLst>
            </c:dLbl>
            <c:dLbl>
              <c:idx val="77"/>
              <c:layout>
                <c:manualLayout>
                  <c:x val="6.465078395438811E-3"/>
                  <c:y val="6.2958556414832445E-3"/>
                </c:manualLayout>
              </c:layout>
              <c:tx>
                <c:rich>
                  <a:bodyPr/>
                  <a:lstStyle/>
                  <a:p>
                    <a:fld id="{90C4F703-5397-4D00-BAD9-AD43EA1F106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9CFA-44AA-B697-94AF6BE89A91}"/>
                </c:ext>
              </c:extLst>
            </c:dLbl>
            <c:dLbl>
              <c:idx val="78"/>
              <c:layout>
                <c:manualLayout>
                  <c:x val="-3.2325391977194057E-2"/>
                  <c:y val="-2.5183422565933054E-2"/>
                </c:manualLayout>
              </c:layout>
              <c:tx>
                <c:rich>
                  <a:bodyPr/>
                  <a:lstStyle/>
                  <a:p>
                    <a:fld id="{E7AD45DE-2DC9-49E9-9D3F-93D1EB0DE90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9CFA-44AA-B697-94AF6BE89A91}"/>
                </c:ext>
              </c:extLst>
            </c:dLbl>
            <c:dLbl>
              <c:idx val="79"/>
              <c:layout>
                <c:manualLayout>
                  <c:x val="-7.5425914613452869E-2"/>
                  <c:y val="-2.9380659660255139E-2"/>
                </c:manualLayout>
              </c:layout>
              <c:tx>
                <c:rich>
                  <a:bodyPr/>
                  <a:lstStyle/>
                  <a:p>
                    <a:fld id="{765D35DC-D5B5-4E76-B32F-9997A8D008B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9CFA-44AA-B697-94AF6BE89A91}"/>
                </c:ext>
              </c:extLst>
            </c:dLbl>
            <c:dLbl>
              <c:idx val="82"/>
              <c:layout>
                <c:manualLayout>
                  <c:x val="3.8790555216181202E-2"/>
                  <c:y val="-1.1472823516190951E-3"/>
                </c:manualLayout>
              </c:layout>
              <c:tx>
                <c:rich>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Montserrat" panose="00000500000000000000" pitchFamily="2" charset="0"/>
                        <a:ea typeface="+mn-ea"/>
                        <a:cs typeface="+mn-cs"/>
                      </a:defRPr>
                    </a:pPr>
                    <a:fld id="{B4F82443-C745-44BC-8830-D68AB8B20922}" type="CELLRANGE">
                      <a:rPr lang="en-US"/>
                      <a:pPr>
                        <a:defRPr sz="8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layout>
                    <c:manualLayout>
                      <c:w val="7.8442951197990898E-2"/>
                      <c:h val="3.4948571751038271E-2"/>
                    </c:manualLayout>
                  </c15:layout>
                  <c15:dlblFieldTable/>
                  <c15:showDataLabelsRange val="1"/>
                </c:ext>
                <c:ext xmlns:c16="http://schemas.microsoft.com/office/drawing/2014/chart" uri="{C3380CC4-5D6E-409C-BE32-E72D297353CC}">
                  <c16:uniqueId val="{00000018-9CFA-44AA-B697-94AF6BE89A91}"/>
                </c:ext>
              </c:extLst>
            </c:dLbl>
            <c:dLbl>
              <c:idx val="84"/>
              <c:layout>
                <c:manualLayout>
                  <c:x val="1.0775130659064684E-2"/>
                  <c:y val="1.2591711282966489E-2"/>
                </c:manualLayout>
              </c:layout>
              <c:tx>
                <c:rich>
                  <a:bodyPr/>
                  <a:lstStyle/>
                  <a:p>
                    <a:fld id="{8771B876-D015-4E06-AEDC-DB5F8DC5B53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9CFA-44AA-B697-94AF6BE89A91}"/>
                </c:ext>
              </c:extLst>
            </c:dLbl>
            <c:dLbl>
              <c:idx val="89"/>
              <c:layout>
                <c:manualLayout>
                  <c:x val="-0.1163714111178986"/>
                  <c:y val="-2.5345448147104713E-2"/>
                </c:manualLayout>
              </c:layout>
              <c:tx>
                <c:rich>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fld id="{97638FEC-E885-4249-9E34-323D7A97C93E}" type="CELLRANGE">
                      <a:rPr lang="en-US"/>
                      <a:pPr>
                        <a:defRPr sz="800"/>
                      </a:pPr>
                      <a:t>[CELLRANGE]</a:t>
                    </a:fld>
                    <a:endParaRPr lang="en-US"/>
                  </a:p>
                </c:rich>
              </c:tx>
              <c:numFmt formatCode="#,##0.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9CFA-44AA-B697-94AF6BE89A91}"/>
                </c:ext>
              </c:extLst>
            </c:dLbl>
            <c:dLbl>
              <c:idx val="90"/>
              <c:layout>
                <c:manualLayout>
                  <c:x val="1.9395235186316431E-2"/>
                  <c:y val="8.3944741886443248E-3"/>
                </c:manualLayout>
              </c:layout>
              <c:tx>
                <c:rich>
                  <a:bodyPr/>
                  <a:lstStyle/>
                  <a:p>
                    <a:fld id="{417E8854-0794-4FE9-B427-5EA17F8B351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9CFA-44AA-B697-94AF6BE89A91}"/>
                </c:ext>
              </c:extLst>
            </c:dLbl>
            <c:dLbl>
              <c:idx val="96"/>
              <c:layout>
                <c:manualLayout>
                  <c:x val="-8.6201045272517512E-2"/>
                  <c:y val="-2.3084804018771894E-2"/>
                </c:manualLayout>
              </c:layout>
              <c:tx>
                <c:rich>
                  <a:bodyPr/>
                  <a:lstStyle/>
                  <a:p>
                    <a:fld id="{789D5046-F58F-4447-997D-003D1678D5E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9CFA-44AA-B697-94AF6BE89A91}"/>
                </c:ext>
              </c:extLst>
            </c:dLbl>
            <c:dLbl>
              <c:idx val="100"/>
              <c:layout>
                <c:manualLayout>
                  <c:x val="-0.12930156790877625"/>
                  <c:y val="-2.098618547161089E-2"/>
                </c:manualLayout>
              </c:layout>
              <c:tx>
                <c:rich>
                  <a:bodyPr/>
                  <a:lstStyle/>
                  <a:p>
                    <a:fld id="{D69B3686-D160-4FFA-9FAD-651E060978A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9CFA-44AA-B697-94AF6BE89A91}"/>
                </c:ext>
              </c:extLst>
            </c:dLbl>
            <c:dLbl>
              <c:idx val="106"/>
              <c:layout>
                <c:manualLayout>
                  <c:x val="3.448041810900699E-2"/>
                  <c:y val="-8.3944741886444029E-3"/>
                </c:manualLayout>
              </c:layout>
              <c:tx>
                <c:rich>
                  <a:bodyPr/>
                  <a:lstStyle/>
                  <a:p>
                    <a:fld id="{37E67984-A574-44E7-9A54-9CBCE5797F4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9CFA-44AA-B697-94AF6BE89A91}"/>
                </c:ext>
              </c:extLst>
            </c:dLbl>
            <c:dLbl>
              <c:idx val="109"/>
              <c:layout>
                <c:manualLayout>
                  <c:x val="2.1550261318129368E-2"/>
                  <c:y val="1.4690329830127493E-2"/>
                </c:manualLayout>
              </c:layout>
              <c:tx>
                <c:rich>
                  <a:bodyPr/>
                  <a:lstStyle/>
                  <a:p>
                    <a:fld id="{FF390C46-F791-4A31-82BA-2AFE948D6B5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9CFA-44AA-B697-94AF6BE89A91}"/>
                </c:ext>
              </c:extLst>
            </c:dLbl>
            <c:dLbl>
              <c:idx val="119"/>
              <c:layout>
                <c:manualLayout>
                  <c:x val="2.1550261318129291E-2"/>
                  <c:y val="1.2591711282966411E-2"/>
                </c:manualLayout>
              </c:layout>
              <c:tx>
                <c:rich>
                  <a:bodyPr/>
                  <a:lstStyle/>
                  <a:p>
                    <a:fld id="{AB53AC32-6F3F-4B55-89E2-680FE6E5026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1-9CFA-44AA-B697-94AF6BE89A91}"/>
                </c:ext>
              </c:extLst>
            </c:dLbl>
            <c:dLbl>
              <c:idx val="147"/>
              <c:layout>
                <c:manualLayout>
                  <c:x val="-2.1550261318129369E-3"/>
                  <c:y val="2.7282041113094058E-2"/>
                </c:manualLayout>
              </c:layout>
              <c:tx>
                <c:rich>
                  <a:bodyPr/>
                  <a:lstStyle/>
                  <a:p>
                    <a:fld id="{B3726D77-78C6-4F0A-B1A3-E44A0F1BE92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7-9CFA-44AA-B697-94AF6BE89A91}"/>
                </c:ext>
              </c:extLst>
            </c:dLbl>
            <c:dLbl>
              <c:idx val="164"/>
              <c:layout>
                <c:manualLayout>
                  <c:x val="-0.13361162017240208"/>
                  <c:y val="2.0986185471610814E-2"/>
                </c:manualLayout>
              </c:layout>
              <c:tx>
                <c:rich>
                  <a:bodyPr/>
                  <a:lstStyle/>
                  <a:p>
                    <a:fld id="{809DBDF8-A06C-4F67-862E-EB4FB30867D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A-9CFA-44AA-B697-94AF6BE89A9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'Nelikenttä kuviot'!$B$2:$B$294</c:f>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f>'Nelikenttä kuviot'!$G$2:$G$294</c:f>
              <c:numCache>
                <c:formatCode>General</c:formatCode>
                <c:ptCount val="293"/>
                <c:pt idx="75" formatCode="0.0">
                  <c:v>73.07531567084564</c:v>
                </c:pt>
                <c:pt idx="76" formatCode="0.0">
                  <c:v>68.563696344209873</c:v>
                </c:pt>
                <c:pt idx="77" formatCode="0.0">
                  <c:v>64.095221085310243</c:v>
                </c:pt>
                <c:pt idx="78" formatCode="0.0">
                  <c:v>60.575749224651418</c:v>
                </c:pt>
                <c:pt idx="79" formatCode="0.0">
                  <c:v>57.284576328464112</c:v>
                </c:pt>
                <c:pt idx="80" formatCode="0.0">
                  <c:v>52.942730034987832</c:v>
                </c:pt>
                <c:pt idx="81" formatCode="0.0">
                  <c:v>52.888124136518456</c:v>
                </c:pt>
                <c:pt idx="82" formatCode="0.0">
                  <c:v>48.084305593864471</c:v>
                </c:pt>
                <c:pt idx="83" formatCode="0.0">
                  <c:v>47.782454449523492</c:v>
                </c:pt>
                <c:pt idx="84" formatCode="0.0">
                  <c:v>45.92711802642166</c:v>
                </c:pt>
                <c:pt idx="85" formatCode="0.0">
                  <c:v>45.908507255034444</c:v>
                </c:pt>
                <c:pt idx="86" formatCode="0.0">
                  <c:v>44.97147036918858</c:v>
                </c:pt>
                <c:pt idx="87" formatCode="0.0">
                  <c:v>44.81351738332355</c:v>
                </c:pt>
                <c:pt idx="88" formatCode="0.0">
                  <c:v>42.570076721905558</c:v>
                </c:pt>
                <c:pt idx="89" formatCode="0.0">
                  <c:v>42.177513734270541</c:v>
                </c:pt>
                <c:pt idx="90" formatCode="0.0">
                  <c:v>41.752139360758157</c:v>
                </c:pt>
                <c:pt idx="91" formatCode="0.0">
                  <c:v>41.108748003852227</c:v>
                </c:pt>
                <c:pt idx="92" formatCode="0.0">
                  <c:v>40.098271488163029</c:v>
                </c:pt>
                <c:pt idx="93" formatCode="0.0">
                  <c:v>39.782791361002523</c:v>
                </c:pt>
                <c:pt idx="94" formatCode="0.0">
                  <c:v>39.688365291956089</c:v>
                </c:pt>
                <c:pt idx="95" formatCode="0.0">
                  <c:v>39.117962922560515</c:v>
                </c:pt>
                <c:pt idx="96" formatCode="0.0">
                  <c:v>38.083194553754481</c:v>
                </c:pt>
                <c:pt idx="97" formatCode="0.0">
                  <c:v>37.524468473940395</c:v>
                </c:pt>
                <c:pt idx="98" formatCode="0.0">
                  <c:v>37.326751059484515</c:v>
                </c:pt>
                <c:pt idx="99" formatCode="0.0">
                  <c:v>37.242017699890411</c:v>
                </c:pt>
                <c:pt idx="100" formatCode="0.0">
                  <c:v>36.877490921806796</c:v>
                </c:pt>
                <c:pt idx="101" formatCode="0.0">
                  <c:v>36.787118333350563</c:v>
                </c:pt>
                <c:pt idx="102" formatCode="0.0">
                  <c:v>36.697513079415614</c:v>
                </c:pt>
                <c:pt idx="103" formatCode="0.0">
                  <c:v>36.368663336229453</c:v>
                </c:pt>
                <c:pt idx="104" formatCode="0.0">
                  <c:v>35.679378213392908</c:v>
                </c:pt>
                <c:pt idx="105" formatCode="0.0">
                  <c:v>35.664937362921506</c:v>
                </c:pt>
                <c:pt idx="106" formatCode="0.0">
                  <c:v>35.620942046745256</c:v>
                </c:pt>
                <c:pt idx="107" formatCode="0.0">
                  <c:v>34.703988950853145</c:v>
                </c:pt>
                <c:pt idx="108" formatCode="0.0">
                  <c:v>34.637054752057182</c:v>
                </c:pt>
                <c:pt idx="109" formatCode="0.0">
                  <c:v>34.457077510583005</c:v>
                </c:pt>
                <c:pt idx="110" formatCode="0.0">
                  <c:v>34.122626374287123</c:v>
                </c:pt>
                <c:pt idx="111" formatCode="0.0">
                  <c:v>33.248839409869717</c:v>
                </c:pt>
                <c:pt idx="112" formatCode="0.0">
                  <c:v>33.030266583363456</c:v>
                </c:pt>
                <c:pt idx="113" formatCode="0.0">
                  <c:v>32.446848625751585</c:v>
                </c:pt>
                <c:pt idx="114" formatCode="0.0">
                  <c:v>32.133331566032453</c:v>
                </c:pt>
                <c:pt idx="115" formatCode="0.0">
                  <c:v>31.972738695672575</c:v>
                </c:pt>
                <c:pt idx="116" formatCode="0.0">
                  <c:v>31.270561187553582</c:v>
                </c:pt>
                <c:pt idx="117" formatCode="0.0">
                  <c:v>31.255811659294807</c:v>
                </c:pt>
                <c:pt idx="118" formatCode="0.0">
                  <c:v>31.113370282488404</c:v>
                </c:pt>
                <c:pt idx="119" formatCode="0.0">
                  <c:v>30.678398511298809</c:v>
                </c:pt>
                <c:pt idx="120" formatCode="0.0">
                  <c:v>30.162021259160994</c:v>
                </c:pt>
                <c:pt idx="121" formatCode="0.0">
                  <c:v>29.97110866789987</c:v>
                </c:pt>
                <c:pt idx="122" formatCode="0.0">
                  <c:v>29.331008017898867</c:v>
                </c:pt>
                <c:pt idx="123" formatCode="0.0">
                  <c:v>28.791003787697903</c:v>
                </c:pt>
                <c:pt idx="124" formatCode="0.0">
                  <c:v>28.345046569795855</c:v>
                </c:pt>
                <c:pt idx="125" formatCode="0.0">
                  <c:v>28.343538835833712</c:v>
                </c:pt>
                <c:pt idx="126" formatCode="0.0">
                  <c:v>27.975594329486711</c:v>
                </c:pt>
                <c:pt idx="127" formatCode="0.0">
                  <c:v>27.792807512859923</c:v>
                </c:pt>
                <c:pt idx="128" formatCode="0.0">
                  <c:v>27.713165229203014</c:v>
                </c:pt>
                <c:pt idx="129" formatCode="0.0">
                  <c:v>27.617162119642188</c:v>
                </c:pt>
                <c:pt idx="130" formatCode="0.0">
                  <c:v>27.009559474518156</c:v>
                </c:pt>
                <c:pt idx="131" formatCode="0.0">
                  <c:v>26.900573005165825</c:v>
                </c:pt>
                <c:pt idx="132" formatCode="0.0">
                  <c:v>26.749024111204704</c:v>
                </c:pt>
                <c:pt idx="133" formatCode="0.0">
                  <c:v>26.406816969997152</c:v>
                </c:pt>
                <c:pt idx="134" formatCode="0.0">
                  <c:v>26.188930702206434</c:v>
                </c:pt>
                <c:pt idx="135" formatCode="0.0">
                  <c:v>25.408219018501057</c:v>
                </c:pt>
                <c:pt idx="136" formatCode="0.0">
                  <c:v>25.144917416537226</c:v>
                </c:pt>
                <c:pt idx="137" formatCode="0.0">
                  <c:v>24.560631710736686</c:v>
                </c:pt>
                <c:pt idx="138" formatCode="0.0">
                  <c:v>24.35943978206879</c:v>
                </c:pt>
                <c:pt idx="139" formatCode="0.0">
                  <c:v>24.353987539841341</c:v>
                </c:pt>
                <c:pt idx="140" formatCode="0.0">
                  <c:v>24.08327299888677</c:v>
                </c:pt>
                <c:pt idx="141" formatCode="0.0">
                  <c:v>23.905760584244263</c:v>
                </c:pt>
                <c:pt idx="142" formatCode="0.0">
                  <c:v>23.845367402763401</c:v>
                </c:pt>
                <c:pt idx="143" formatCode="0.0">
                  <c:v>23.438286708083652</c:v>
                </c:pt>
                <c:pt idx="144" formatCode="0.0">
                  <c:v>23.395122935330349</c:v>
                </c:pt>
                <c:pt idx="145" formatCode="0.0">
                  <c:v>23.379164647207332</c:v>
                </c:pt>
                <c:pt idx="146" formatCode="0.0">
                  <c:v>23.354002399273682</c:v>
                </c:pt>
                <c:pt idx="147" formatCode="0.0">
                  <c:v>23.344956976524742</c:v>
                </c:pt>
                <c:pt idx="148" formatCode="0.0">
                  <c:v>23.265399422861918</c:v>
                </c:pt>
                <c:pt idx="149" formatCode="0.0">
                  <c:v>22.846465547663456</c:v>
                </c:pt>
                <c:pt idx="150" formatCode="0.0">
                  <c:v>22.830840585386539</c:v>
                </c:pt>
                <c:pt idx="151" formatCode="0.0">
                  <c:v>22.818850061541028</c:v>
                </c:pt>
                <c:pt idx="152" formatCode="0.0">
                  <c:v>22.083735685296389</c:v>
                </c:pt>
                <c:pt idx="153" formatCode="0.0">
                  <c:v>22.069138239463399</c:v>
                </c:pt>
                <c:pt idx="154" formatCode="0.0">
                  <c:v>21.847212709636324</c:v>
                </c:pt>
                <c:pt idx="155" formatCode="0.0">
                  <c:v>20.631729634239292</c:v>
                </c:pt>
                <c:pt idx="156" formatCode="0.0">
                  <c:v>20.038104220736699</c:v>
                </c:pt>
                <c:pt idx="157" formatCode="0.0">
                  <c:v>20.033832735374446</c:v>
                </c:pt>
                <c:pt idx="158" formatCode="0.0">
                  <c:v>19.609941906306261</c:v>
                </c:pt>
                <c:pt idx="159" formatCode="0.0">
                  <c:v>19.137328961224384</c:v>
                </c:pt>
                <c:pt idx="160" formatCode="0.0">
                  <c:v>18.970296525209875</c:v>
                </c:pt>
                <c:pt idx="161" formatCode="0.0">
                  <c:v>18.959904401471746</c:v>
                </c:pt>
                <c:pt idx="162" formatCode="0.0">
                  <c:v>18.67374102938409</c:v>
                </c:pt>
                <c:pt idx="163" formatCode="0.0">
                  <c:v>18.192364806932318</c:v>
                </c:pt>
                <c:pt idx="164" formatCode="0.0">
                  <c:v>17.546456636336842</c:v>
                </c:pt>
                <c:pt idx="165" formatCode="0.0">
                  <c:v>16.409967006623418</c:v>
                </c:pt>
                <c:pt idx="166" formatCode="0.0">
                  <c:v>16.22010091144918</c:v>
                </c:pt>
                <c:pt idx="167" formatCode="0.0">
                  <c:v>15.920502923177636</c:v>
                </c:pt>
                <c:pt idx="168" formatCode="0.0">
                  <c:v>14.649000494553704</c:v>
                </c:pt>
                <c:pt idx="169" formatCode="0.0">
                  <c:v>13.798555385331625</c:v>
                </c:pt>
                <c:pt idx="170" formatCode="0.0">
                  <c:v>13.338463723844896</c:v>
                </c:pt>
              </c:numCache>
            </c:numRef>
          </c:yVal>
          <c:smooth val="0"/>
          <c:extLst>
            <c:ext xmlns:c15="http://schemas.microsoft.com/office/drawing/2012/chart" uri="{02D57815-91ED-43cb-92C2-25804820EDAC}">
              <c15:datalabelsRange>
                <c15:f>'Nelikenttä kuviot'!$A$2:$A$294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2B-9CFA-44AA-B697-94AF6BE89A91}"/>
            </c:ext>
          </c:extLst>
        </c:ser>
        <c:ser>
          <c:idx val="2"/>
          <c:order val="2"/>
          <c:tx>
            <c:strRef>
              <c:f>'Nelikenttä kuviot'!$F$1</c:f>
              <c:strCache>
                <c:ptCount val="1"/>
                <c:pt idx="0">
                  <c:v>10 000 - 24 999</c:v>
                </c:pt>
              </c:strCache>
            </c:strRef>
          </c:tx>
          <c:spPr>
            <a:ln w="25400" cap="rnd">
              <a:noFill/>
              <a:round/>
            </a:ln>
            <a:effectLst/>
          </c:spPr>
          <c:marker>
            <c:symbol val="circle"/>
            <c:size val="5"/>
            <c:spPr>
              <a:solidFill>
                <a:srgbClr val="00B050"/>
              </a:solidFill>
              <a:ln w="9525">
                <a:noFill/>
              </a:ln>
              <a:effectLst/>
            </c:spPr>
          </c:marker>
          <c:dLbls>
            <c:dLbl>
              <c:idx val="0"/>
              <c:layout>
                <c:manualLayout>
                  <c:x val="-1.5803342405068188E-16"/>
                  <c:y val="-1.2591711282966489E-2"/>
                </c:manualLayout>
              </c:layout>
              <c:tx>
                <c:rich>
                  <a:bodyPr/>
                  <a:lstStyle/>
                  <a:p>
                    <a:fld id="{CD5894FD-6559-48EF-B2D0-FA378302401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C-9CFA-44AA-B697-94AF6BE89A91}"/>
                </c:ext>
              </c:extLst>
            </c:dLbl>
            <c:dLbl>
              <c:idx val="1"/>
              <c:layout>
                <c:manualLayout>
                  <c:x val="-3.0170365845381117E-2"/>
                  <c:y val="-3.3577896754577299E-2"/>
                </c:manualLayout>
              </c:layout>
              <c:tx>
                <c:rich>
                  <a:bodyPr/>
                  <a:lstStyle/>
                  <a:p>
                    <a:fld id="{2BB65956-030D-4F11-9EAE-E2DEE3051CC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D-9CFA-44AA-B697-94AF6BE89A91}"/>
                </c:ext>
              </c:extLst>
            </c:dLbl>
            <c:dLbl>
              <c:idx val="3"/>
              <c:layout>
                <c:manualLayout>
                  <c:x val="2.801533971356818E-2"/>
                  <c:y val="6.0607318574930997E-3"/>
                </c:manualLayout>
              </c:layout>
              <c:tx>
                <c:rich>
                  <a:bodyPr/>
                  <a:lstStyle/>
                  <a:p>
                    <a:fld id="{D7401BBA-2ABA-4B46-A623-8202432A7BF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E-9CFA-44AA-B697-94AF6BE89A91}"/>
                </c:ext>
              </c:extLst>
            </c:dLbl>
            <c:dLbl>
              <c:idx val="5"/>
              <c:layout>
                <c:manualLayout>
                  <c:x val="7.5425914613452799E-2"/>
                  <c:y val="3.8199232107300654E-2"/>
                </c:manualLayout>
              </c:layout>
              <c:tx>
                <c:rich>
                  <a:bodyPr/>
                  <a:lstStyle/>
                  <a:p>
                    <a:fld id="{0892F037-3652-49D0-9B97-8C939CDC94A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F-9CFA-44AA-B697-94AF6BE89A91}"/>
                </c:ext>
              </c:extLst>
            </c:dLbl>
            <c:dLbl>
              <c:idx val="6"/>
              <c:layout>
                <c:manualLayout>
                  <c:x val="3.663544424081993E-2"/>
                  <c:y val="2.7282041113093982E-2"/>
                </c:manualLayout>
              </c:layout>
              <c:tx>
                <c:rich>
                  <a:bodyPr/>
                  <a:lstStyle/>
                  <a:p>
                    <a:fld id="{AC1C0418-D49B-4A44-8A6C-2337A161718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0-9CFA-44AA-B697-94AF6BE89A91}"/>
                </c:ext>
              </c:extLst>
            </c:dLbl>
            <c:dLbl>
              <c:idx val="12"/>
              <c:layout>
                <c:manualLayout>
                  <c:x val="2.5860313581755244E-2"/>
                  <c:y val="-2.0986185471611584E-3"/>
                </c:manualLayout>
              </c:layout>
              <c:tx>
                <c:rich>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fld id="{0AF34D35-2593-4C75-9297-F32C31427AD2}" type="CELLRANGE">
                      <a:rPr lang="en-US"/>
                      <a:pPr>
                        <a:defRPr sz="800"/>
                      </a:pPr>
                      <a:t>[CELLRANGE]</a:t>
                    </a:fld>
                    <a:endParaRPr lang="en-US"/>
                  </a:p>
                </c:rich>
              </c:tx>
              <c:numFmt formatCode="#,##0.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1-9CFA-44AA-B697-94AF6BE89A91}"/>
                </c:ext>
              </c:extLst>
            </c:dLbl>
            <c:dLbl>
              <c:idx val="13"/>
              <c:layout>
                <c:manualLayout>
                  <c:x val="-9.48211497997693E-2"/>
                  <c:y val="-3.7853506881342862E-2"/>
                </c:manualLayout>
              </c:layout>
              <c:tx>
                <c:rich>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fld id="{A54A017B-F94E-45EB-BDDB-F98028FB2137}" type="CELLRANGE">
                      <a:rPr lang="en-US"/>
                      <a:pPr>
                        <a:defRPr sz="800"/>
                      </a:pPr>
                      <a:t>[CELLRANGE]</a:t>
                    </a:fld>
                    <a:endParaRPr lang="en-US"/>
                  </a:p>
                </c:rich>
              </c:tx>
              <c:numFmt formatCode="#,##0.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2-9CFA-44AA-B697-94AF6BE89A91}"/>
                </c:ext>
              </c:extLst>
            </c:dLbl>
            <c:dLbl>
              <c:idx val="38"/>
              <c:layout>
                <c:manualLayout>
                  <c:x val="-0.10344125432702102"/>
                  <c:y val="-1.4690329830127569E-2"/>
                </c:manualLayout>
              </c:layout>
              <c:tx>
                <c:rich>
                  <a:bodyPr/>
                  <a:lstStyle/>
                  <a:p>
                    <a:fld id="{D1801183-7B36-441E-B201-227A3D46F7F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4-9CFA-44AA-B697-94AF6BE89A9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'Nelikenttä kuviot'!$B$2:$B$294</c:f>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f>'Nelikenttä kuviot'!$F$2:$F$294</c:f>
              <c:numCache>
                <c:formatCode>0.0</c:formatCode>
                <c:ptCount val="293"/>
                <c:pt idx="0">
                  <c:v>75.053807855588076</c:v>
                </c:pt>
                <c:pt idx="1">
                  <c:v>74.845538662066332</c:v>
                </c:pt>
                <c:pt idx="2">
                  <c:v>74.096671498250885</c:v>
                </c:pt>
                <c:pt idx="3">
                  <c:v>57</c:v>
                </c:pt>
                <c:pt idx="4">
                  <c:v>65.49902775948533</c:v>
                </c:pt>
                <c:pt idx="5">
                  <c:v>64.854533718901877</c:v>
                </c:pt>
                <c:pt idx="6">
                  <c:v>58.460894421724099</c:v>
                </c:pt>
                <c:pt idx="7">
                  <c:v>55.538997007127747</c:v>
                </c:pt>
                <c:pt idx="8">
                  <c:v>53.731420752683775</c:v>
                </c:pt>
                <c:pt idx="9">
                  <c:v>53.533861616772199</c:v>
                </c:pt>
                <c:pt idx="10">
                  <c:v>52.77745384085879</c:v>
                </c:pt>
                <c:pt idx="11">
                  <c:v>52.608711213310663</c:v>
                </c:pt>
                <c:pt idx="12">
                  <c:v>51.782432206613052</c:v>
                </c:pt>
                <c:pt idx="13">
                  <c:v>47.875352087938815</c:v>
                </c:pt>
                <c:pt idx="14">
                  <c:v>47.603829972622258</c:v>
                </c:pt>
                <c:pt idx="15">
                  <c:v>46.089222493232285</c:v>
                </c:pt>
                <c:pt idx="16">
                  <c:v>45.996885488996817</c:v>
                </c:pt>
                <c:pt idx="17">
                  <c:v>45.928433053760614</c:v>
                </c:pt>
                <c:pt idx="18">
                  <c:v>44.025914333843545</c:v>
                </c:pt>
                <c:pt idx="19">
                  <c:v>42.908909519230406</c:v>
                </c:pt>
                <c:pt idx="20">
                  <c:v>41.385433734320927</c:v>
                </c:pt>
                <c:pt idx="21">
                  <c:v>41.292120510767383</c:v>
                </c:pt>
                <c:pt idx="22">
                  <c:v>41.071079335660237</c:v>
                </c:pt>
                <c:pt idx="23">
                  <c:v>40.978363663448405</c:v>
                </c:pt>
                <c:pt idx="24">
                  <c:v>39.968721942190292</c:v>
                </c:pt>
                <c:pt idx="25">
                  <c:v>39.747145336717594</c:v>
                </c:pt>
                <c:pt idx="26">
                  <c:v>39.715538633629727</c:v>
                </c:pt>
                <c:pt idx="27">
                  <c:v>39.150197061597922</c:v>
                </c:pt>
                <c:pt idx="28">
                  <c:v>39.031127922686586</c:v>
                </c:pt>
                <c:pt idx="29">
                  <c:v>38.52423522195437</c:v>
                </c:pt>
                <c:pt idx="30">
                  <c:v>38.110529652814463</c:v>
                </c:pt>
                <c:pt idx="31">
                  <c:v>37.966679290040247</c:v>
                </c:pt>
                <c:pt idx="32">
                  <c:v>37.688391866921506</c:v>
                </c:pt>
                <c:pt idx="33">
                  <c:v>36.033821517660513</c:v>
                </c:pt>
                <c:pt idx="34">
                  <c:v>35.92704462709267</c:v>
                </c:pt>
                <c:pt idx="35">
                  <c:v>35.921629015233435</c:v>
                </c:pt>
                <c:pt idx="36">
                  <c:v>35.76539316101163</c:v>
                </c:pt>
                <c:pt idx="37">
                  <c:v>35.626732550242579</c:v>
                </c:pt>
                <c:pt idx="38">
                  <c:v>35.394524769534158</c:v>
                </c:pt>
                <c:pt idx="39">
                  <c:v>34.479269012821916</c:v>
                </c:pt>
                <c:pt idx="40">
                  <c:v>32.756784449461406</c:v>
                </c:pt>
                <c:pt idx="41">
                  <c:v>31.00018180052939</c:v>
                </c:pt>
                <c:pt idx="42">
                  <c:v>30.918646395468841</c:v>
                </c:pt>
                <c:pt idx="43">
                  <c:v>30.103589518302641</c:v>
                </c:pt>
                <c:pt idx="44">
                  <c:v>29.86449248350371</c:v>
                </c:pt>
                <c:pt idx="45">
                  <c:v>29.155086851747143</c:v>
                </c:pt>
                <c:pt idx="46">
                  <c:v>27.991919178646157</c:v>
                </c:pt>
                <c:pt idx="47">
                  <c:v>27.556285247675049</c:v>
                </c:pt>
                <c:pt idx="48">
                  <c:v>27.505644095312974</c:v>
                </c:pt>
                <c:pt idx="49">
                  <c:v>27.235175831726153</c:v>
                </c:pt>
                <c:pt idx="50">
                  <c:v>26.476186201547947</c:v>
                </c:pt>
                <c:pt idx="51">
                  <c:v>26.046006847800058</c:v>
                </c:pt>
                <c:pt idx="52">
                  <c:v>24.916070263840567</c:v>
                </c:pt>
                <c:pt idx="53">
                  <c:v>24.818371789430628</c:v>
                </c:pt>
                <c:pt idx="54">
                  <c:v>23.07911899115463</c:v>
                </c:pt>
                <c:pt idx="55">
                  <c:v>22.319349720758836</c:v>
                </c:pt>
              </c:numCache>
            </c:numRef>
          </c:yVal>
          <c:smooth val="0"/>
          <c:extLst>
            <c:ext xmlns:c15="http://schemas.microsoft.com/office/drawing/2012/chart" uri="{02D57815-91ED-43cb-92C2-25804820EDAC}">
              <c15:datalabelsRange>
                <c15:f>'Nelikenttä kuviot'!$A$2:$A$294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37-9CFA-44AA-B697-94AF6BE89A91}"/>
            </c:ext>
          </c:extLst>
        </c:ser>
        <c:ser>
          <c:idx val="1"/>
          <c:order val="3"/>
          <c:tx>
            <c:strRef>
              <c:f>'Nelikenttä kuviot'!$E$1</c:f>
              <c:strCache>
                <c:ptCount val="1"/>
                <c:pt idx="0">
                  <c:v>25 000 - 49 999</c:v>
                </c:pt>
              </c:strCache>
            </c:strRef>
          </c:tx>
          <c:spPr>
            <a:ln w="25400" cap="rnd">
              <a:noFill/>
              <a:round/>
            </a:ln>
            <a:effectLst/>
          </c:spPr>
          <c:marker>
            <c:symbol val="circle"/>
            <c:size val="5"/>
            <c:spPr>
              <a:solidFill>
                <a:srgbClr val="FFC000"/>
              </a:solidFill>
              <a:ln w="9525">
                <a:noFill/>
              </a:ln>
              <a:effectLst/>
            </c:spPr>
          </c:marker>
          <c:dLbls>
            <c:dLbl>
              <c:idx val="56"/>
              <c:layout>
                <c:manualLayout>
                  <c:x val="-5.1720627163510488E-2"/>
                  <c:y val="-8.4541979750425961E-2"/>
                </c:manualLayout>
              </c:layout>
              <c:tx>
                <c:rich>
                  <a:bodyPr/>
                  <a:lstStyle/>
                  <a:p>
                    <a:fld id="{674475A5-EAD8-4839-912B-B5EFECDC3C5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8-9CFA-44AA-B697-94AF6BE89A91}"/>
                </c:ext>
              </c:extLst>
            </c:dLbl>
            <c:dLbl>
              <c:idx val="67"/>
              <c:layout>
                <c:manualLayout>
                  <c:x val="1.5085182922690558E-2"/>
                  <c:y val="2.0986185471610812E-3"/>
                </c:manualLayout>
              </c:layout>
              <c:tx>
                <c:rich>
                  <a:bodyPr/>
                  <a:lstStyle/>
                  <a:p>
                    <a:fld id="{CCBA57A3-D95B-4E2A-BE9B-DC369322539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9-9CFA-44AA-B697-94AF6BE89A9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'Nelikenttä kuviot'!$B$2:$B$294</c:f>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f>'Nelikenttä kuviot'!$E$2:$E$294</c:f>
              <c:numCache>
                <c:formatCode>General</c:formatCode>
                <c:ptCount val="293"/>
                <c:pt idx="56" formatCode="0.0">
                  <c:v>82.730908585993731</c:v>
                </c:pt>
                <c:pt idx="57" formatCode="0.0">
                  <c:v>78.230318908484975</c:v>
                </c:pt>
                <c:pt idx="58" formatCode="0.0">
                  <c:v>78.178847979704997</c:v>
                </c:pt>
                <c:pt idx="59" formatCode="0.0">
                  <c:v>78.080253538246296</c:v>
                </c:pt>
                <c:pt idx="60" formatCode="0.0">
                  <c:v>74.620272365856977</c:v>
                </c:pt>
                <c:pt idx="61" formatCode="0.0">
                  <c:v>73.982755580690437</c:v>
                </c:pt>
                <c:pt idx="62" formatCode="0.0">
                  <c:v>73.634671549407841</c:v>
                </c:pt>
                <c:pt idx="63" formatCode="0.0">
                  <c:v>71.309509656504105</c:v>
                </c:pt>
                <c:pt idx="64" formatCode="0.0">
                  <c:v>70.509108431819186</c:v>
                </c:pt>
                <c:pt idx="65" formatCode="0.0">
                  <c:v>57.696801260097736</c:v>
                </c:pt>
                <c:pt idx="66" formatCode="0.0">
                  <c:v>55.637192204396783</c:v>
                </c:pt>
                <c:pt idx="67" formatCode="0.0">
                  <c:v>55.297459733454581</c:v>
                </c:pt>
                <c:pt idx="68" formatCode="0.0">
                  <c:v>52.838633417540009</c:v>
                </c:pt>
                <c:pt idx="69" formatCode="0.0">
                  <c:v>49.425419723680761</c:v>
                </c:pt>
                <c:pt idx="70" formatCode="0.0">
                  <c:v>48.202947776197846</c:v>
                </c:pt>
                <c:pt idx="71" formatCode="0.0">
                  <c:v>47.321113171805379</c:v>
                </c:pt>
                <c:pt idx="72" formatCode="0.0">
                  <c:v>46.464688949147217</c:v>
                </c:pt>
                <c:pt idx="73" formatCode="0.0">
                  <c:v>45.156366384798766</c:v>
                </c:pt>
                <c:pt idx="74" formatCode="0.0">
                  <c:v>37.298159870649258</c:v>
                </c:pt>
              </c:numCache>
            </c:numRef>
          </c:yVal>
          <c:smooth val="0"/>
          <c:extLst>
            <c:ext xmlns:c15="http://schemas.microsoft.com/office/drawing/2012/chart" uri="{02D57815-91ED-43cb-92C2-25804820EDAC}">
              <c15:datalabelsRange>
                <c15:f>'Nelikenttä kuviot'!$A$2:$A$294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3A-9CFA-44AA-B697-94AF6BE89A91}"/>
            </c:ext>
          </c:extLst>
        </c:ser>
        <c:ser>
          <c:idx val="0"/>
          <c:order val="4"/>
          <c:tx>
            <c:strRef>
              <c:f>'Nelikenttä kuviot'!$D$1</c:f>
              <c:strCache>
                <c:ptCount val="1"/>
                <c:pt idx="0">
                  <c:v>Yli 50 000</c:v>
                </c:pt>
              </c:strCache>
            </c:strRef>
          </c:tx>
          <c:spPr>
            <a:ln w="25400" cap="rnd">
              <a:noFill/>
              <a:round/>
            </a:ln>
            <a:effectLst/>
          </c:spPr>
          <c:marker>
            <c:symbol val="circle"/>
            <c:size val="5"/>
            <c:spPr>
              <a:solidFill>
                <a:srgbClr val="7030A0"/>
              </a:solidFill>
              <a:ln w="9525">
                <a:noFill/>
              </a:ln>
              <a:effectLst/>
            </c:spPr>
          </c:marker>
          <c:dLbls>
            <c:dLbl>
              <c:idx val="173"/>
              <c:layout>
                <c:manualLayout>
                  <c:x val="-4.0945496504445802E-2"/>
                  <c:y val="2.7282041113093982E-2"/>
                </c:manualLayout>
              </c:layout>
              <c:tx>
                <c:rich>
                  <a:bodyPr/>
                  <a:lstStyle/>
                  <a:p>
                    <a:fld id="{0262A58E-84D9-42B5-89DA-BF1F9FAE31B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B-9CFA-44AA-B697-94AF6BE89A91}"/>
                </c:ext>
              </c:extLst>
            </c:dLbl>
            <c:dLbl>
              <c:idx val="174"/>
              <c:layout>
                <c:manualLayout>
                  <c:x val="-9.2666123667956291E-2"/>
                  <c:y val="-1.0414729191906166E-2"/>
                </c:manualLayout>
              </c:layout>
              <c:tx>
                <c:rich>
                  <a:bodyPr/>
                  <a:lstStyle/>
                  <a:p>
                    <a:fld id="{4D5D679F-B4FC-47D3-862D-542E4BACE0C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C-9CFA-44AA-B697-94AF6BE89A91}"/>
                </c:ext>
              </c:extLst>
            </c:dLbl>
            <c:dLbl>
              <c:idx val="175"/>
              <c:layout>
                <c:manualLayout>
                  <c:x val="-0.14438658114436978"/>
                  <c:y val="-2.1377559351795144E-3"/>
                </c:manualLayout>
              </c:layout>
              <c:tx>
                <c:rich>
                  <a:bodyPr/>
                  <a:lstStyle/>
                  <a:p>
                    <a:fld id="{B459E9E1-2FDB-40E4-8FBA-30E3F553DD5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D-9CFA-44AA-B697-94AF6BE89A91}"/>
                </c:ext>
              </c:extLst>
            </c:dLbl>
            <c:dLbl>
              <c:idx val="284"/>
              <c:layout>
                <c:manualLayout>
                  <c:x val="-1.7240209054503495E-2"/>
                  <c:y val="-3.5676508214136239E-2"/>
                </c:manualLayout>
              </c:layout>
              <c:tx>
                <c:rich>
                  <a:bodyPr/>
                  <a:lstStyle/>
                  <a:p>
                    <a:fld id="{8A6BF8C6-C542-46FB-9652-0491882EC16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E-9CFA-44AA-B697-94AF6BE89A91}"/>
                </c:ext>
              </c:extLst>
            </c:dLbl>
            <c:dLbl>
              <c:idx val="285"/>
              <c:layout>
                <c:manualLayout>
                  <c:x val="1.9395235186316355E-2"/>
                  <c:y val="-5.4015512554674308E-2"/>
                </c:manualLayout>
              </c:layout>
              <c:tx>
                <c:rich>
                  <a:bodyPr/>
                  <a:lstStyle/>
                  <a:p>
                    <a:fld id="{19132ED2-3765-407C-B61A-CCDABB7E1C9C}" type="CELLRANGE">
                      <a:rPr lang="en-US"/>
                      <a:pPr/>
                      <a:t>[CELLRANGE]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F-9CFA-44AA-B697-94AF6BE89A91}"/>
                </c:ext>
              </c:extLst>
            </c:dLbl>
            <c:dLbl>
              <c:idx val="286"/>
              <c:layout>
                <c:manualLayout>
                  <c:x val="-4.9565601031697548E-2"/>
                  <c:y val="1.6906482461498746E-2"/>
                </c:manualLayout>
              </c:layout>
              <c:tx>
                <c:rich>
                  <a:bodyPr/>
                  <a:lstStyle/>
                  <a:p>
                    <a:fld id="{8549E5B7-F58A-4C24-B721-00E7EAFDE3B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0-9CFA-44AA-B697-94AF6BE89A91}"/>
                </c:ext>
              </c:extLst>
            </c:dLbl>
            <c:dLbl>
              <c:idx val="287"/>
              <c:layout>
                <c:manualLayout>
                  <c:x val="-1.5803342405068188E-16"/>
                  <c:y val="-6.2958556414832445E-3"/>
                </c:manualLayout>
              </c:layout>
              <c:tx>
                <c:rich>
                  <a:bodyPr/>
                  <a:lstStyle/>
                  <a:p>
                    <a:fld id="{ACD0FD0D-DB3A-4D72-8B7A-0FE2A9EB14FD}" type="CELLRANGE">
                      <a:rPr lang="en-US"/>
                      <a:pPr/>
                      <a:t>[CELLRANGE]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1-9CFA-44AA-B697-94AF6BE89A91}"/>
                </c:ext>
              </c:extLst>
            </c:dLbl>
            <c:dLbl>
              <c:idx val="288"/>
              <c:layout>
                <c:manualLayout>
                  <c:x val="-1.9395235186316511E-2"/>
                  <c:y val="-3.3577896754577299E-2"/>
                </c:manualLayout>
              </c:layout>
              <c:tx>
                <c:rich>
                  <a:bodyPr/>
                  <a:lstStyle/>
                  <a:p>
                    <a:fld id="{C39715EC-C3E0-4B79-A7E7-F55F3FFB372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2-9CFA-44AA-B697-94AF6BE89A91}"/>
                </c:ext>
              </c:extLst>
            </c:dLbl>
            <c:dLbl>
              <c:idx val="290"/>
              <c:layout>
                <c:manualLayout>
                  <c:x val="-4.7410574899884615E-2"/>
                  <c:y val="1.6749835853489655E-2"/>
                </c:manualLayout>
              </c:layout>
              <c:tx>
                <c:rich>
                  <a:bodyPr/>
                  <a:lstStyle/>
                  <a:p>
                    <a:fld id="{5B730BD6-02A5-437E-A551-6795135548B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3-9CFA-44AA-B697-94AF6BE89A91}"/>
                </c:ext>
              </c:extLst>
            </c:dLbl>
            <c:dLbl>
              <c:idx val="292"/>
              <c:layout>
                <c:manualLayout>
                  <c:x val="-0.10775130659064684"/>
                  <c:y val="-3.1244187575718646E-2"/>
                </c:manualLayout>
              </c:layout>
              <c:tx>
                <c:rich>
                  <a:bodyPr/>
                  <a:lstStyle/>
                  <a:p>
                    <a:fld id="{162BD4F4-E85F-4E30-B350-5173E955094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44-9CFA-44AA-B697-94AF6BE89A9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'Nelikenttä kuviot'!$B$2:$B$294</c:f>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f>'Nelikenttä kuviot'!$D$2:$D$294</c:f>
              <c:numCache>
                <c:formatCode>General</c:formatCode>
                <c:ptCount val="293"/>
                <c:pt idx="171" formatCode="0.0">
                  <c:v>71.954701863274721</c:v>
                </c:pt>
                <c:pt idx="172" formatCode="0.0">
                  <c:v>68.081505588732682</c:v>
                </c:pt>
                <c:pt idx="173" formatCode="0.0">
                  <c:v>66.540014610894772</c:v>
                </c:pt>
                <c:pt idx="174" formatCode="0.0">
                  <c:v>65.868585627199437</c:v>
                </c:pt>
                <c:pt idx="175" formatCode="0.0">
                  <c:v>61.680389686431965</c:v>
                </c:pt>
                <c:pt idx="176" formatCode="0.0">
                  <c:v>58.629045687390061</c:v>
                </c:pt>
                <c:pt idx="177" formatCode="0.0">
                  <c:v>58.200745344495559</c:v>
                </c:pt>
                <c:pt idx="178" formatCode="0.0">
                  <c:v>48.342992816599384</c:v>
                </c:pt>
                <c:pt idx="179" formatCode="0.0">
                  <c:v>47.117706039565178</c:v>
                </c:pt>
                <c:pt idx="180" formatCode="0.0">
                  <c:v>45.490688404701459</c:v>
                </c:pt>
                <c:pt idx="181" formatCode="0.0">
                  <c:v>43.871380082947645</c:v>
                </c:pt>
                <c:pt idx="182" formatCode="0.0">
                  <c:v>35.496464206689936</c:v>
                </c:pt>
                <c:pt idx="284" formatCode="0.0">
                  <c:v>87.089010201957365</c:v>
                </c:pt>
                <c:pt idx="285" formatCode="0.0">
                  <c:v>85.09514284728948</c:v>
                </c:pt>
                <c:pt idx="286" formatCode="0.0">
                  <c:v>81.850756278621418</c:v>
                </c:pt>
                <c:pt idx="287" formatCode="0.0">
                  <c:v>81.053351401504102</c:v>
                </c:pt>
                <c:pt idx="288" formatCode="0.0">
                  <c:v>79.339608219221645</c:v>
                </c:pt>
                <c:pt idx="289" formatCode="0.0">
                  <c:v>76.584314211916734</c:v>
                </c:pt>
                <c:pt idx="290" formatCode="0.0">
                  <c:v>75.679432328044101</c:v>
                </c:pt>
                <c:pt idx="291" formatCode="0.0">
                  <c:v>71.90342517084774</c:v>
                </c:pt>
                <c:pt idx="292" formatCode="0.0">
                  <c:v>63.558262760964226</c:v>
                </c:pt>
              </c:numCache>
            </c:numRef>
          </c:yVal>
          <c:smooth val="0"/>
          <c:extLst>
            <c:ext xmlns:c15="http://schemas.microsoft.com/office/drawing/2012/chart" uri="{02D57815-91ED-43cb-92C2-25804820EDAC}">
              <c15:datalabelsRange>
                <c15:f>'Nelikenttä kuviot'!$A$2:$A$294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45-9CFA-44AA-B697-94AF6BE89A91}"/>
            </c:ext>
          </c:extLst>
        </c:ser>
        <c:dLbls>
          <c:showLegendKey val="0"/>
          <c:showVal val="0"/>
          <c:showCatName val="0"/>
          <c:showSerName val="0"/>
          <c:showPercent val="0"/>
          <c:showBubbleSize val="0"/>
        </c:dLbls>
        <c:axId val="484478464"/>
        <c:axId val="484478944"/>
      </c:scatterChart>
      <c:valAx>
        <c:axId val="4844784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r>
                  <a:rPr lang="fi-FI"/>
                  <a:t>Elinvoimaindeksi</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endParaRPr lang="fi-FI"/>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crossAx val="484478944"/>
        <c:crosses val="autoZero"/>
        <c:crossBetween val="midCat"/>
        <c:majorUnit val="10"/>
      </c:valAx>
      <c:valAx>
        <c:axId val="484478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r>
                  <a:rPr lang="fi-FI"/>
                  <a:t>Veto-</a:t>
                </a:r>
                <a:r>
                  <a:rPr lang="fi-FI" baseline="0"/>
                  <a:t> ja pitovoimaindeksi</a:t>
                </a:r>
                <a:endParaRPr lang="fi-FI"/>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endParaRPr lang="fi-FI"/>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crossAx val="48447846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legend>
    <c:plotVisOnly val="1"/>
    <c:dispBlanksAs val="gap"/>
    <c:showDLblsOverMax val="0"/>
  </c:chart>
  <c:spPr>
    <a:noFill/>
    <a:ln>
      <a:noFill/>
    </a:ln>
    <a:effectLst/>
  </c:spPr>
  <c:txPr>
    <a:bodyPr/>
    <a:lstStyle/>
    <a:p>
      <a:pPr>
        <a:defRPr>
          <a:solidFill>
            <a:sysClr val="windowText" lastClr="000000"/>
          </a:solidFill>
          <a:latin typeface="Montserrat" panose="00000500000000000000" pitchFamily="2" charset="0"/>
        </a:defRPr>
      </a:pPr>
      <a:endParaRPr lang="fi-FI"/>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ontserrat" panose="00000500000000000000" pitchFamily="2" charset="0"/>
                <a:ea typeface="+mn-ea"/>
                <a:cs typeface="+mn-cs"/>
              </a:defRPr>
            </a:pPr>
            <a:r>
              <a:rPr lang="fi-FI"/>
              <a:t>Elinvoima- ja vetovoimaindeksin</a:t>
            </a:r>
            <a:r>
              <a:rPr lang="fi-FI" baseline="0"/>
              <a:t> nelikenttä</a:t>
            </a:r>
            <a:endParaRPr lang="fi-FI"/>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ontserrat" panose="00000500000000000000" pitchFamily="2" charset="0"/>
              <a:ea typeface="+mn-ea"/>
              <a:cs typeface="+mn-cs"/>
            </a:defRPr>
          </a:pPr>
          <a:endParaRPr lang="fi-FI"/>
        </a:p>
      </c:txPr>
    </c:title>
    <c:autoTitleDeleted val="0"/>
    <c:plotArea>
      <c:layout/>
      <c:scatterChart>
        <c:scatterStyle val="lineMarker"/>
        <c:varyColors val="0"/>
        <c:ser>
          <c:idx val="0"/>
          <c:order val="4"/>
          <c:tx>
            <c:strRef>
              <c:f>Sheet1!$D$1</c:f>
              <c:strCache>
                <c:ptCount val="1"/>
                <c:pt idx="0">
                  <c:v>Yli 50 000</c:v>
                </c:pt>
              </c:strCache>
            </c:strRef>
          </c:tx>
          <c:spPr>
            <a:ln w="25400" cap="rnd">
              <a:noFill/>
              <a:round/>
            </a:ln>
            <a:effectLst/>
          </c:spPr>
          <c:marker>
            <c:symbol val="circle"/>
            <c:size val="5"/>
            <c:spPr>
              <a:solidFill>
                <a:srgbClr val="7030A0"/>
              </a:solidFill>
              <a:ln w="9525">
                <a:noFill/>
              </a:ln>
              <a:effectLst/>
            </c:spPr>
          </c:marker>
          <c:dLbls>
            <c:dLbl>
              <c:idx val="171"/>
              <c:layout>
                <c:manualLayout>
                  <c:x val="8.6201045272517474E-3"/>
                  <c:y val="1.0297163155874565E-2"/>
                </c:manualLayout>
              </c:layout>
              <c:tx>
                <c:rich>
                  <a:bodyPr/>
                  <a:lstStyle/>
                  <a:p>
                    <a:fld id="{6C26F543-1461-4EA5-9C8D-8C10355270A1}" type="CELLRANGE">
                      <a:rPr lang="en-US"/>
                      <a:pPr/>
                      <a:t>[CELLRANGE]</a:t>
                    </a:fld>
                    <a:r>
                      <a:rPr lang="en-US"/>
                      <a:t>Rovaniemi</a:t>
                    </a:r>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194-4E7A-A0C1-15139CD39873}"/>
                </c:ext>
              </c:extLst>
            </c:dLbl>
            <c:dLbl>
              <c:idx val="172"/>
              <c:layout>
                <c:manualLayout>
                  <c:x val="-8.6201045272516694E-3"/>
                  <c:y val="-3.7755828746317895E-17"/>
                </c:manualLayout>
              </c:layout>
              <c:tx>
                <c:rich>
                  <a:bodyPr/>
                  <a:lstStyle/>
                  <a:p>
                    <a:r>
                      <a:rPr lang="en-US"/>
                      <a:t>Seinäjoki</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194-4E7A-A0C1-15139CD39873}"/>
                </c:ext>
              </c:extLst>
            </c:dLbl>
            <c:dLbl>
              <c:idx val="173"/>
              <c:layout>
                <c:manualLayout>
                  <c:x val="-4.0945496504445802E-2"/>
                  <c:y val="2.7282041113093982E-2"/>
                </c:manualLayout>
              </c:layout>
              <c:tx>
                <c:rich>
                  <a:bodyPr/>
                  <a:lstStyle/>
                  <a:p>
                    <a:fld id="{3208CC3C-71F8-47D8-8682-3A8EB30B30E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5194-4E7A-A0C1-15139CD39873}"/>
                </c:ext>
              </c:extLst>
            </c:dLbl>
            <c:dLbl>
              <c:idx val="174"/>
              <c:layout>
                <c:manualLayout>
                  <c:x val="-9.2666123667956374E-2"/>
                  <c:y val="1.8417327644542576E-2"/>
                </c:manualLayout>
              </c:layout>
              <c:tx>
                <c:rich>
                  <a:bodyPr/>
                  <a:lstStyle/>
                  <a:p>
                    <a:fld id="{E0F5A418-33C2-4387-A530-78B16C4588C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5194-4E7A-A0C1-15139CD39873}"/>
                </c:ext>
              </c:extLst>
            </c:dLbl>
            <c:dLbl>
              <c:idx val="175"/>
              <c:layout>
                <c:manualLayout>
                  <c:x val="-0.13361145048530509"/>
                  <c:y val="1.4337705114219787E-2"/>
                </c:manualLayout>
              </c:layout>
              <c:tx>
                <c:rich>
                  <a:bodyPr/>
                  <a:lstStyle/>
                  <a:p>
                    <a:fld id="{6DFD52A9-5BD7-4B08-9E5A-0444EF730C3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5194-4E7A-A0C1-15139CD39873}"/>
                </c:ext>
              </c:extLst>
            </c:dLbl>
            <c:dLbl>
              <c:idx val="176"/>
              <c:layout>
                <c:manualLayout>
                  <c:x val="4.5255548768071752E-2"/>
                  <c:y val="-1.0297163155874565E-2"/>
                </c:manualLayout>
              </c:layout>
              <c:tx>
                <c:rich>
                  <a:bodyPr/>
                  <a:lstStyle/>
                  <a:p>
                    <a:r>
                      <a:rPr lang="en-US"/>
                      <a:t>Lappeenranta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5194-4E7A-A0C1-15139CD39873}"/>
                </c:ext>
              </c:extLst>
            </c:dLbl>
            <c:dLbl>
              <c:idx val="177"/>
              <c:layout>
                <c:manualLayout>
                  <c:x val="-4.0945496504445879E-2"/>
                  <c:y val="4.1188652623498259E-2"/>
                </c:manualLayout>
              </c:layout>
              <c:tx>
                <c:rich>
                  <a:bodyPr/>
                  <a:lstStyle/>
                  <a:p>
                    <a:r>
                      <a:rPr lang="en-US"/>
                      <a:t>Hämeenlinna</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5194-4E7A-A0C1-15139CD39873}"/>
                </c:ext>
              </c:extLst>
            </c:dLbl>
            <c:dLbl>
              <c:idx val="178"/>
              <c:layout>
                <c:manualLayout>
                  <c:x val="-9.0511097536143434E-2"/>
                  <c:y val="2.0594326311749126E-3"/>
                </c:manualLayout>
              </c:layout>
              <c:tx>
                <c:rich>
                  <a:bodyPr/>
                  <a:lstStyle/>
                  <a:p>
                    <a:r>
                      <a:rPr lang="en-US"/>
                      <a:t>Pori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5194-4E7A-A0C1-15139CD39873}"/>
                </c:ext>
              </c:extLst>
            </c:dLbl>
            <c:dLbl>
              <c:idx val="179"/>
              <c:layout>
                <c:manualLayout>
                  <c:x val="3.663544424081993E-2"/>
                  <c:y val="0"/>
                </c:manualLayout>
              </c:layout>
              <c:tx>
                <c:rich>
                  <a:bodyPr/>
                  <a:lstStyle/>
                  <a:p>
                    <a:r>
                      <a:rPr lang="en-US"/>
                      <a:t>Mikkeli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5194-4E7A-A0C1-15139CD39873}"/>
                </c:ext>
              </c:extLst>
            </c:dLbl>
            <c:dLbl>
              <c:idx val="180"/>
              <c:layout>
                <c:manualLayout>
                  <c:x val="-0.11637141111789863"/>
                  <c:y val="1.2356595787049477E-2"/>
                </c:manualLayout>
              </c:layout>
              <c:tx>
                <c:rich>
                  <a:bodyPr/>
                  <a:lstStyle/>
                  <a:p>
                    <a:r>
                      <a:rPr lang="en-US" noProof="0"/>
                      <a:t>Kotka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5194-4E7A-A0C1-15139CD39873}"/>
                </c:ext>
              </c:extLst>
            </c:dLbl>
            <c:dLbl>
              <c:idx val="181"/>
              <c:layout>
                <c:manualLayout>
                  <c:x val="2.801533971356818E-2"/>
                  <c:y val="3.0891489467623691E-2"/>
                </c:manualLayout>
              </c:layout>
              <c:tx>
                <c:rich>
                  <a:bodyPr/>
                  <a:lstStyle/>
                  <a:p>
                    <a:r>
                      <a:rPr lang="en-US"/>
                      <a:t>Salo</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5194-4E7A-A0C1-15139CD39873}"/>
                </c:ext>
              </c:extLst>
            </c:dLbl>
            <c:dLbl>
              <c:idx val="182"/>
              <c:layout>
                <c:manualLayout>
                  <c:x val="-0.12068146338152455"/>
                  <c:y val="2.059432631174913E-2"/>
                </c:manualLayout>
              </c:layout>
              <c:tx>
                <c:rich>
                  <a:bodyPr/>
                  <a:lstStyle/>
                  <a:p>
                    <a:r>
                      <a:rPr lang="en-US"/>
                      <a:t>Kouvola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5194-4E7A-A0C1-15139CD39873}"/>
                </c:ext>
              </c:extLst>
            </c:dLbl>
            <c:dLbl>
              <c:idx val="284"/>
              <c:layout>
                <c:manualLayout>
                  <c:x val="-1.7240209054503495E-2"/>
                  <c:y val="-3.5676508214136239E-2"/>
                </c:manualLayout>
              </c:layout>
              <c:tx>
                <c:rich>
                  <a:bodyPr/>
                  <a:lstStyle/>
                  <a:p>
                    <a:fld id="{12893A8B-B362-4DD3-868A-0D1ED022D40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5194-4E7A-A0C1-15139CD39873}"/>
                </c:ext>
              </c:extLst>
            </c:dLbl>
            <c:dLbl>
              <c:idx val="285"/>
              <c:layout>
                <c:manualLayout>
                  <c:x val="4.3100522636257948E-3"/>
                  <c:y val="-5.6074945185849198E-2"/>
                </c:manualLayout>
              </c:layout>
              <c:tx>
                <c:rich>
                  <a:bodyPr/>
                  <a:lstStyle/>
                  <a:p>
                    <a:fld id="{19132ED2-3765-407C-B61A-CCDABB7E1C9C}" type="CELLRANGE">
                      <a:rPr lang="en-US"/>
                      <a:pPr/>
                      <a:t>[CELLRANGE]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5194-4E7A-A0C1-15139CD39873}"/>
                </c:ext>
              </c:extLst>
            </c:dLbl>
            <c:dLbl>
              <c:idx val="286"/>
              <c:layout>
                <c:manualLayout>
                  <c:x val="-7.9735966877078748E-2"/>
                  <c:y val="-2.6341602793174424E-2"/>
                </c:manualLayout>
              </c:layout>
              <c:tx>
                <c:rich>
                  <a:bodyPr/>
                  <a:lstStyle/>
                  <a:p>
                    <a:fld id="{25829FB8-9438-40A0-8C50-3476118E4DE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5194-4E7A-A0C1-15139CD39873}"/>
                </c:ext>
              </c:extLst>
            </c:dLbl>
            <c:dLbl>
              <c:idx val="287"/>
              <c:layout>
                <c:manualLayout>
                  <c:x val="-1.5803342405068188E-16"/>
                  <c:y val="-6.2958556414832445E-3"/>
                </c:manualLayout>
              </c:layout>
              <c:tx>
                <c:rich>
                  <a:bodyPr/>
                  <a:lstStyle/>
                  <a:p>
                    <a:fld id="{ACD0FD0D-DB3A-4D72-8B7A-0FE2A9EB14FD}" type="CELLRANGE">
                      <a:rPr lang="en-US"/>
                      <a:pPr/>
                      <a:t>[CELLRANGE]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5194-4E7A-A0C1-15139CD39873}"/>
                </c:ext>
              </c:extLst>
            </c:dLbl>
            <c:dLbl>
              <c:idx val="288"/>
              <c:layout>
                <c:manualLayout>
                  <c:x val="-1.9395235186316511E-2"/>
                  <c:y val="-3.3577896754577299E-2"/>
                </c:manualLayout>
              </c:layout>
              <c:tx>
                <c:rich>
                  <a:bodyPr/>
                  <a:lstStyle/>
                  <a:p>
                    <a:fld id="{BE4BFF8A-3B4A-43A5-AEEC-A092929CE4E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5194-4E7A-A0C1-15139CD39873}"/>
                </c:ext>
              </c:extLst>
            </c:dLbl>
            <c:dLbl>
              <c:idx val="289"/>
              <c:layout>
                <c:manualLayout>
                  <c:x val="3.2325391977193974E-2"/>
                  <c:y val="1.4416028418224428E-2"/>
                </c:manualLayout>
              </c:layout>
              <c:tx>
                <c:rich>
                  <a:bodyPr/>
                  <a:lstStyle/>
                  <a:p>
                    <a:r>
                      <a:rPr lang="en-US"/>
                      <a:t>Oulu</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5194-4E7A-A0C1-15139CD39873}"/>
                </c:ext>
              </c:extLst>
            </c:dLbl>
            <c:dLbl>
              <c:idx val="290"/>
              <c:layout>
                <c:manualLayout>
                  <c:x val="-4.3100522636258735E-2"/>
                  <c:y val="-3.061711466353334E-2"/>
                </c:manualLayout>
              </c:layout>
              <c:tx>
                <c:rich>
                  <a:bodyPr/>
                  <a:lstStyle/>
                  <a:p>
                    <a:fld id="{C42B1B25-432A-4AC8-A78F-66EEF448BBF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5194-4E7A-A0C1-15139CD39873}"/>
                </c:ext>
              </c:extLst>
            </c:dLbl>
            <c:dLbl>
              <c:idx val="291"/>
              <c:layout>
                <c:manualLayout>
                  <c:x val="-6.034073169076231E-2"/>
                  <c:y val="-1.4416028418224428E-2"/>
                </c:manualLayout>
              </c:layout>
              <c:tx>
                <c:rich>
                  <a:bodyPr/>
                  <a:lstStyle/>
                  <a:p>
                    <a:r>
                      <a:rPr lang="en-US"/>
                      <a:t>Jyväskylä</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5194-4E7A-A0C1-15139CD39873}"/>
                </c:ext>
              </c:extLst>
            </c:dLbl>
            <c:dLbl>
              <c:idx val="292"/>
              <c:layout>
                <c:manualLayout>
                  <c:x val="-0.10775130659064684"/>
                  <c:y val="-3.1244187575718646E-2"/>
                </c:manualLayout>
              </c:layout>
              <c:tx>
                <c:rich>
                  <a:bodyPr/>
                  <a:lstStyle/>
                  <a:p>
                    <a:fld id="{5F262B4E-48DD-4C68-B5DC-CD59A7F7B35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5194-4E7A-A0C1-15139CD3987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Sheet1!$B$2:$B$294</c:f>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f>Sheet1!$D$2:$D$294</c:f>
              <c:numCache>
                <c:formatCode>General</c:formatCode>
                <c:ptCount val="293"/>
                <c:pt idx="171" formatCode="0.0">
                  <c:v>71.954701863274721</c:v>
                </c:pt>
                <c:pt idx="172" formatCode="0.0">
                  <c:v>68.081505588732682</c:v>
                </c:pt>
                <c:pt idx="173" formatCode="0.0">
                  <c:v>66.540014610894772</c:v>
                </c:pt>
                <c:pt idx="174" formatCode="0.0">
                  <c:v>65.868585627199437</c:v>
                </c:pt>
                <c:pt idx="175" formatCode="0.0">
                  <c:v>61.680389686431965</c:v>
                </c:pt>
                <c:pt idx="176" formatCode="0.0">
                  <c:v>58.629045687390061</c:v>
                </c:pt>
                <c:pt idx="177" formatCode="0.0">
                  <c:v>58.200745344495559</c:v>
                </c:pt>
                <c:pt idx="178" formatCode="0.0">
                  <c:v>48.342992816599384</c:v>
                </c:pt>
                <c:pt idx="179" formatCode="0.0">
                  <c:v>47.117706039565178</c:v>
                </c:pt>
                <c:pt idx="180" formatCode="0.0">
                  <c:v>45.490688404701459</c:v>
                </c:pt>
                <c:pt idx="181" formatCode="0.0">
                  <c:v>43.871380082947645</c:v>
                </c:pt>
                <c:pt idx="182" formatCode="0.0">
                  <c:v>35.496464206689936</c:v>
                </c:pt>
                <c:pt idx="284" formatCode="0.0">
                  <c:v>87.089010201957365</c:v>
                </c:pt>
                <c:pt idx="285" formatCode="0.0">
                  <c:v>85.09514284728948</c:v>
                </c:pt>
                <c:pt idx="286" formatCode="0.0">
                  <c:v>81.850756278621418</c:v>
                </c:pt>
                <c:pt idx="287" formatCode="0.0">
                  <c:v>81.053351401504102</c:v>
                </c:pt>
                <c:pt idx="288" formatCode="0.0">
                  <c:v>79.339608219221645</c:v>
                </c:pt>
                <c:pt idx="289" formatCode="0.0">
                  <c:v>76.584314211916734</c:v>
                </c:pt>
                <c:pt idx="290" formatCode="0.0">
                  <c:v>75.679432328044101</c:v>
                </c:pt>
                <c:pt idx="291" formatCode="0.0">
                  <c:v>71.90342517084774</c:v>
                </c:pt>
                <c:pt idx="292" formatCode="0.0">
                  <c:v>63.558262760964226</c:v>
                </c:pt>
              </c:numCache>
            </c:numRef>
          </c:yVal>
          <c:smooth val="0"/>
          <c:extLst>
            <c:ext xmlns:c15="http://schemas.microsoft.com/office/drawing/2012/chart" uri="{02D57815-91ED-43cb-92C2-25804820EDAC}">
              <c15:datalabelsRange>
                <c15:f>Sheet1!$A$2:$A$294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15-5194-4E7A-A0C1-15139CD39873}"/>
            </c:ext>
          </c:extLst>
        </c:ser>
        <c:dLbls>
          <c:showLegendKey val="0"/>
          <c:showVal val="0"/>
          <c:showCatName val="0"/>
          <c:showSerName val="0"/>
          <c:showPercent val="0"/>
          <c:showBubbleSize val="0"/>
        </c:dLbls>
        <c:axId val="484478464"/>
        <c:axId val="484478944"/>
        <c:extLst>
          <c:ext xmlns:c15="http://schemas.microsoft.com/office/drawing/2012/chart" uri="{02D57815-91ED-43cb-92C2-25804820EDAC}">
            <c15:filteredScatterSeries>
              <c15:ser>
                <c:idx val="4"/>
                <c:order val="0"/>
                <c:tx>
                  <c:strRef>
                    <c:extLst>
                      <c:ext uri="{02D57815-91ED-43cb-92C2-25804820EDAC}">
                        <c15:formulaRef>
                          <c15:sqref>Sheet1!$H$1</c15:sqref>
                        </c15:formulaRef>
                      </c:ext>
                    </c:extLst>
                    <c:strCache>
                      <c:ptCount val="1"/>
                      <c:pt idx="0">
                        <c:v>Alle 4 000</c:v>
                      </c:pt>
                    </c:strCache>
                  </c:strRef>
                </c:tx>
                <c:spPr>
                  <a:ln w="25400" cap="rnd">
                    <a:noFill/>
                    <a:round/>
                  </a:ln>
                  <a:effectLst/>
                </c:spPr>
                <c:marker>
                  <c:symbol val="circle"/>
                  <c:size val="5"/>
                  <c:spPr>
                    <a:solidFill>
                      <a:schemeClr val="accent5"/>
                    </a:solidFill>
                    <a:ln w="9525">
                      <a:solidFill>
                        <a:schemeClr val="accent5"/>
                      </a:solidFill>
                    </a:ln>
                    <a:effectLst/>
                  </c:spPr>
                </c:marker>
                <c:dLbls>
                  <c:dLbl>
                    <c:idx val="184"/>
                    <c:layout>
                      <c:manualLayout>
                        <c:x val="-0.18964229959953849"/>
                        <c:y val="-2.7282041113094058E-2"/>
                      </c:manualLayout>
                    </c:layout>
                    <c:tx>
                      <c:rich>
                        <a:bodyPr/>
                        <a:lstStyle/>
                        <a:p>
                          <a:fld id="{FDAE24FC-39C2-4C9B-A5BA-04502C1617A4}"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6-5194-4E7A-A0C1-15139CD39873}"/>
                      </c:ext>
                    </c:extLst>
                  </c:dLbl>
                  <c:dLbl>
                    <c:idx val="186"/>
                    <c:layout>
                      <c:manualLayout>
                        <c:x val="-0.14223172469965384"/>
                        <c:y val="3.9620564942910745E-3"/>
                      </c:manualLayout>
                    </c:layout>
                    <c:tx>
                      <c:rich>
                        <a:bodyPr/>
                        <a:lstStyle/>
                        <a:p>
                          <a:fld id="{5E01304B-FF3D-48E9-BFE7-DB6032F1340E}"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7-5194-4E7A-A0C1-15139CD39873}"/>
                      </c:ext>
                    </c:extLst>
                  </c:dLbl>
                  <c:dLbl>
                    <c:idx val="208"/>
                    <c:layout>
                      <c:manualLayout>
                        <c:x val="-0.12499151564515035"/>
                        <c:y val="-1.2591711282966489E-2"/>
                      </c:manualLayout>
                    </c:layout>
                    <c:tx>
                      <c:rich>
                        <a:bodyPr/>
                        <a:lstStyle/>
                        <a:p>
                          <a:fld id="{5490ACFB-7A91-43C8-B445-20163D636E5D}"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8-5194-4E7A-A0C1-15139CD39873}"/>
                      </c:ext>
                    </c:extLst>
                  </c:dLbl>
                  <c:dLbl>
                    <c:idx val="211"/>
                    <c:layout>
                      <c:manualLayout>
                        <c:x val="-8.6201045272517471E-2"/>
                        <c:y val="-2.5183422565933054E-2"/>
                      </c:manualLayout>
                    </c:layout>
                    <c:tx>
                      <c:rich>
                        <a:bodyPr/>
                        <a:lstStyle/>
                        <a:p>
                          <a:fld id="{80F40275-A8FC-4A5E-89AB-AD0EB1E1D987}"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9-5194-4E7A-A0C1-15139CD39873}"/>
                      </c:ext>
                    </c:extLst>
                  </c:dLbl>
                  <c:dLbl>
                    <c:idx val="224"/>
                    <c:layout>
                      <c:manualLayout>
                        <c:x val="-5.3875653295323421E-2"/>
                        <c:y val="3.3793930862806132E-2"/>
                      </c:manualLayout>
                    </c:layout>
                    <c:tx>
                      <c:rich>
                        <a:bodyPr/>
                        <a:lstStyle/>
                        <a:p>
                          <a:fld id="{69D24FDB-140E-4A5E-9659-2955ECDD305B}"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A-5194-4E7A-A0C1-15139CD39873}"/>
                      </c:ext>
                    </c:extLst>
                  </c:dLbl>
                  <c:dLbl>
                    <c:idx val="229"/>
                    <c:layout>
                      <c:manualLayout>
                        <c:x val="-0.1486968030950927"/>
                        <c:y val="0"/>
                      </c:manualLayout>
                    </c:layout>
                    <c:tx>
                      <c:rich>
                        <a:bodyPr/>
                        <a:lstStyle/>
                        <a:p>
                          <a:fld id="{760DAA8F-0FE6-4DBF-82C1-DD6B6012FE85}"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B-5194-4E7A-A0C1-15139CD39873}"/>
                      </c:ext>
                    </c:extLst>
                  </c:dLbl>
                  <c:dLbl>
                    <c:idx val="231"/>
                    <c:layout>
                      <c:manualLayout>
                        <c:x val="8.6201045272517474E-3"/>
                        <c:y val="-7.6948457814088709E-17"/>
                      </c:manualLayout>
                    </c:layout>
                    <c:tx>
                      <c:rich>
                        <a:bodyPr/>
                        <a:lstStyle/>
                        <a:p>
                          <a:fld id="{54FACAC4-8D3A-42CE-A693-2D8B660E217A}"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C-5194-4E7A-A0C1-15139CD39873}"/>
                      </c:ext>
                    </c:extLst>
                  </c:dLbl>
                  <c:dLbl>
                    <c:idx val="243"/>
                    <c:layout>
                      <c:manualLayout>
                        <c:x val="2.1550261318129368E-2"/>
                        <c:y val="0"/>
                      </c:manualLayout>
                    </c:layout>
                    <c:tx>
                      <c:rich>
                        <a:bodyPr/>
                        <a:lstStyle/>
                        <a:p>
                          <a:fld id="{FE62727E-B881-4BDD-81CA-519B2F230319}"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D-5194-4E7A-A0C1-15139CD39873}"/>
                      </c:ext>
                    </c:extLst>
                  </c:dLbl>
                  <c:dLbl>
                    <c:idx val="245"/>
                    <c:layout>
                      <c:manualLayout>
                        <c:x val="-0.17671214280866085"/>
                        <c:y val="-1.4690329830127724E-2"/>
                      </c:manualLayout>
                    </c:layout>
                    <c:tx>
                      <c:rich>
                        <a:bodyPr/>
                        <a:lstStyle/>
                        <a:p>
                          <a:fld id="{CA0A2201-899E-4EC7-8B26-F8D0B8DF2DE5}"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E-5194-4E7A-A0C1-15139CD39873}"/>
                      </c:ext>
                    </c:extLst>
                  </c:dLbl>
                  <c:dLbl>
                    <c:idx val="259"/>
                    <c:layout>
                      <c:manualLayout>
                        <c:x val="-0.10559628045883392"/>
                        <c:y val="6.2958556414832445E-3"/>
                      </c:manualLayout>
                    </c:layout>
                    <c:tx>
                      <c:rich>
                        <a:bodyPr/>
                        <a:lstStyle/>
                        <a:p>
                          <a:fld id="{FA275879-49F0-462F-9DA1-2C0477C5AB3F}"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F-5194-4E7A-A0C1-15139CD39873}"/>
                      </c:ext>
                    </c:extLst>
                  </c:dLbl>
                  <c:dLbl>
                    <c:idx val="263"/>
                    <c:layout>
                      <c:manualLayout>
                        <c:x val="-6.0340731690762234E-2"/>
                        <c:y val="3.1627833961266442E-2"/>
                      </c:manualLayout>
                    </c:layout>
                    <c:tx>
                      <c:rich>
                        <a:bodyPr/>
                        <a:lstStyle/>
                        <a:p>
                          <a:fld id="{10A1EA6D-6C3D-4439-89CE-AC97A03107BB}"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0-5194-4E7A-A0C1-15139CD39873}"/>
                      </c:ext>
                    </c:extLst>
                  </c:dLbl>
                  <c:dLbl>
                    <c:idx val="267"/>
                    <c:layout>
                      <c:manualLayout>
                        <c:x val="-2.801533971356818E-2"/>
                        <c:y val="2.5183422565932978E-2"/>
                      </c:manualLayout>
                    </c:layout>
                    <c:tx>
                      <c:rich>
                        <a:bodyPr/>
                        <a:lstStyle/>
                        <a:p>
                          <a:fld id="{75499967-B0ED-4051-9910-8D0124C586F9}"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1-5194-4E7A-A0C1-15139CD39873}"/>
                      </c:ext>
                    </c:extLst>
                  </c:dLbl>
                  <c:dLbl>
                    <c:idx val="268"/>
                    <c:layout>
                      <c:manualLayout>
                        <c:x val="3.6635444240819846E-2"/>
                        <c:y val="0"/>
                      </c:manualLayout>
                    </c:layout>
                    <c:tx>
                      <c:rich>
                        <a:bodyPr/>
                        <a:lstStyle/>
                        <a:p>
                          <a:fld id="{4E437D0D-7B00-4AC2-88E6-31894631BDFA}"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2-5194-4E7A-A0C1-15139CD39873}"/>
                      </c:ext>
                    </c:extLst>
                  </c:dLbl>
                  <c:dLbl>
                    <c:idx val="275"/>
                    <c:layout>
                      <c:manualLayout>
                        <c:x val="-0.13792167243602796"/>
                        <c:y val="6.282305505981735E-3"/>
                      </c:manualLayout>
                    </c:layout>
                    <c:tx>
                      <c:rich>
                        <a:bodyPr/>
                        <a:lstStyle/>
                        <a:p>
                          <a:fld id="{7138BEBB-3BB2-41CC-8260-2D57C72EBD24}"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3-5194-4E7A-A0C1-15139CD39873}"/>
                      </c:ext>
                    </c:extLst>
                  </c:dLbl>
                  <c:dLbl>
                    <c:idx val="279"/>
                    <c:layout>
                      <c:manualLayout>
                        <c:x val="1.2930156790877622E-2"/>
                        <c:y val="0"/>
                      </c:manualLayout>
                    </c:layout>
                    <c:tx>
                      <c:rich>
                        <a:bodyPr/>
                        <a:lstStyle/>
                        <a:p>
                          <a:fld id="{0791ED0F-0D1B-428C-9138-108A61ABB601}"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4-5194-4E7A-A0C1-15139CD39873}"/>
                      </c:ext>
                    </c:extLst>
                  </c:dLbl>
                  <c:dLbl>
                    <c:idx val="281"/>
                    <c:layout>
                      <c:manualLayout>
                        <c:x val="1.5085182922690558E-2"/>
                        <c:y val="8.3944741886443248E-3"/>
                      </c:manualLayout>
                    </c:layout>
                    <c:tx>
                      <c:rich>
                        <a:bodyPr/>
                        <a:lstStyle/>
                        <a:p>
                          <a:fld id="{2E3A9D5C-65CE-4501-AFF1-C5EB9AED542F}"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5-5194-4E7A-A0C1-15139CD39873}"/>
                      </c:ext>
                    </c:extLst>
                  </c:dLbl>
                  <c:dLbl>
                    <c:idx val="282"/>
                    <c:layout>
                      <c:manualLayout>
                        <c:x val="4.3100522636257948E-3"/>
                        <c:y val="1.678894837728865E-2"/>
                      </c:manualLayout>
                    </c:layout>
                    <c:tx>
                      <c:rich>
                        <a:bodyPr/>
                        <a:lstStyle/>
                        <a:p>
                          <a:fld id="{385ED619-1BD1-4E84-A0FF-6DBFEC59FEDD}"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6-5194-4E7A-A0C1-15139CD39873}"/>
                      </c:ext>
                    </c:extLst>
                  </c:dLbl>
                  <c:dLbl>
                    <c:idx val="283"/>
                    <c:layout>
                      <c:manualLayout>
                        <c:x val="-7.1115862349826919E-2"/>
                        <c:y val="2.5183422565932978E-2"/>
                      </c:manualLayout>
                    </c:layout>
                    <c:tx>
                      <c:rich>
                        <a:bodyPr/>
                        <a:lstStyle/>
                        <a:p>
                          <a:fld id="{92F59019-E2E5-47EA-8364-88E521DF7A08}"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7-5194-4E7A-A0C1-15139CD3987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c:ext uri="{02D57815-91ED-43cb-92C2-25804820EDAC}">
                        <c15:formulaRef>
                          <c15:sqref>Sheet1!$B$2:$B$294</c15:sqref>
                        </c15:formulaRef>
                      </c:ext>
                    </c:extLst>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extLst>
                      <c:ext uri="{02D57815-91ED-43cb-92C2-25804820EDAC}">
                        <c15:formulaRef>
                          <c15:sqref>Sheet1!$H$2:$H$294</c15:sqref>
                        </c15:formulaRef>
                      </c:ext>
                    </c:extLst>
                    <c:numCache>
                      <c:formatCode>General</c:formatCode>
                      <c:ptCount val="293"/>
                      <c:pt idx="183" formatCode="0.0">
                        <c:v>56.358055193194311</c:v>
                      </c:pt>
                      <c:pt idx="184" formatCode="0.0">
                        <c:v>52.492119454101363</c:v>
                      </c:pt>
                      <c:pt idx="185" formatCode="0.0">
                        <c:v>48.85984424561137</c:v>
                      </c:pt>
                      <c:pt idx="186" formatCode="0.0">
                        <c:v>48.351420688083614</c:v>
                      </c:pt>
                      <c:pt idx="187" formatCode="0.0">
                        <c:v>48.34954534291294</c:v>
                      </c:pt>
                      <c:pt idx="188" formatCode="0.0">
                        <c:v>48.113827129435563</c:v>
                      </c:pt>
                      <c:pt idx="189" formatCode="0.0">
                        <c:v>47.903990647847202</c:v>
                      </c:pt>
                      <c:pt idx="190" formatCode="0.0">
                        <c:v>44.370571436221191</c:v>
                      </c:pt>
                      <c:pt idx="191" formatCode="0.0">
                        <c:v>43.090499910635799</c:v>
                      </c:pt>
                      <c:pt idx="192" formatCode="0.0">
                        <c:v>42.664607096336603</c:v>
                      </c:pt>
                      <c:pt idx="193" formatCode="0.0">
                        <c:v>41.485920241108211</c:v>
                      </c:pt>
                      <c:pt idx="194" formatCode="0.0">
                        <c:v>41.142599853830902</c:v>
                      </c:pt>
                      <c:pt idx="195" formatCode="0.0">
                        <c:v>40.623794531552626</c:v>
                      </c:pt>
                      <c:pt idx="196" formatCode="0.0">
                        <c:v>39.629984898867193</c:v>
                      </c:pt>
                      <c:pt idx="197" formatCode="0.0">
                        <c:v>39.448313125720418</c:v>
                      </c:pt>
                      <c:pt idx="198" formatCode="0.0">
                        <c:v>34.600047849861255</c:v>
                      </c:pt>
                      <c:pt idx="199" formatCode="0.0">
                        <c:v>33.580080635897019</c:v>
                      </c:pt>
                      <c:pt idx="200" formatCode="0.0">
                        <c:v>33.402821560613376</c:v>
                      </c:pt>
                      <c:pt idx="201" formatCode="0.0">
                        <c:v>33.149117029406312</c:v>
                      </c:pt>
                      <c:pt idx="202" formatCode="0.0">
                        <c:v>33.14094225269892</c:v>
                      </c:pt>
                      <c:pt idx="203" formatCode="0.0">
                        <c:v>32.702417740650247</c:v>
                      </c:pt>
                      <c:pt idx="204" formatCode="0.0">
                        <c:v>32.683817144125157</c:v>
                      </c:pt>
                      <c:pt idx="205" formatCode="0.0">
                        <c:v>32.328491263923453</c:v>
                      </c:pt>
                      <c:pt idx="206" formatCode="0.0">
                        <c:v>32.188512928292653</c:v>
                      </c:pt>
                      <c:pt idx="207" formatCode="0.0">
                        <c:v>31.506129251669165</c:v>
                      </c:pt>
                      <c:pt idx="208" formatCode="0.0">
                        <c:v>31.475072992024565</c:v>
                      </c:pt>
                      <c:pt idx="209" formatCode="0.0">
                        <c:v>31.452343773784449</c:v>
                      </c:pt>
                      <c:pt idx="210" formatCode="0.0">
                        <c:v>31.341638399823552</c:v>
                      </c:pt>
                      <c:pt idx="211" formatCode="0.0">
                        <c:v>31.205517878139247</c:v>
                      </c:pt>
                      <c:pt idx="212" formatCode="0.0">
                        <c:v>30.574218018805581</c:v>
                      </c:pt>
                      <c:pt idx="213" formatCode="0.0">
                        <c:v>30.399835133840568</c:v>
                      </c:pt>
                      <c:pt idx="214" formatCode="0.0">
                        <c:v>30.029355960009894</c:v>
                      </c:pt>
                      <c:pt idx="215" formatCode="0.0">
                        <c:v>29.505255954421983</c:v>
                      </c:pt>
                      <c:pt idx="216" formatCode="0.0">
                        <c:v>29.262349651610208</c:v>
                      </c:pt>
                      <c:pt idx="217" formatCode="0.0">
                        <c:v>28.616640661163444</c:v>
                      </c:pt>
                      <c:pt idx="218" formatCode="0.0">
                        <c:v>28.49814692612162</c:v>
                      </c:pt>
                      <c:pt idx="219" formatCode="0.0">
                        <c:v>28.361437119543339</c:v>
                      </c:pt>
                      <c:pt idx="220" formatCode="0.0">
                        <c:v>28.279657120245673</c:v>
                      </c:pt>
                      <c:pt idx="221" formatCode="0.0">
                        <c:v>28.274710248931726</c:v>
                      </c:pt>
                      <c:pt idx="222" formatCode="0.0">
                        <c:v>28.201276394259835</c:v>
                      </c:pt>
                      <c:pt idx="223" formatCode="0.0">
                        <c:v>28.165921273012287</c:v>
                      </c:pt>
                      <c:pt idx="224" formatCode="0.0">
                        <c:v>27.662051267557061</c:v>
                      </c:pt>
                      <c:pt idx="225" formatCode="0.0">
                        <c:v>27.593253604740241</c:v>
                      </c:pt>
                      <c:pt idx="226" formatCode="0.0">
                        <c:v>27.345092093066683</c:v>
                      </c:pt>
                      <c:pt idx="227" formatCode="0.0">
                        <c:v>27.254504328788244</c:v>
                      </c:pt>
                      <c:pt idx="228" formatCode="0.0">
                        <c:v>27.198812001618563</c:v>
                      </c:pt>
                      <c:pt idx="229" formatCode="0.0">
                        <c:v>27.034731712144634</c:v>
                      </c:pt>
                      <c:pt idx="230" formatCode="0.0">
                        <c:v>26.852406031527295</c:v>
                      </c:pt>
                      <c:pt idx="231" formatCode="0.0">
                        <c:v>26.299096861421177</c:v>
                      </c:pt>
                      <c:pt idx="232" formatCode="0.0">
                        <c:v>26.235928446200418</c:v>
                      </c:pt>
                      <c:pt idx="233" formatCode="0.0">
                        <c:v>26.024292123923786</c:v>
                      </c:pt>
                      <c:pt idx="234" formatCode="0.0">
                        <c:v>25.977060533124472</c:v>
                      </c:pt>
                      <c:pt idx="235" formatCode="0.0">
                        <c:v>25.975271536422241</c:v>
                      </c:pt>
                      <c:pt idx="236" formatCode="0.0">
                        <c:v>25.799927270928478</c:v>
                      </c:pt>
                      <c:pt idx="237" formatCode="0.0">
                        <c:v>25.418080932553679</c:v>
                      </c:pt>
                      <c:pt idx="238" formatCode="0.0">
                        <c:v>25.249440416225525</c:v>
                      </c:pt>
                      <c:pt idx="239" formatCode="0.0">
                        <c:v>24.572759484572416</c:v>
                      </c:pt>
                      <c:pt idx="240" formatCode="0.0">
                        <c:v>24.184584481815364</c:v>
                      </c:pt>
                      <c:pt idx="241" formatCode="0.0">
                        <c:v>23.468113972364648</c:v>
                      </c:pt>
                      <c:pt idx="242" formatCode="0.0">
                        <c:v>23.462914949294287</c:v>
                      </c:pt>
                      <c:pt idx="243" formatCode="0.0">
                        <c:v>22.649363927692931</c:v>
                      </c:pt>
                      <c:pt idx="244" formatCode="0.0">
                        <c:v>22.365146982781724</c:v>
                      </c:pt>
                      <c:pt idx="245" formatCode="0.0">
                        <c:v>22.112870846118255</c:v>
                      </c:pt>
                      <c:pt idx="246" formatCode="0.0">
                        <c:v>21.975173415695906</c:v>
                      </c:pt>
                      <c:pt idx="247" formatCode="0.0">
                        <c:v>21.616064675676299</c:v>
                      </c:pt>
                      <c:pt idx="248" formatCode="0.0">
                        <c:v>21.222160987626864</c:v>
                      </c:pt>
                      <c:pt idx="249" formatCode="0.0">
                        <c:v>21.205385141633968</c:v>
                      </c:pt>
                      <c:pt idx="250" formatCode="0.0">
                        <c:v>21.102841804643973</c:v>
                      </c:pt>
                      <c:pt idx="251" formatCode="0.0">
                        <c:v>20.680924830513248</c:v>
                      </c:pt>
                      <c:pt idx="252" formatCode="0.0">
                        <c:v>20.54507675811378</c:v>
                      </c:pt>
                      <c:pt idx="253" formatCode="0.0">
                        <c:v>20.430302960294</c:v>
                      </c:pt>
                      <c:pt idx="254" formatCode="0.0">
                        <c:v>20.312463141687942</c:v>
                      </c:pt>
                      <c:pt idx="255" formatCode="0.0">
                        <c:v>20.132391967238291</c:v>
                      </c:pt>
                      <c:pt idx="256" formatCode="0.0">
                        <c:v>19.495629445753693</c:v>
                      </c:pt>
                      <c:pt idx="257" formatCode="0.0">
                        <c:v>19.482529112464306</c:v>
                      </c:pt>
                      <c:pt idx="258" formatCode="0.0">
                        <c:v>19.147525595772947</c:v>
                      </c:pt>
                      <c:pt idx="259" formatCode="0.0">
                        <c:v>19.060821351391397</c:v>
                      </c:pt>
                      <c:pt idx="260" formatCode="0.0">
                        <c:v>19.006792368977798</c:v>
                      </c:pt>
                      <c:pt idx="261" formatCode="0.0">
                        <c:v>18.912768582141439</c:v>
                      </c:pt>
                      <c:pt idx="262" formatCode="0.0">
                        <c:v>18.638164644183149</c:v>
                      </c:pt>
                      <c:pt idx="263" formatCode="0.0">
                        <c:v>18.533364882403731</c:v>
                      </c:pt>
                      <c:pt idx="264" formatCode="0.0">
                        <c:v>18.357889973745472</c:v>
                      </c:pt>
                      <c:pt idx="265" formatCode="0.0">
                        <c:v>18.304968094944485</c:v>
                      </c:pt>
                      <c:pt idx="266" formatCode="0.0">
                        <c:v>17.988600423480875</c:v>
                      </c:pt>
                      <c:pt idx="267" formatCode="0.0">
                        <c:v>17.937182063272843</c:v>
                      </c:pt>
                      <c:pt idx="268" formatCode="0.0">
                        <c:v>17.566317594790888</c:v>
                      </c:pt>
                      <c:pt idx="269" formatCode="0.0">
                        <c:v>16.376619389928265</c:v>
                      </c:pt>
                      <c:pt idx="270" formatCode="0.0">
                        <c:v>16.021978398629386</c:v>
                      </c:pt>
                      <c:pt idx="271" formatCode="0.0">
                        <c:v>15.801581622528886</c:v>
                      </c:pt>
                      <c:pt idx="272" formatCode="0.0">
                        <c:v>15.750799003224813</c:v>
                      </c:pt>
                      <c:pt idx="273" formatCode="0.0">
                        <c:v>15.541430190274497</c:v>
                      </c:pt>
                      <c:pt idx="274" formatCode="0.0">
                        <c:v>15.136202463894207</c:v>
                      </c:pt>
                      <c:pt idx="275" formatCode="0.0">
                        <c:v>13.648524531123201</c:v>
                      </c:pt>
                      <c:pt idx="276" formatCode="0.0">
                        <c:v>13.310527601439219</c:v>
                      </c:pt>
                      <c:pt idx="277" formatCode="0.0">
                        <c:v>13.078252526530378</c:v>
                      </c:pt>
                      <c:pt idx="278" formatCode="0.0">
                        <c:v>12.892275286857256</c:v>
                      </c:pt>
                      <c:pt idx="279" formatCode="0.0">
                        <c:v>11.90845538511924</c:v>
                      </c:pt>
                      <c:pt idx="280" formatCode="0.0">
                        <c:v>11.433024570206939</c:v>
                      </c:pt>
                      <c:pt idx="281" formatCode="0.0">
                        <c:v>10.668244416920786</c:v>
                      </c:pt>
                      <c:pt idx="282" formatCode="0.0">
                        <c:v>9.5320139869022142</c:v>
                      </c:pt>
                      <c:pt idx="283" formatCode="0.0">
                        <c:v>6.8643565443184258</c:v>
                      </c:pt>
                    </c:numCache>
                  </c:numRef>
                </c:yVal>
                <c:smooth val="0"/>
                <c:extLst>
                  <c:ext uri="{02D57815-91ED-43cb-92C2-25804820EDAC}">
                    <c15:datalabelsRange>
                      <c15:f>Sheet1!$A$2:$A$294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28-5194-4E7A-A0C1-15139CD39873}"/>
                  </c:ext>
                </c:extLst>
              </c15:ser>
            </c15:filteredScatterSeries>
            <c15:filteredScatterSeries>
              <c15:ser>
                <c:idx val="3"/>
                <c:order val="1"/>
                <c:tx>
                  <c:strRef>
                    <c:extLst xmlns:c15="http://schemas.microsoft.com/office/drawing/2012/chart">
                      <c:ext xmlns:c15="http://schemas.microsoft.com/office/drawing/2012/chart" uri="{02D57815-91ED-43cb-92C2-25804820EDAC}">
                        <c15:formulaRef>
                          <c15:sqref>Sheet1!$G$1</c15:sqref>
                        </c15:formulaRef>
                      </c:ext>
                    </c:extLst>
                    <c:strCache>
                      <c:ptCount val="1"/>
                      <c:pt idx="0">
                        <c:v>4 000 - 9 999</c:v>
                      </c:pt>
                    </c:strCache>
                  </c:strRef>
                </c:tx>
                <c:spPr>
                  <a:ln w="25400" cap="rnd">
                    <a:noFill/>
                    <a:round/>
                  </a:ln>
                  <a:effectLst/>
                </c:spPr>
                <c:marker>
                  <c:symbol val="circle"/>
                  <c:size val="5"/>
                  <c:spPr>
                    <a:solidFill>
                      <a:schemeClr val="accent4"/>
                    </a:solidFill>
                    <a:ln w="9525">
                      <a:solidFill>
                        <a:schemeClr val="accent4"/>
                      </a:solidFill>
                    </a:ln>
                    <a:effectLst/>
                  </c:spPr>
                </c:marker>
                <c:dLbls>
                  <c:dLbl>
                    <c:idx val="75"/>
                    <c:layout>
                      <c:manualLayout>
                        <c:x val="2.1550261318129369E-3"/>
                        <c:y val="-1.0493092735805369E-2"/>
                      </c:manualLayout>
                    </c:layout>
                    <c:tx>
                      <c:rich>
                        <a:bodyPr/>
                        <a:lstStyle/>
                        <a:p>
                          <a:fld id="{86EC2C71-69CF-436D-90F6-4AFDF11AFBD6}"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9-5194-4E7A-A0C1-15139CD39873}"/>
                      </c:ext>
                    </c:extLst>
                  </c:dLbl>
                  <c:dLbl>
                    <c:idx val="76"/>
                    <c:layout>
                      <c:manualLayout>
                        <c:x val="-1.5085182922690716E-2"/>
                        <c:y val="-2.7282041113094097E-2"/>
                      </c:manualLayout>
                    </c:layout>
                    <c:tx>
                      <c:rich>
                        <a:bodyPr/>
                        <a:lstStyle/>
                        <a:p>
                          <a:fld id="{94CF6C1C-AAA9-4900-8311-13FD057CBC06}"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A-5194-4E7A-A0C1-15139CD39873}"/>
                      </c:ext>
                    </c:extLst>
                  </c:dLbl>
                  <c:dLbl>
                    <c:idx val="77"/>
                    <c:layout>
                      <c:manualLayout>
                        <c:x val="6.465078395438811E-3"/>
                        <c:y val="6.2958556414832445E-3"/>
                      </c:manualLayout>
                    </c:layout>
                    <c:tx>
                      <c:rich>
                        <a:bodyPr/>
                        <a:lstStyle/>
                        <a:p>
                          <a:fld id="{61C7CA40-499D-4B2B-AFAA-1CBDC5A04E2D}"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B-5194-4E7A-A0C1-15139CD39873}"/>
                      </c:ext>
                    </c:extLst>
                  </c:dLbl>
                  <c:dLbl>
                    <c:idx val="78"/>
                    <c:layout>
                      <c:manualLayout>
                        <c:x val="-3.2325391977194057E-2"/>
                        <c:y val="-2.5183422565933054E-2"/>
                      </c:manualLayout>
                    </c:layout>
                    <c:tx>
                      <c:rich>
                        <a:bodyPr/>
                        <a:lstStyle/>
                        <a:p>
                          <a:fld id="{57EA097E-A106-452B-8C77-F5D0C07F7FD2}"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C-5194-4E7A-A0C1-15139CD39873}"/>
                      </c:ext>
                    </c:extLst>
                  </c:dLbl>
                  <c:dLbl>
                    <c:idx val="79"/>
                    <c:layout>
                      <c:manualLayout>
                        <c:x val="-7.5425914613452869E-2"/>
                        <c:y val="-2.9380659660255139E-2"/>
                      </c:manualLayout>
                    </c:layout>
                    <c:tx>
                      <c:rich>
                        <a:bodyPr/>
                        <a:lstStyle/>
                        <a:p>
                          <a:fld id="{C0FC253D-F58B-4032-BDBA-B35DBF695FC7}"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D-5194-4E7A-A0C1-15139CD39873}"/>
                      </c:ext>
                    </c:extLst>
                  </c:dLbl>
                  <c:dLbl>
                    <c:idx val="82"/>
                    <c:layout>
                      <c:manualLayout>
                        <c:x val="3.8790555216181202E-2"/>
                        <c:y val="-1.1472823516190951E-3"/>
                      </c:manualLayout>
                    </c:layout>
                    <c:tx>
                      <c:rich>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Montserrat" panose="00000500000000000000" pitchFamily="2" charset="0"/>
                              <a:ea typeface="+mn-ea"/>
                              <a:cs typeface="+mn-cs"/>
                            </a:defRPr>
                          </a:pPr>
                          <a:fld id="{1F967777-A8A9-486D-9CC1-8BE86151E146}" type="CELLRANGE">
                            <a:rPr lang="en-US"/>
                            <a:pPr>
                              <a:defRPr sz="8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layout>
                          <c:manualLayout>
                            <c:w val="7.8442951197990898E-2"/>
                            <c:h val="3.4948571751038271E-2"/>
                          </c:manualLayout>
                        </c15:layout>
                        <c15:dlblFieldTable/>
                        <c15:showDataLabelsRange val="1"/>
                      </c:ext>
                      <c:ext xmlns:c16="http://schemas.microsoft.com/office/drawing/2014/chart" uri="{C3380CC4-5D6E-409C-BE32-E72D297353CC}">
                        <c16:uniqueId val="{0000002E-5194-4E7A-A0C1-15139CD39873}"/>
                      </c:ext>
                    </c:extLst>
                  </c:dLbl>
                  <c:dLbl>
                    <c:idx val="84"/>
                    <c:layout>
                      <c:manualLayout>
                        <c:x val="1.0775130659064684E-2"/>
                        <c:y val="1.2591711282966489E-2"/>
                      </c:manualLayout>
                    </c:layout>
                    <c:tx>
                      <c:rich>
                        <a:bodyPr/>
                        <a:lstStyle/>
                        <a:p>
                          <a:fld id="{3E7E5A06-B104-43C2-811A-A0242D4EA666}"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F-5194-4E7A-A0C1-15139CD39873}"/>
                      </c:ext>
                    </c:extLst>
                  </c:dLbl>
                  <c:dLbl>
                    <c:idx val="89"/>
                    <c:layout>
                      <c:manualLayout>
                        <c:x val="-0.1163714111178986"/>
                        <c:y val="-2.5345448147104713E-2"/>
                      </c:manualLayout>
                    </c:layout>
                    <c:tx>
                      <c:rich>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fld id="{EEEED48C-3F12-4332-B568-0665D94EFB14}" type="CELLRANGE">
                            <a:rPr lang="en-US"/>
                            <a:pPr>
                              <a:defRPr sz="800"/>
                            </a:pPr>
                            <a:t>[CELLRANGE]</a:t>
                          </a:fld>
                          <a:endParaRPr lang="en-US"/>
                        </a:p>
                      </c:rich>
                    </c:tx>
                    <c:numFmt formatCode="#,##0.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0-5194-4E7A-A0C1-15139CD39873}"/>
                      </c:ext>
                    </c:extLst>
                  </c:dLbl>
                  <c:dLbl>
                    <c:idx val="90"/>
                    <c:layout>
                      <c:manualLayout>
                        <c:x val="1.9395235186316431E-2"/>
                        <c:y val="8.3944741886443248E-3"/>
                      </c:manualLayout>
                    </c:layout>
                    <c:tx>
                      <c:rich>
                        <a:bodyPr/>
                        <a:lstStyle/>
                        <a:p>
                          <a:fld id="{BCC46B1D-83CF-4A2F-8062-B25904DAE547}"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1-5194-4E7A-A0C1-15139CD39873}"/>
                      </c:ext>
                    </c:extLst>
                  </c:dLbl>
                  <c:dLbl>
                    <c:idx val="92"/>
                    <c:layout>
                      <c:manualLayout>
                        <c:x val="1.2930156790877622E-2"/>
                        <c:y val="-1.478484475247775E-2"/>
                      </c:manualLayout>
                    </c:layout>
                    <c:tx>
                      <c:rich>
                        <a:bodyPr/>
                        <a:lstStyle/>
                        <a:p>
                          <a:fld id="{F1C38F3C-397B-41E2-A271-A895C592DD62}"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2-5194-4E7A-A0C1-15139CD39873}"/>
                      </c:ext>
                    </c:extLst>
                  </c:dLbl>
                  <c:dLbl>
                    <c:idx val="96"/>
                    <c:layout>
                      <c:manualLayout>
                        <c:x val="-8.6201045272517512E-2"/>
                        <c:y val="-2.3084804018771894E-2"/>
                      </c:manualLayout>
                    </c:layout>
                    <c:tx>
                      <c:rich>
                        <a:bodyPr/>
                        <a:lstStyle/>
                        <a:p>
                          <a:fld id="{3F4015AB-D2FB-40FD-B4B6-141142B92D94}"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3-5194-4E7A-A0C1-15139CD39873}"/>
                      </c:ext>
                    </c:extLst>
                  </c:dLbl>
                  <c:dLbl>
                    <c:idx val="100"/>
                    <c:layout>
                      <c:manualLayout>
                        <c:x val="-0.12930156790877625"/>
                        <c:y val="-2.098618547161089E-2"/>
                      </c:manualLayout>
                    </c:layout>
                    <c:tx>
                      <c:rich>
                        <a:bodyPr/>
                        <a:lstStyle/>
                        <a:p>
                          <a:fld id="{392CD548-9892-4CF1-99BF-79D9C431813A}"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4-5194-4E7A-A0C1-15139CD39873}"/>
                      </c:ext>
                    </c:extLst>
                  </c:dLbl>
                  <c:dLbl>
                    <c:idx val="106"/>
                    <c:layout>
                      <c:manualLayout>
                        <c:x val="3.448041810900699E-2"/>
                        <c:y val="-8.3944741886444029E-3"/>
                      </c:manualLayout>
                    </c:layout>
                    <c:tx>
                      <c:rich>
                        <a:bodyPr/>
                        <a:lstStyle/>
                        <a:p>
                          <a:fld id="{DB2BA9B9-8D18-4F94-8B1E-17FDE880A828}"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5-5194-4E7A-A0C1-15139CD39873}"/>
                      </c:ext>
                    </c:extLst>
                  </c:dLbl>
                  <c:dLbl>
                    <c:idx val="109"/>
                    <c:layout>
                      <c:manualLayout>
                        <c:x val="2.1550261318129368E-2"/>
                        <c:y val="1.4690329830127493E-2"/>
                      </c:manualLayout>
                    </c:layout>
                    <c:tx>
                      <c:rich>
                        <a:bodyPr/>
                        <a:lstStyle/>
                        <a:p>
                          <a:fld id="{6165A6D8-EFFD-4581-A974-BA272467E5C9}"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6-5194-4E7A-A0C1-15139CD39873}"/>
                      </c:ext>
                    </c:extLst>
                  </c:dLbl>
                  <c:dLbl>
                    <c:idx val="119"/>
                    <c:layout>
                      <c:manualLayout>
                        <c:x val="2.1550261318129291E-2"/>
                        <c:y val="1.2591711282966411E-2"/>
                      </c:manualLayout>
                    </c:layout>
                    <c:tx>
                      <c:rich>
                        <a:bodyPr/>
                        <a:lstStyle/>
                        <a:p>
                          <a:fld id="{1E1FFE1D-4E9D-4AC8-8A1D-AC97DB1A40FC}"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7-5194-4E7A-A0C1-15139CD39873}"/>
                      </c:ext>
                    </c:extLst>
                  </c:dLbl>
                  <c:dLbl>
                    <c:idx val="120"/>
                    <c:layout>
                      <c:manualLayout>
                        <c:x val="-9.9131202063395096E-2"/>
                        <c:y val="-2.0986185471610812E-3"/>
                      </c:manualLayout>
                    </c:layout>
                    <c:tx>
                      <c:rich>
                        <a:bodyPr/>
                        <a:lstStyle/>
                        <a:p>
                          <a:fld id="{DFBF0659-710F-4863-BB1C-AAB01E89CFA1}"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8-5194-4E7A-A0C1-15139CD39873}"/>
                      </c:ext>
                    </c:extLst>
                  </c:dLbl>
                  <c:dLbl>
                    <c:idx val="128"/>
                    <c:layout>
                      <c:manualLayout>
                        <c:x val="-0.10344125432702105"/>
                        <c:y val="-1.2672724073552357E-2"/>
                      </c:manualLayout>
                    </c:layout>
                    <c:tx>
                      <c:rich>
                        <a:bodyPr/>
                        <a:lstStyle/>
                        <a:p>
                          <a:fld id="{076BA6DF-62C0-48A5-8404-EFF443D455B7}"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9-5194-4E7A-A0C1-15139CD39873}"/>
                      </c:ext>
                    </c:extLst>
                  </c:dLbl>
                  <c:dLbl>
                    <c:idx val="129"/>
                    <c:layout>
                      <c:manualLayout>
                        <c:x val="-3.8790470372632946E-2"/>
                        <c:y val="-2.956968950495548E-2"/>
                      </c:manualLayout>
                    </c:layout>
                    <c:tx>
                      <c:rich>
                        <a:bodyPr/>
                        <a:lstStyle/>
                        <a:p>
                          <a:fld id="{22D5F596-27F8-4B69-9C7F-122C81D38D0E}"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A-5194-4E7A-A0C1-15139CD39873}"/>
                      </c:ext>
                    </c:extLst>
                  </c:dLbl>
                  <c:dLbl>
                    <c:idx val="132"/>
                    <c:layout>
                      <c:manualLayout>
                        <c:x val="-0.14007669856784091"/>
                        <c:y val="0"/>
                      </c:manualLayout>
                    </c:layout>
                    <c:tx>
                      <c:rich>
                        <a:bodyPr/>
                        <a:lstStyle/>
                        <a:p>
                          <a:fld id="{36A1F9F2-23C6-4001-A7CF-FE19CCF52AB7}"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B-5194-4E7A-A0C1-15139CD39873}"/>
                      </c:ext>
                    </c:extLst>
                  </c:dLbl>
                  <c:dLbl>
                    <c:idx val="136"/>
                    <c:layout>
                      <c:manualLayout>
                        <c:x val="-0.10344125432702098"/>
                        <c:y val="-1.6896965431403104E-2"/>
                      </c:manualLayout>
                    </c:layout>
                    <c:tx>
                      <c:rich>
                        <a:bodyPr/>
                        <a:lstStyle/>
                        <a:p>
                          <a:fld id="{0294CD26-DA82-4738-BFF9-37B091F9A7D2}"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C-5194-4E7A-A0C1-15139CD39873}"/>
                      </c:ext>
                    </c:extLst>
                  </c:dLbl>
                  <c:dLbl>
                    <c:idx val="147"/>
                    <c:layout>
                      <c:manualLayout>
                        <c:x val="-2.1550261318129369E-3"/>
                        <c:y val="2.7282041113094058E-2"/>
                      </c:manualLayout>
                    </c:layout>
                    <c:tx>
                      <c:rich>
                        <a:bodyPr/>
                        <a:lstStyle/>
                        <a:p>
                          <a:fld id="{FE5FD358-FD85-4C06-BFFA-992DE5C75AC9}"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D-5194-4E7A-A0C1-15139CD39873}"/>
                      </c:ext>
                    </c:extLst>
                  </c:dLbl>
                  <c:dLbl>
                    <c:idx val="149"/>
                    <c:layout>
                      <c:manualLayout>
                        <c:x val="-3.663544424081993E-2"/>
                        <c:y val="-2.5183422565932995E-2"/>
                      </c:manualLayout>
                    </c:layout>
                    <c:tx>
                      <c:rich>
                        <a:bodyPr/>
                        <a:lstStyle/>
                        <a:p>
                          <a:fld id="{CBF40CD6-B238-4794-ABCD-618A6FCF558C}"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E-5194-4E7A-A0C1-15139CD39873}"/>
                      </c:ext>
                    </c:extLst>
                  </c:dLbl>
                  <c:dLbl>
                    <c:idx val="154"/>
                    <c:layout>
                      <c:manualLayout>
                        <c:x val="1.5085182922690401E-2"/>
                        <c:y val="2.1121206789253928E-3"/>
                      </c:manualLayout>
                    </c:layout>
                    <c:tx>
                      <c:rich>
                        <a:bodyPr/>
                        <a:lstStyle/>
                        <a:p>
                          <a:fld id="{86A22F22-D872-4070-AA4C-510D3FA60031}"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F-5194-4E7A-A0C1-15139CD39873}"/>
                      </c:ext>
                    </c:extLst>
                  </c:dLbl>
                  <c:dLbl>
                    <c:idx val="164"/>
                    <c:layout>
                      <c:manualLayout>
                        <c:x val="-0.13361162017240208"/>
                        <c:y val="2.0986185471610814E-2"/>
                      </c:manualLayout>
                    </c:layout>
                    <c:tx>
                      <c:rich>
                        <a:bodyPr/>
                        <a:lstStyle/>
                        <a:p>
                          <a:fld id="{93D0BA6B-30E1-4390-9737-6DCA501669C8}"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0-5194-4E7A-A0C1-15139CD3987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xmlns:c15="http://schemas.microsoft.com/office/drawing/2012/chart">
                      <c:ext xmlns:c15="http://schemas.microsoft.com/office/drawing/2012/chart" uri="{02D57815-91ED-43cb-92C2-25804820EDAC}">
                        <c15:formulaRef>
                          <c15:sqref>Sheet1!$B$2:$B$294</c15:sqref>
                        </c15:formulaRef>
                      </c:ext>
                    </c:extLst>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extLst xmlns:c15="http://schemas.microsoft.com/office/drawing/2012/chart">
                      <c:ext xmlns:c15="http://schemas.microsoft.com/office/drawing/2012/chart" uri="{02D57815-91ED-43cb-92C2-25804820EDAC}">
                        <c15:formulaRef>
                          <c15:sqref>Sheet1!$G$2:$G$294</c15:sqref>
                        </c15:formulaRef>
                      </c:ext>
                    </c:extLst>
                    <c:numCache>
                      <c:formatCode>General</c:formatCode>
                      <c:ptCount val="293"/>
                      <c:pt idx="75" formatCode="0.0">
                        <c:v>73.07531567084564</c:v>
                      </c:pt>
                      <c:pt idx="76" formatCode="0.0">
                        <c:v>68.563696344209873</c:v>
                      </c:pt>
                      <c:pt idx="77" formatCode="0.0">
                        <c:v>64.095221085310243</c:v>
                      </c:pt>
                      <c:pt idx="78" formatCode="0.0">
                        <c:v>60.575749224651418</c:v>
                      </c:pt>
                      <c:pt idx="79" formatCode="0.0">
                        <c:v>57.284576328464112</c:v>
                      </c:pt>
                      <c:pt idx="80" formatCode="0.0">
                        <c:v>52.942730034987832</c:v>
                      </c:pt>
                      <c:pt idx="81" formatCode="0.0">
                        <c:v>52.888124136518456</c:v>
                      </c:pt>
                      <c:pt idx="82" formatCode="0.0">
                        <c:v>48.084305593864471</c:v>
                      </c:pt>
                      <c:pt idx="83" formatCode="0.0">
                        <c:v>47.782454449523492</c:v>
                      </c:pt>
                      <c:pt idx="84" formatCode="0.0">
                        <c:v>45.92711802642166</c:v>
                      </c:pt>
                      <c:pt idx="85" formatCode="0.0">
                        <c:v>45.908507255034444</c:v>
                      </c:pt>
                      <c:pt idx="86" formatCode="0.0">
                        <c:v>44.97147036918858</c:v>
                      </c:pt>
                      <c:pt idx="87" formatCode="0.0">
                        <c:v>44.81351738332355</c:v>
                      </c:pt>
                      <c:pt idx="88" formatCode="0.0">
                        <c:v>42.570076721905558</c:v>
                      </c:pt>
                      <c:pt idx="89" formatCode="0.0">
                        <c:v>42.177513734270541</c:v>
                      </c:pt>
                      <c:pt idx="90" formatCode="0.0">
                        <c:v>41.752139360758157</c:v>
                      </c:pt>
                      <c:pt idx="91" formatCode="0.0">
                        <c:v>41.108748003852227</c:v>
                      </c:pt>
                      <c:pt idx="92" formatCode="0.0">
                        <c:v>40.098271488163029</c:v>
                      </c:pt>
                      <c:pt idx="93" formatCode="0.0">
                        <c:v>39.782791361002523</c:v>
                      </c:pt>
                      <c:pt idx="94" formatCode="0.0">
                        <c:v>39.688365291956089</c:v>
                      </c:pt>
                      <c:pt idx="95" formatCode="0.0">
                        <c:v>39.117962922560515</c:v>
                      </c:pt>
                      <c:pt idx="96" formatCode="0.0">
                        <c:v>38.083194553754481</c:v>
                      </c:pt>
                      <c:pt idx="97" formatCode="0.0">
                        <c:v>37.524468473940395</c:v>
                      </c:pt>
                      <c:pt idx="98" formatCode="0.0">
                        <c:v>37.326751059484515</c:v>
                      </c:pt>
                      <c:pt idx="99" formatCode="0.0">
                        <c:v>37.242017699890411</c:v>
                      </c:pt>
                      <c:pt idx="100" formatCode="0.0">
                        <c:v>36.877490921806796</c:v>
                      </c:pt>
                      <c:pt idx="101" formatCode="0.0">
                        <c:v>36.787118333350563</c:v>
                      </c:pt>
                      <c:pt idx="102" formatCode="0.0">
                        <c:v>36.697513079415614</c:v>
                      </c:pt>
                      <c:pt idx="103" formatCode="0.0">
                        <c:v>36.368663336229453</c:v>
                      </c:pt>
                      <c:pt idx="104" formatCode="0.0">
                        <c:v>35.679378213392908</c:v>
                      </c:pt>
                      <c:pt idx="105" formatCode="0.0">
                        <c:v>35.664937362921506</c:v>
                      </c:pt>
                      <c:pt idx="106" formatCode="0.0">
                        <c:v>35.620942046745256</c:v>
                      </c:pt>
                      <c:pt idx="107" formatCode="0.0">
                        <c:v>34.703988950853145</c:v>
                      </c:pt>
                      <c:pt idx="108" formatCode="0.0">
                        <c:v>34.637054752057182</c:v>
                      </c:pt>
                      <c:pt idx="109" formatCode="0.0">
                        <c:v>34.457077510583005</c:v>
                      </c:pt>
                      <c:pt idx="110" formatCode="0.0">
                        <c:v>34.122626374287123</c:v>
                      </c:pt>
                      <c:pt idx="111" formatCode="0.0">
                        <c:v>33.248839409869717</c:v>
                      </c:pt>
                      <c:pt idx="112" formatCode="0.0">
                        <c:v>33.030266583363456</c:v>
                      </c:pt>
                      <c:pt idx="113" formatCode="0.0">
                        <c:v>32.446848625751585</c:v>
                      </c:pt>
                      <c:pt idx="114" formatCode="0.0">
                        <c:v>32.133331566032453</c:v>
                      </c:pt>
                      <c:pt idx="115" formatCode="0.0">
                        <c:v>31.972738695672575</c:v>
                      </c:pt>
                      <c:pt idx="116" formatCode="0.0">
                        <c:v>31.270561187553582</c:v>
                      </c:pt>
                      <c:pt idx="117" formatCode="0.0">
                        <c:v>31.255811659294807</c:v>
                      </c:pt>
                      <c:pt idx="118" formatCode="0.0">
                        <c:v>31.113370282488404</c:v>
                      </c:pt>
                      <c:pt idx="119" formatCode="0.0">
                        <c:v>30.678398511298809</c:v>
                      </c:pt>
                      <c:pt idx="120" formatCode="0.0">
                        <c:v>30.162021259160994</c:v>
                      </c:pt>
                      <c:pt idx="121" formatCode="0.0">
                        <c:v>29.97110866789987</c:v>
                      </c:pt>
                      <c:pt idx="122" formatCode="0.0">
                        <c:v>29.331008017898867</c:v>
                      </c:pt>
                      <c:pt idx="123" formatCode="0.0">
                        <c:v>28.791003787697903</c:v>
                      </c:pt>
                      <c:pt idx="124" formatCode="0.0">
                        <c:v>28.345046569795855</c:v>
                      </c:pt>
                      <c:pt idx="125" formatCode="0.0">
                        <c:v>28.343538835833712</c:v>
                      </c:pt>
                      <c:pt idx="126" formatCode="0.0">
                        <c:v>27.975594329486711</c:v>
                      </c:pt>
                      <c:pt idx="127" formatCode="0.0">
                        <c:v>27.792807512859923</c:v>
                      </c:pt>
                      <c:pt idx="128" formatCode="0.0">
                        <c:v>27.713165229203014</c:v>
                      </c:pt>
                      <c:pt idx="129" formatCode="0.0">
                        <c:v>27.617162119642188</c:v>
                      </c:pt>
                      <c:pt idx="130" formatCode="0.0">
                        <c:v>27.009559474518156</c:v>
                      </c:pt>
                      <c:pt idx="131" formatCode="0.0">
                        <c:v>26.900573005165825</c:v>
                      </c:pt>
                      <c:pt idx="132" formatCode="0.0">
                        <c:v>26.749024111204704</c:v>
                      </c:pt>
                      <c:pt idx="133" formatCode="0.0">
                        <c:v>26.406816969997152</c:v>
                      </c:pt>
                      <c:pt idx="134" formatCode="0.0">
                        <c:v>26.188930702206434</c:v>
                      </c:pt>
                      <c:pt idx="135" formatCode="0.0">
                        <c:v>25.408219018501057</c:v>
                      </c:pt>
                      <c:pt idx="136" formatCode="0.0">
                        <c:v>25.144917416537226</c:v>
                      </c:pt>
                      <c:pt idx="137" formatCode="0.0">
                        <c:v>24.560631710736686</c:v>
                      </c:pt>
                      <c:pt idx="138" formatCode="0.0">
                        <c:v>24.35943978206879</c:v>
                      </c:pt>
                      <c:pt idx="139" formatCode="0.0">
                        <c:v>24.353987539841341</c:v>
                      </c:pt>
                      <c:pt idx="140" formatCode="0.0">
                        <c:v>24.08327299888677</c:v>
                      </c:pt>
                      <c:pt idx="141" formatCode="0.0">
                        <c:v>23.905760584244263</c:v>
                      </c:pt>
                      <c:pt idx="142" formatCode="0.0">
                        <c:v>23.845367402763401</c:v>
                      </c:pt>
                      <c:pt idx="143" formatCode="0.0">
                        <c:v>23.438286708083652</c:v>
                      </c:pt>
                      <c:pt idx="144" formatCode="0.0">
                        <c:v>23.395122935330349</c:v>
                      </c:pt>
                      <c:pt idx="145" formatCode="0.0">
                        <c:v>23.379164647207332</c:v>
                      </c:pt>
                      <c:pt idx="146" formatCode="0.0">
                        <c:v>23.354002399273682</c:v>
                      </c:pt>
                      <c:pt idx="147" formatCode="0.0">
                        <c:v>23.344956976524742</c:v>
                      </c:pt>
                      <c:pt idx="148" formatCode="0.0">
                        <c:v>23.265399422861918</c:v>
                      </c:pt>
                      <c:pt idx="149" formatCode="0.0">
                        <c:v>22.846465547663456</c:v>
                      </c:pt>
                      <c:pt idx="150" formatCode="0.0">
                        <c:v>22.830840585386539</c:v>
                      </c:pt>
                      <c:pt idx="151" formatCode="0.0">
                        <c:v>22.818850061541028</c:v>
                      </c:pt>
                      <c:pt idx="152" formatCode="0.0">
                        <c:v>22.083735685296389</c:v>
                      </c:pt>
                      <c:pt idx="153" formatCode="0.0">
                        <c:v>22.069138239463399</c:v>
                      </c:pt>
                      <c:pt idx="154" formatCode="0.0">
                        <c:v>21.847212709636324</c:v>
                      </c:pt>
                      <c:pt idx="155" formatCode="0.0">
                        <c:v>20.631729634239292</c:v>
                      </c:pt>
                      <c:pt idx="156" formatCode="0.0">
                        <c:v>20.038104220736699</c:v>
                      </c:pt>
                      <c:pt idx="157" formatCode="0.0">
                        <c:v>20.033832735374446</c:v>
                      </c:pt>
                      <c:pt idx="158" formatCode="0.0">
                        <c:v>19.609941906306261</c:v>
                      </c:pt>
                      <c:pt idx="159" formatCode="0.0">
                        <c:v>19.137328961224384</c:v>
                      </c:pt>
                      <c:pt idx="160" formatCode="0.0">
                        <c:v>18.970296525209875</c:v>
                      </c:pt>
                      <c:pt idx="161" formatCode="0.0">
                        <c:v>18.959904401471746</c:v>
                      </c:pt>
                      <c:pt idx="162" formatCode="0.0">
                        <c:v>18.67374102938409</c:v>
                      </c:pt>
                      <c:pt idx="163" formatCode="0.0">
                        <c:v>18.192364806932318</c:v>
                      </c:pt>
                      <c:pt idx="164" formatCode="0.0">
                        <c:v>17.546456636336842</c:v>
                      </c:pt>
                      <c:pt idx="165" formatCode="0.0">
                        <c:v>16.409967006623418</c:v>
                      </c:pt>
                      <c:pt idx="166" formatCode="0.0">
                        <c:v>16.22010091144918</c:v>
                      </c:pt>
                      <c:pt idx="167" formatCode="0.0">
                        <c:v>15.920502923177636</c:v>
                      </c:pt>
                      <c:pt idx="168" formatCode="0.0">
                        <c:v>14.649000494553704</c:v>
                      </c:pt>
                      <c:pt idx="169" formatCode="0.0">
                        <c:v>13.798555385331625</c:v>
                      </c:pt>
                      <c:pt idx="170" formatCode="0.0">
                        <c:v>13.338463723844896</c:v>
                      </c:pt>
                    </c:numCache>
                  </c:numRef>
                </c:yVal>
                <c:smooth val="0"/>
                <c:extLst xmlns:c15="http://schemas.microsoft.com/office/drawing/2012/chart">
                  <c:ext xmlns:c15="http://schemas.microsoft.com/office/drawing/2012/chart" uri="{02D57815-91ED-43cb-92C2-25804820EDAC}">
                    <c15:datalabelsRange>
                      <c15:f>Sheet1!$A$2:$A$294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41-5194-4E7A-A0C1-15139CD39873}"/>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Sheet1!$F$1</c15:sqref>
                        </c15:formulaRef>
                      </c:ext>
                    </c:extLst>
                    <c:strCache>
                      <c:ptCount val="1"/>
                      <c:pt idx="0">
                        <c:v>10 000 - 24 999</c:v>
                      </c:pt>
                    </c:strCache>
                  </c:strRef>
                </c:tx>
                <c:spPr>
                  <a:ln w="25400" cap="rnd">
                    <a:noFill/>
                    <a:round/>
                  </a:ln>
                  <a:effectLst/>
                </c:spPr>
                <c:marker>
                  <c:symbol val="circle"/>
                  <c:size val="5"/>
                  <c:spPr>
                    <a:solidFill>
                      <a:schemeClr val="accent3"/>
                    </a:solidFill>
                    <a:ln w="9525">
                      <a:solidFill>
                        <a:schemeClr val="accent3"/>
                      </a:solidFill>
                    </a:ln>
                    <a:effectLst/>
                  </c:spPr>
                </c:marker>
                <c:dLbls>
                  <c:dLbl>
                    <c:idx val="0"/>
                    <c:layout>
                      <c:manualLayout>
                        <c:x val="-1.5803342405068188E-16"/>
                        <c:y val="-1.2591711282966489E-2"/>
                      </c:manualLayout>
                    </c:layout>
                    <c:tx>
                      <c:rich>
                        <a:bodyPr/>
                        <a:lstStyle/>
                        <a:p>
                          <a:fld id="{11284440-E37F-4A24-878A-FA46D9E3D0C3}"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2-5194-4E7A-A0C1-15139CD39873}"/>
                      </c:ext>
                    </c:extLst>
                  </c:dLbl>
                  <c:dLbl>
                    <c:idx val="1"/>
                    <c:layout>
                      <c:manualLayout>
                        <c:x val="-3.0170365845381117E-2"/>
                        <c:y val="-3.3577896754577299E-2"/>
                      </c:manualLayout>
                    </c:layout>
                    <c:tx>
                      <c:rich>
                        <a:bodyPr/>
                        <a:lstStyle/>
                        <a:p>
                          <a:fld id="{174FCEF3-5CF0-46E8-A896-2945089DB1FA}"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3-5194-4E7A-A0C1-15139CD39873}"/>
                      </c:ext>
                    </c:extLst>
                  </c:dLbl>
                  <c:dLbl>
                    <c:idx val="3"/>
                    <c:layout>
                      <c:manualLayout>
                        <c:x val="1.9395235186316431E-2"/>
                        <c:y val="-6.2958556414832827E-3"/>
                      </c:manualLayout>
                    </c:layout>
                    <c:tx>
                      <c:rich>
                        <a:bodyPr/>
                        <a:lstStyle/>
                        <a:p>
                          <a:fld id="{E4D40B00-172A-4CB6-952A-0F0955E40C2D}"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4-5194-4E7A-A0C1-15139CD39873}"/>
                      </c:ext>
                    </c:extLst>
                  </c:dLbl>
                  <c:dLbl>
                    <c:idx val="5"/>
                    <c:layout>
                      <c:manualLayout>
                        <c:x val="7.5425914613452799E-2"/>
                        <c:y val="5.0555886046665346E-2"/>
                      </c:manualLayout>
                    </c:layout>
                    <c:tx>
                      <c:rich>
                        <a:bodyPr/>
                        <a:lstStyle/>
                        <a:p>
                          <a:fld id="{DAA74F5E-2BEC-4609-9F6E-F586A120FA3B}"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5-5194-4E7A-A0C1-15139CD39873}"/>
                      </c:ext>
                    </c:extLst>
                  </c:dLbl>
                  <c:dLbl>
                    <c:idx val="6"/>
                    <c:layout>
                      <c:manualLayout>
                        <c:x val="3.663544424081993E-2"/>
                        <c:y val="2.7282041113093982E-2"/>
                      </c:manualLayout>
                    </c:layout>
                    <c:tx>
                      <c:rich>
                        <a:bodyPr/>
                        <a:lstStyle/>
                        <a:p>
                          <a:fld id="{87F5258E-84E1-46AB-AC03-FDA5C754D592}"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6-5194-4E7A-A0C1-15139CD39873}"/>
                      </c:ext>
                    </c:extLst>
                  </c:dLbl>
                  <c:dLbl>
                    <c:idx val="12"/>
                    <c:layout>
                      <c:manualLayout>
                        <c:x val="2.5860313581755244E-2"/>
                        <c:y val="-2.0986185471611584E-3"/>
                      </c:manualLayout>
                    </c:layout>
                    <c:tx>
                      <c:rich>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fld id="{DC159E45-4E03-4564-AC0A-1CB2A2D19017}" type="CELLRANGE">
                            <a:rPr lang="en-US"/>
                            <a:pPr>
                              <a:defRPr sz="800"/>
                            </a:pPr>
                            <a:t>[CELLRANGE]</a:t>
                          </a:fld>
                          <a:endParaRPr lang="en-US"/>
                        </a:p>
                      </c:rich>
                    </c:tx>
                    <c:numFmt formatCode="#,##0.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7-5194-4E7A-A0C1-15139CD39873}"/>
                      </c:ext>
                    </c:extLst>
                  </c:dLbl>
                  <c:dLbl>
                    <c:idx val="13"/>
                    <c:layout>
                      <c:manualLayout>
                        <c:x val="-9.48211497997693E-2"/>
                        <c:y val="-3.7853506881342862E-2"/>
                      </c:manualLayout>
                    </c:layout>
                    <c:tx>
                      <c:rich>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fld id="{596E3A44-FF8E-4065-B230-2DF01B410CCE}" type="CELLRANGE">
                            <a:rPr lang="en-US"/>
                            <a:pPr>
                              <a:defRPr sz="800"/>
                            </a:pPr>
                            <a:t>[CELLRANGE]</a:t>
                          </a:fld>
                          <a:endParaRPr lang="en-US"/>
                        </a:p>
                      </c:rich>
                    </c:tx>
                    <c:numFmt formatCode="#,##0.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8-5194-4E7A-A0C1-15139CD39873}"/>
                      </c:ext>
                    </c:extLst>
                  </c:dLbl>
                  <c:dLbl>
                    <c:idx val="30"/>
                    <c:layout>
                      <c:manualLayout>
                        <c:x val="1.5085182922690401E-2"/>
                        <c:y val="-7.6948457814088709E-17"/>
                      </c:manualLayout>
                    </c:layout>
                    <c:tx>
                      <c:rich>
                        <a:bodyPr/>
                        <a:lstStyle/>
                        <a:p>
                          <a:fld id="{66A9F564-F106-4259-BD58-2CC57367DF98}"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9-5194-4E7A-A0C1-15139CD39873}"/>
                      </c:ext>
                    </c:extLst>
                  </c:dLbl>
                  <c:dLbl>
                    <c:idx val="38"/>
                    <c:layout>
                      <c:manualLayout>
                        <c:x val="-0.10344125432702102"/>
                        <c:y val="-1.4690329830127569E-2"/>
                      </c:manualLayout>
                    </c:layout>
                    <c:tx>
                      <c:rich>
                        <a:bodyPr/>
                        <a:lstStyle/>
                        <a:p>
                          <a:fld id="{650315C1-E59D-43F3-9B7F-E6F5522165E0}"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A-5194-4E7A-A0C1-15139CD39873}"/>
                      </c:ext>
                    </c:extLst>
                  </c:dLbl>
                  <c:dLbl>
                    <c:idx val="40"/>
                    <c:layout>
                      <c:manualLayout>
                        <c:x val="-0.11852643724971153"/>
                        <c:y val="0"/>
                      </c:manualLayout>
                    </c:layout>
                    <c:tx>
                      <c:rich>
                        <a:bodyPr/>
                        <a:lstStyle/>
                        <a:p>
                          <a:fld id="{4F5B40AA-FA35-4BAD-B8DF-E636C7856C26}"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B-5194-4E7A-A0C1-15139CD39873}"/>
                      </c:ext>
                    </c:extLst>
                  </c:dLbl>
                  <c:dLbl>
                    <c:idx val="48"/>
                    <c:layout>
                      <c:manualLayout>
                        <c:x val="2.1550261318129368E-2"/>
                        <c:y val="8.3944741886443248E-3"/>
                      </c:manualLayout>
                    </c:layout>
                    <c:tx>
                      <c:rich>
                        <a:bodyPr/>
                        <a:lstStyle/>
                        <a:p>
                          <a:fld id="{ED795ACB-DCDA-431F-868E-C0FC40EBC3C8}"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C-5194-4E7A-A0C1-15139CD3987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xmlns:c15="http://schemas.microsoft.com/office/drawing/2012/chart">
                      <c:ext xmlns:c15="http://schemas.microsoft.com/office/drawing/2012/chart" uri="{02D57815-91ED-43cb-92C2-25804820EDAC}">
                        <c15:formulaRef>
                          <c15:sqref>Sheet1!$B$2:$B$294</c15:sqref>
                        </c15:formulaRef>
                      </c:ext>
                    </c:extLst>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extLst xmlns:c15="http://schemas.microsoft.com/office/drawing/2012/chart">
                      <c:ext xmlns:c15="http://schemas.microsoft.com/office/drawing/2012/chart" uri="{02D57815-91ED-43cb-92C2-25804820EDAC}">
                        <c15:formulaRef>
                          <c15:sqref>Sheet1!$F$2:$F$294</c15:sqref>
                        </c15:formulaRef>
                      </c:ext>
                    </c:extLst>
                    <c:numCache>
                      <c:formatCode>0.0</c:formatCode>
                      <c:ptCount val="293"/>
                      <c:pt idx="0">
                        <c:v>75.053807855588076</c:v>
                      </c:pt>
                      <c:pt idx="1">
                        <c:v>74.845538662066332</c:v>
                      </c:pt>
                      <c:pt idx="2">
                        <c:v>74.096671498250885</c:v>
                      </c:pt>
                      <c:pt idx="3">
                        <c:v>66.998338351763678</c:v>
                      </c:pt>
                      <c:pt idx="4">
                        <c:v>65.49902775948533</c:v>
                      </c:pt>
                      <c:pt idx="5">
                        <c:v>64.854533718901877</c:v>
                      </c:pt>
                      <c:pt idx="6">
                        <c:v>58.460894421724099</c:v>
                      </c:pt>
                      <c:pt idx="7">
                        <c:v>55.538997007127747</c:v>
                      </c:pt>
                      <c:pt idx="8">
                        <c:v>53.731420752683775</c:v>
                      </c:pt>
                      <c:pt idx="9">
                        <c:v>53.533861616772199</c:v>
                      </c:pt>
                      <c:pt idx="10">
                        <c:v>52.77745384085879</c:v>
                      </c:pt>
                      <c:pt idx="11">
                        <c:v>52.608711213310663</c:v>
                      </c:pt>
                      <c:pt idx="12">
                        <c:v>51.782432206613052</c:v>
                      </c:pt>
                      <c:pt idx="13">
                        <c:v>47.875352087938815</c:v>
                      </c:pt>
                      <c:pt idx="14">
                        <c:v>47.603829972622258</c:v>
                      </c:pt>
                      <c:pt idx="15">
                        <c:v>46.089222493232285</c:v>
                      </c:pt>
                      <c:pt idx="16">
                        <c:v>45.996885488996817</c:v>
                      </c:pt>
                      <c:pt idx="17">
                        <c:v>45.928433053760614</c:v>
                      </c:pt>
                      <c:pt idx="18">
                        <c:v>44.025914333843545</c:v>
                      </c:pt>
                      <c:pt idx="19">
                        <c:v>42.908909519230406</c:v>
                      </c:pt>
                      <c:pt idx="20">
                        <c:v>41.385433734320927</c:v>
                      </c:pt>
                      <c:pt idx="21">
                        <c:v>41.292120510767383</c:v>
                      </c:pt>
                      <c:pt idx="22">
                        <c:v>41.071079335660237</c:v>
                      </c:pt>
                      <c:pt idx="23">
                        <c:v>40.978363663448405</c:v>
                      </c:pt>
                      <c:pt idx="24">
                        <c:v>39.968721942190292</c:v>
                      </c:pt>
                      <c:pt idx="25">
                        <c:v>39.747145336717594</c:v>
                      </c:pt>
                      <c:pt idx="26">
                        <c:v>39.715538633629727</c:v>
                      </c:pt>
                      <c:pt idx="27">
                        <c:v>39.150197061597922</c:v>
                      </c:pt>
                      <c:pt idx="28">
                        <c:v>39.031127922686586</c:v>
                      </c:pt>
                      <c:pt idx="29">
                        <c:v>38.52423522195437</c:v>
                      </c:pt>
                      <c:pt idx="30">
                        <c:v>38.110529652814463</c:v>
                      </c:pt>
                      <c:pt idx="31">
                        <c:v>37.966679290040247</c:v>
                      </c:pt>
                      <c:pt idx="32">
                        <c:v>37.688391866921506</c:v>
                      </c:pt>
                      <c:pt idx="33">
                        <c:v>36.033821517660513</c:v>
                      </c:pt>
                      <c:pt idx="34">
                        <c:v>35.92704462709267</c:v>
                      </c:pt>
                      <c:pt idx="35">
                        <c:v>35.921629015233435</c:v>
                      </c:pt>
                      <c:pt idx="36">
                        <c:v>35.76539316101163</c:v>
                      </c:pt>
                      <c:pt idx="37">
                        <c:v>35.626732550242579</c:v>
                      </c:pt>
                      <c:pt idx="38">
                        <c:v>35.394524769534158</c:v>
                      </c:pt>
                      <c:pt idx="39">
                        <c:v>34.479269012821916</c:v>
                      </c:pt>
                      <c:pt idx="40">
                        <c:v>32.756784449461406</c:v>
                      </c:pt>
                      <c:pt idx="41">
                        <c:v>31.00018180052939</c:v>
                      </c:pt>
                      <c:pt idx="42">
                        <c:v>30.918646395468841</c:v>
                      </c:pt>
                      <c:pt idx="43">
                        <c:v>30.103589518302641</c:v>
                      </c:pt>
                      <c:pt idx="44">
                        <c:v>29.86449248350371</c:v>
                      </c:pt>
                      <c:pt idx="45">
                        <c:v>29.155086851747143</c:v>
                      </c:pt>
                      <c:pt idx="46">
                        <c:v>27.991919178646157</c:v>
                      </c:pt>
                      <c:pt idx="47">
                        <c:v>27.556285247675049</c:v>
                      </c:pt>
                      <c:pt idx="48">
                        <c:v>27.505644095312974</c:v>
                      </c:pt>
                      <c:pt idx="49">
                        <c:v>27.235175831726153</c:v>
                      </c:pt>
                      <c:pt idx="50">
                        <c:v>26.476186201547947</c:v>
                      </c:pt>
                      <c:pt idx="51">
                        <c:v>26.046006847800058</c:v>
                      </c:pt>
                      <c:pt idx="52">
                        <c:v>24.916070263840567</c:v>
                      </c:pt>
                      <c:pt idx="53">
                        <c:v>24.818371789430628</c:v>
                      </c:pt>
                      <c:pt idx="54">
                        <c:v>23.07911899115463</c:v>
                      </c:pt>
                      <c:pt idx="55">
                        <c:v>22.319349720758836</c:v>
                      </c:pt>
                    </c:numCache>
                  </c:numRef>
                </c:yVal>
                <c:smooth val="0"/>
                <c:extLst xmlns:c15="http://schemas.microsoft.com/office/drawing/2012/chart">
                  <c:ext xmlns:c15="http://schemas.microsoft.com/office/drawing/2012/chart" uri="{02D57815-91ED-43cb-92C2-25804820EDAC}">
                    <c15:datalabelsRange>
                      <c15:f>Sheet1!$A$2:$A$294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4D-5194-4E7A-A0C1-15139CD39873}"/>
                  </c:ext>
                </c:extLst>
              </c15:ser>
            </c15:filteredScatterSeries>
            <c15:filteredScatterSeries>
              <c15:ser>
                <c:idx val="1"/>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25 000 - 49 999</c:v>
                      </c:pt>
                    </c:strCache>
                  </c:strRef>
                </c:tx>
                <c:spPr>
                  <a:ln w="25400" cap="rnd">
                    <a:noFill/>
                    <a:round/>
                  </a:ln>
                  <a:effectLst/>
                </c:spPr>
                <c:marker>
                  <c:symbol val="circle"/>
                  <c:size val="5"/>
                  <c:spPr>
                    <a:solidFill>
                      <a:schemeClr val="accent2"/>
                    </a:solidFill>
                    <a:ln w="9525">
                      <a:solidFill>
                        <a:schemeClr val="accent2"/>
                      </a:solidFill>
                    </a:ln>
                    <a:effectLst/>
                  </c:spPr>
                </c:marker>
                <c:dLbls>
                  <c:dLbl>
                    <c:idx val="56"/>
                    <c:layout>
                      <c:manualLayout>
                        <c:x val="-5.6030679427136361E-2"/>
                        <c:y val="-9.6898575537475426E-2"/>
                      </c:manualLayout>
                    </c:layout>
                    <c:tx>
                      <c:rich>
                        <a:bodyPr/>
                        <a:lstStyle/>
                        <a:p>
                          <a:fld id="{E7969D2C-6EB5-4FB6-BB15-E9558EE5AE42}"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E-5194-4E7A-A0C1-15139CD39873}"/>
                      </c:ext>
                    </c:extLst>
                  </c:dLbl>
                  <c:dLbl>
                    <c:idx val="67"/>
                    <c:layout>
                      <c:manualLayout>
                        <c:x val="1.5085182922690558E-2"/>
                        <c:y val="2.0986185471610812E-3"/>
                      </c:manualLayout>
                    </c:layout>
                    <c:tx>
                      <c:rich>
                        <a:bodyPr/>
                        <a:lstStyle/>
                        <a:p>
                          <a:fld id="{4683012F-2C1E-4113-ADBA-84886D752B9B}"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F-5194-4E7A-A0C1-15139CD39873}"/>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xmlns:c15="http://schemas.microsoft.com/office/drawing/2012/chart">
                      <c:ext xmlns:c15="http://schemas.microsoft.com/office/drawing/2012/chart" uri="{02D57815-91ED-43cb-92C2-25804820EDAC}">
                        <c15:formulaRef>
                          <c15:sqref>Sheet1!$B$2:$B$294</c15:sqref>
                        </c15:formulaRef>
                      </c:ext>
                    </c:extLst>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extLst xmlns:c15="http://schemas.microsoft.com/office/drawing/2012/chart">
                      <c:ext xmlns:c15="http://schemas.microsoft.com/office/drawing/2012/chart" uri="{02D57815-91ED-43cb-92C2-25804820EDAC}">
                        <c15:formulaRef>
                          <c15:sqref>Sheet1!$E$2:$E$294</c15:sqref>
                        </c15:formulaRef>
                      </c:ext>
                    </c:extLst>
                    <c:numCache>
                      <c:formatCode>General</c:formatCode>
                      <c:ptCount val="293"/>
                      <c:pt idx="56" formatCode="0.0">
                        <c:v>82.730908585993731</c:v>
                      </c:pt>
                      <c:pt idx="57" formatCode="0.0">
                        <c:v>78.230318908484975</c:v>
                      </c:pt>
                      <c:pt idx="58" formatCode="0.0">
                        <c:v>78.178847979704997</c:v>
                      </c:pt>
                      <c:pt idx="59" formatCode="0.0">
                        <c:v>78.080253538246296</c:v>
                      </c:pt>
                      <c:pt idx="60" formatCode="0.0">
                        <c:v>74.620272365856977</c:v>
                      </c:pt>
                      <c:pt idx="61" formatCode="0.0">
                        <c:v>73.982755580690437</c:v>
                      </c:pt>
                      <c:pt idx="62" formatCode="0.0">
                        <c:v>73.634671549407841</c:v>
                      </c:pt>
                      <c:pt idx="63" formatCode="0.0">
                        <c:v>71.309509656504105</c:v>
                      </c:pt>
                      <c:pt idx="64" formatCode="0.0">
                        <c:v>70.509108431819186</c:v>
                      </c:pt>
                      <c:pt idx="65" formatCode="0.0">
                        <c:v>57.696801260097736</c:v>
                      </c:pt>
                      <c:pt idx="66" formatCode="0.0">
                        <c:v>55.637192204396783</c:v>
                      </c:pt>
                      <c:pt idx="67" formatCode="0.0">
                        <c:v>55.297459733454581</c:v>
                      </c:pt>
                      <c:pt idx="68" formatCode="0.0">
                        <c:v>52.838633417540009</c:v>
                      </c:pt>
                      <c:pt idx="69" formatCode="0.0">
                        <c:v>49.425419723680761</c:v>
                      </c:pt>
                      <c:pt idx="70" formatCode="0.0">
                        <c:v>48.202947776197846</c:v>
                      </c:pt>
                      <c:pt idx="71" formatCode="0.0">
                        <c:v>47.321113171805379</c:v>
                      </c:pt>
                      <c:pt idx="72" formatCode="0.0">
                        <c:v>46.464688949147217</c:v>
                      </c:pt>
                      <c:pt idx="73" formatCode="0.0">
                        <c:v>45.156366384798766</c:v>
                      </c:pt>
                      <c:pt idx="74" formatCode="0.0">
                        <c:v>37.298159870649258</c:v>
                      </c:pt>
                    </c:numCache>
                  </c:numRef>
                </c:yVal>
                <c:smooth val="0"/>
                <c:extLst xmlns:c15="http://schemas.microsoft.com/office/drawing/2012/chart">
                  <c:ext xmlns:c15="http://schemas.microsoft.com/office/drawing/2012/chart" uri="{02D57815-91ED-43cb-92C2-25804820EDAC}">
                    <c15:datalabelsRange>
                      <c15:f>Sheet1!$A$2:$A$294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50-5194-4E7A-A0C1-15139CD39873}"/>
                  </c:ext>
                </c:extLst>
              </c15:ser>
            </c15:filteredScatterSeries>
          </c:ext>
        </c:extLst>
      </c:scatterChart>
      <c:valAx>
        <c:axId val="4844784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r>
                  <a:rPr lang="fi-FI"/>
                  <a:t>Elinvoimaindeksi</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endParaRPr lang="fi-FI"/>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crossAx val="484478944"/>
        <c:crosses val="autoZero"/>
        <c:crossBetween val="midCat"/>
        <c:majorUnit val="10"/>
      </c:valAx>
      <c:valAx>
        <c:axId val="484478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r>
                  <a:rPr lang="fi-FI"/>
                  <a:t>Veto-</a:t>
                </a:r>
                <a:r>
                  <a:rPr lang="fi-FI" baseline="0"/>
                  <a:t> ja pitovoimaindeksi</a:t>
                </a:r>
                <a:endParaRPr lang="fi-FI"/>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endParaRPr lang="fi-FI"/>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crossAx val="484478464"/>
        <c:crosses val="autoZero"/>
        <c:crossBetween val="midCat"/>
      </c:valAx>
      <c:spPr>
        <a:noFill/>
        <a:ln>
          <a:noFill/>
        </a:ln>
        <a:effectLst/>
      </c:spPr>
    </c:plotArea>
    <c:plotVisOnly val="1"/>
    <c:dispBlanksAs val="gap"/>
    <c:showDLblsOverMax val="0"/>
  </c:chart>
  <c:spPr>
    <a:noFill/>
    <a:ln>
      <a:noFill/>
    </a:ln>
    <a:effectLst/>
  </c:spPr>
  <c:txPr>
    <a:bodyPr/>
    <a:lstStyle/>
    <a:p>
      <a:pPr>
        <a:defRPr>
          <a:solidFill>
            <a:sysClr val="windowText" lastClr="000000"/>
          </a:solidFill>
          <a:latin typeface="Montserrat" panose="00000500000000000000" pitchFamily="2" charset="0"/>
        </a:defRPr>
      </a:pPr>
      <a:endParaRPr lang="fi-FI"/>
    </a:p>
  </c:txPr>
  <c:externalData r:id="rId4">
    <c:autoUpdate val="0"/>
  </c:externalData>
  <c:userShapes r:id="rId5"/>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ontserrat" panose="00000500000000000000" pitchFamily="2" charset="0"/>
                <a:ea typeface="+mn-ea"/>
                <a:cs typeface="+mn-cs"/>
              </a:defRPr>
            </a:pPr>
            <a:r>
              <a:rPr lang="fi-FI"/>
              <a:t>Yli</a:t>
            </a:r>
            <a:r>
              <a:rPr lang="fi-FI" baseline="0"/>
              <a:t> 50 000 asukkaan kuntien EVP-indeksi</a:t>
            </a:r>
            <a:endParaRPr lang="fi-FI"/>
          </a:p>
        </c:rich>
      </c:tx>
      <c:overlay val="0"/>
      <c:spPr>
        <a:noFill/>
        <a:ln>
          <a:noFill/>
        </a:ln>
        <a:effectLst/>
      </c:spPr>
    </c:title>
    <c:autoTitleDeleted val="0"/>
    <c:plotArea>
      <c:layout/>
      <c:barChart>
        <c:barDir val="col"/>
        <c:grouping val="clustered"/>
        <c:varyColors val="0"/>
        <c:ser>
          <c:idx val="0"/>
          <c:order val="0"/>
          <c:tx>
            <c:strRef>
              <c:f>Kuviot!$B$38</c:f>
              <c:strCache>
                <c:ptCount val="1"/>
                <c:pt idx="0">
                  <c:v>EVP-indeksi</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Kuviot!$A$39:$A$59</c:f>
              <c:strCache>
                <c:ptCount val="21"/>
                <c:pt idx="0">
                  <c:v>Espoo</c:v>
                </c:pt>
                <c:pt idx="1">
                  <c:v>Helsinki</c:v>
                </c:pt>
                <c:pt idx="2">
                  <c:v>Vantaa</c:v>
                </c:pt>
                <c:pt idx="3">
                  <c:v>Tampere</c:v>
                </c:pt>
                <c:pt idx="4">
                  <c:v>Porvoo</c:v>
                </c:pt>
                <c:pt idx="5">
                  <c:v>Turku</c:v>
                </c:pt>
                <c:pt idx="6">
                  <c:v>Oulu</c:v>
                </c:pt>
                <c:pt idx="7">
                  <c:v>Rovaniemi</c:v>
                </c:pt>
                <c:pt idx="8">
                  <c:v>Jyväskylä</c:v>
                </c:pt>
                <c:pt idx="9">
                  <c:v>Kuopio</c:v>
                </c:pt>
                <c:pt idx="10">
                  <c:v>Seinäjoki</c:v>
                </c:pt>
                <c:pt idx="11">
                  <c:v>Vaasa</c:v>
                </c:pt>
                <c:pt idx="12">
                  <c:v>Lahti</c:v>
                </c:pt>
                <c:pt idx="13">
                  <c:v>Hämeenlinna</c:v>
                </c:pt>
                <c:pt idx="14">
                  <c:v>Lappeenranta</c:v>
                </c:pt>
                <c:pt idx="15">
                  <c:v>Joensuu</c:v>
                </c:pt>
                <c:pt idx="16">
                  <c:v>Salo</c:v>
                </c:pt>
                <c:pt idx="17">
                  <c:v>Pori</c:v>
                </c:pt>
                <c:pt idx="18">
                  <c:v>Mikkeli</c:v>
                </c:pt>
                <c:pt idx="19">
                  <c:v>Kotka</c:v>
                </c:pt>
                <c:pt idx="20">
                  <c:v>Kouvola</c:v>
                </c:pt>
              </c:strCache>
            </c:strRef>
          </c:cat>
          <c:val>
            <c:numRef>
              <c:f>Kuviot!$B$39:$B$59</c:f>
              <c:numCache>
                <c:formatCode>0.0</c:formatCode>
                <c:ptCount val="21"/>
                <c:pt idx="0">
                  <c:v>81.866265477784196</c:v>
                </c:pt>
                <c:pt idx="1">
                  <c:v>80.365710709679064</c:v>
                </c:pt>
                <c:pt idx="2">
                  <c:v>74.233693362465985</c:v>
                </c:pt>
                <c:pt idx="3">
                  <c:v>73.297231201775404</c:v>
                </c:pt>
                <c:pt idx="4">
                  <c:v>70.893822433665065</c:v>
                </c:pt>
                <c:pt idx="5">
                  <c:v>70.852367110033896</c:v>
                </c:pt>
                <c:pt idx="6">
                  <c:v>70.36302458732456</c:v>
                </c:pt>
                <c:pt idx="7">
                  <c:v>68.371772399560214</c:v>
                </c:pt>
                <c:pt idx="8">
                  <c:v>65.6188016529686</c:v>
                </c:pt>
                <c:pt idx="9">
                  <c:v>65.111263652293559</c:v>
                </c:pt>
                <c:pt idx="10">
                  <c:v>65.065685694274478</c:v>
                </c:pt>
                <c:pt idx="11">
                  <c:v>63.403101377460025</c:v>
                </c:pt>
                <c:pt idx="12">
                  <c:v>56.536354981570611</c:v>
                </c:pt>
                <c:pt idx="13">
                  <c:v>56.428008820650255</c:v>
                </c:pt>
                <c:pt idx="14">
                  <c:v>56.34226464184151</c:v>
                </c:pt>
                <c:pt idx="15">
                  <c:v>55.595907867332116</c:v>
                </c:pt>
                <c:pt idx="16">
                  <c:v>48.878037657420059</c:v>
                </c:pt>
                <c:pt idx="17">
                  <c:v>48.754732983812389</c:v>
                </c:pt>
                <c:pt idx="18">
                  <c:v>48.742922918746658</c:v>
                </c:pt>
                <c:pt idx="19">
                  <c:v>42.396339685791574</c:v>
                </c:pt>
                <c:pt idx="20">
                  <c:v>40.096861431040814</c:v>
                </c:pt>
              </c:numCache>
            </c:numRef>
          </c:val>
          <c:extLst>
            <c:ext xmlns:c16="http://schemas.microsoft.com/office/drawing/2014/chart" uri="{C3380CC4-5D6E-409C-BE32-E72D297353CC}">
              <c16:uniqueId val="{00000000-E77A-4FC8-ABC5-F8440583C24E}"/>
            </c:ext>
          </c:extLst>
        </c:ser>
        <c:dLbls>
          <c:showLegendKey val="0"/>
          <c:showVal val="0"/>
          <c:showCatName val="0"/>
          <c:showSerName val="0"/>
          <c:showPercent val="0"/>
          <c:showBubbleSize val="0"/>
        </c:dLbls>
        <c:gapWidth val="100"/>
        <c:overlap val="50"/>
        <c:axId val="1112279440"/>
        <c:axId val="1112282320"/>
      </c:barChart>
      <c:catAx>
        <c:axId val="1112279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crossAx val="1112282320"/>
        <c:crosses val="autoZero"/>
        <c:auto val="1"/>
        <c:lblAlgn val="ctr"/>
        <c:lblOffset val="100"/>
        <c:noMultiLvlLbl val="0"/>
      </c:catAx>
      <c:valAx>
        <c:axId val="111228232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crossAx val="1112279440"/>
        <c:crosses val="autoZero"/>
        <c:crossBetween val="between"/>
      </c:valAx>
    </c:plotArea>
    <c:plotVisOnly val="1"/>
    <c:dispBlanksAs val="gap"/>
    <c:showDLblsOverMax val="0"/>
    <c:extLst/>
  </c:chart>
  <c:spPr>
    <a:solidFill>
      <a:srgbClr val="FFFFFF"/>
    </a:solidFill>
  </c:spPr>
  <c:txPr>
    <a:bodyPr/>
    <a:lstStyle/>
    <a:p>
      <a:pPr>
        <a:defRPr>
          <a:solidFill>
            <a:sysClr val="windowText" lastClr="000000"/>
          </a:solidFill>
          <a:latin typeface="Montserrat" panose="00000500000000000000" pitchFamily="2" charset="0"/>
        </a:defRPr>
      </a:pPr>
      <a:endParaRPr lang="fi-FI"/>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ontserrat" panose="00000500000000000000" pitchFamily="2" charset="0"/>
                <a:ea typeface="+mn-ea"/>
                <a:cs typeface="+mn-cs"/>
              </a:defRPr>
            </a:pPr>
            <a:r>
              <a:rPr lang="fi-FI"/>
              <a:t>Elinvoima- ja vetovoimaindeksin</a:t>
            </a:r>
            <a:r>
              <a:rPr lang="fi-FI" baseline="0"/>
              <a:t> nelikenttä</a:t>
            </a:r>
            <a:endParaRPr lang="fi-FI"/>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ontserrat" panose="00000500000000000000" pitchFamily="2" charset="0"/>
              <a:ea typeface="+mn-ea"/>
              <a:cs typeface="+mn-cs"/>
            </a:defRPr>
          </a:pPr>
          <a:endParaRPr lang="fi-FI"/>
        </a:p>
      </c:txPr>
    </c:title>
    <c:autoTitleDeleted val="0"/>
    <c:plotArea>
      <c:layout/>
      <c:scatterChart>
        <c:scatterStyle val="lineMarker"/>
        <c:varyColors val="0"/>
        <c:ser>
          <c:idx val="1"/>
          <c:order val="3"/>
          <c:tx>
            <c:strRef>
              <c:f>Sheet1!$E$1</c:f>
              <c:strCache>
                <c:ptCount val="1"/>
                <c:pt idx="0">
                  <c:v>25 000 - 49 999</c:v>
                </c:pt>
              </c:strCache>
              <c:extLst xmlns:c15="http://schemas.microsoft.com/office/drawing/2012/chart"/>
            </c:strRef>
          </c:tx>
          <c:spPr>
            <a:ln w="25400" cap="rnd">
              <a:noFill/>
              <a:round/>
            </a:ln>
            <a:effectLst/>
          </c:spPr>
          <c:marker>
            <c:symbol val="circle"/>
            <c:size val="5"/>
            <c:spPr>
              <a:solidFill>
                <a:srgbClr val="FFC000"/>
              </a:solidFill>
              <a:ln w="9525">
                <a:noFill/>
              </a:ln>
              <a:effectLst/>
            </c:spPr>
          </c:marker>
          <c:dLbls>
            <c:dLbl>
              <c:idx val="56"/>
              <c:layout>
                <c:manualLayout>
                  <c:x val="-5.1720627163510488E-2"/>
                  <c:y val="-4.1293894495752805E-2"/>
                </c:manualLayout>
              </c:layout>
              <c:tx>
                <c:rich>
                  <a:bodyPr/>
                  <a:lstStyle/>
                  <a:p>
                    <a:fld id="{2786B177-4835-4B77-8987-F3E393634994}"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0-530F-486D-A15C-5363D78C06FD}"/>
                </c:ext>
              </c:extLst>
            </c:dLbl>
            <c:dLbl>
              <c:idx val="57"/>
              <c:layout>
                <c:manualLayout>
                  <c:x val="-4.3100522636258819E-2"/>
                  <c:y val="-4.7366950517022992E-2"/>
                </c:manualLayout>
              </c:layout>
              <c:tx>
                <c:rich>
                  <a:bodyPr/>
                  <a:lstStyle/>
                  <a:p>
                    <a:r>
                      <a:rPr lang="en-US"/>
                      <a:t>Kirkkonummi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30F-486D-A15C-5363D78C06FD}"/>
                </c:ext>
              </c:extLst>
            </c:dLbl>
            <c:dLbl>
              <c:idx val="58"/>
              <c:layout>
                <c:manualLayout>
                  <c:x val="-3.8790470372632946E-2"/>
                  <c:y val="-1.6475461049399301E-2"/>
                </c:manualLayout>
              </c:layout>
              <c:tx>
                <c:rich>
                  <a:bodyPr/>
                  <a:lstStyle/>
                  <a:p>
                    <a:r>
                      <a:rPr lang="en-US"/>
                      <a:t>Kerava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30F-486D-A15C-5363D78C06FD}"/>
                </c:ext>
              </c:extLst>
            </c:dLbl>
            <c:dLbl>
              <c:idx val="59"/>
              <c:layout>
                <c:manualLayout>
                  <c:x val="4.9565601031697548E-2"/>
                  <c:y val="-1.2356595787049514E-2"/>
                </c:manualLayout>
              </c:layout>
              <c:tx>
                <c:rich>
                  <a:bodyPr/>
                  <a:lstStyle/>
                  <a:p>
                    <a:r>
                      <a:rPr lang="en-US"/>
                      <a:t>Tuusula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30F-486D-A15C-5363D78C06FD}"/>
                </c:ext>
              </c:extLst>
            </c:dLbl>
            <c:dLbl>
              <c:idx val="60"/>
              <c:layout>
                <c:manualLayout>
                  <c:x val="3.8790470372632863E-2"/>
                  <c:y val="-1.2356595787049514E-2"/>
                </c:manualLayout>
              </c:layout>
              <c:tx>
                <c:rich>
                  <a:bodyPr/>
                  <a:lstStyle/>
                  <a:p>
                    <a:r>
                      <a:rPr lang="en-US"/>
                      <a:t>Kaarina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530F-486D-A15C-5363D78C06FD}"/>
                </c:ext>
              </c:extLst>
            </c:dLbl>
            <c:dLbl>
              <c:idx val="61"/>
              <c:layout>
                <c:manualLayout>
                  <c:x val="-8.8356071404330494E-2"/>
                  <c:y val="-4.1188652623498252E-3"/>
                </c:manualLayout>
              </c:layout>
              <c:tx>
                <c:rich>
                  <a:bodyPr/>
                  <a:lstStyle/>
                  <a:p>
                    <a:r>
                      <a:rPr lang="en-US"/>
                      <a:t>Nokia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530F-486D-A15C-5363D78C06FD}"/>
                </c:ext>
              </c:extLst>
            </c:dLbl>
            <c:dLbl>
              <c:idx val="62"/>
              <c:layout>
                <c:manualLayout>
                  <c:x val="-6.8960836218014063E-2"/>
                  <c:y val="4.6337315281460352E-2"/>
                </c:manualLayout>
              </c:layout>
              <c:tx>
                <c:rich>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Montserrat" panose="00000500000000000000" pitchFamily="2" charset="0"/>
                        <a:ea typeface="+mn-ea"/>
                        <a:cs typeface="+mn-cs"/>
                      </a:defRPr>
                    </a:pPr>
                    <a:r>
                      <a:rPr lang="en-US"/>
                      <a:t>Kangasala</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layout>
                    <c:manualLayout>
                      <c:w val="0.10243908233217947"/>
                      <c:h val="2.8327576921835771E-2"/>
                    </c:manualLayout>
                  </c15:layout>
                  <c15:showDataLabelsRange val="0"/>
                </c:ext>
                <c:ext xmlns:c16="http://schemas.microsoft.com/office/drawing/2014/chart" uri="{C3380CC4-5D6E-409C-BE32-E72D297353CC}">
                  <c16:uniqueId val="{00000006-530F-486D-A15C-5363D78C06FD}"/>
                </c:ext>
              </c:extLst>
            </c:dLbl>
            <c:dLbl>
              <c:idx val="63"/>
              <c:layout>
                <c:manualLayout>
                  <c:x val="7.5425914613452799E-2"/>
                  <c:y val="-6.1782978935247387E-3"/>
                </c:manualLayout>
              </c:layout>
              <c:tx>
                <c:rich>
                  <a:bodyPr/>
                  <a:lstStyle/>
                  <a:p>
                    <a:r>
                      <a:rPr lang="en-US"/>
                      <a:t>Nurmijärvi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530F-486D-A15C-5363D78C06FD}"/>
                </c:ext>
              </c:extLst>
            </c:dLbl>
            <c:dLbl>
              <c:idx val="64"/>
              <c:layout>
                <c:manualLayout>
                  <c:x val="2.1550261318129368E-2"/>
                  <c:y val="2.6772624205273866E-2"/>
                </c:manualLayout>
              </c:layout>
              <c:tx>
                <c:rich>
                  <a:bodyPr/>
                  <a:lstStyle/>
                  <a:p>
                    <a:r>
                      <a:rPr lang="en-US"/>
                      <a:t>Raisio</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530F-486D-A15C-5363D78C06FD}"/>
                </c:ext>
              </c:extLst>
            </c:dLbl>
            <c:dLbl>
              <c:idx val="65"/>
              <c:layout>
                <c:manualLayout>
                  <c:x val="3.8790470372632863E-2"/>
                  <c:y val="-3.501035472997352E-2"/>
                </c:manualLayout>
              </c:layout>
              <c:tx>
                <c:rich>
                  <a:bodyPr/>
                  <a:lstStyle/>
                  <a:p>
                    <a:r>
                      <a:rPr lang="en-US"/>
                      <a:t>Hyvinkää</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530F-486D-A15C-5363D78C06FD}"/>
                </c:ext>
              </c:extLst>
            </c:dLbl>
            <c:dLbl>
              <c:idx val="66"/>
              <c:layout>
                <c:manualLayout>
                  <c:x val="-3.8790470372632863E-2"/>
                  <c:y val="-5.9723546304072471E-2"/>
                </c:manualLayout>
              </c:layout>
              <c:tx>
                <c:rich>
                  <a:bodyPr/>
                  <a:lstStyle/>
                  <a:p>
                    <a:r>
                      <a:rPr lang="en-US"/>
                      <a:t>Kokkola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530F-486D-A15C-5363D78C06FD}"/>
                </c:ext>
              </c:extLst>
            </c:dLbl>
            <c:dLbl>
              <c:idx val="67"/>
              <c:layout>
                <c:manualLayout>
                  <c:x val="1.5085182922690558E-2"/>
                  <c:y val="2.0986185471610812E-3"/>
                </c:manualLayout>
              </c:layout>
              <c:tx>
                <c:rich>
                  <a:bodyPr/>
                  <a:lstStyle/>
                  <a:p>
                    <a:fld id="{96BCBEAA-02A8-474B-9855-57E07D5E9F65}"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B-530F-486D-A15C-5363D78C06FD}"/>
                </c:ext>
              </c:extLst>
            </c:dLbl>
            <c:dLbl>
              <c:idx val="68"/>
              <c:layout>
                <c:manualLayout>
                  <c:x val="1.508518292269048E-2"/>
                  <c:y val="0"/>
                </c:manualLayout>
              </c:layout>
              <c:tx>
                <c:rich>
                  <a:bodyPr/>
                  <a:lstStyle/>
                  <a:p>
                    <a:r>
                      <a:rPr lang="en-US"/>
                      <a:t>Lohja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530F-486D-A15C-5363D78C06FD}"/>
                </c:ext>
              </c:extLst>
            </c:dLbl>
            <c:dLbl>
              <c:idx val="69"/>
              <c:layout>
                <c:manualLayout>
                  <c:x val="6.2495757822575174E-2"/>
                  <c:y val="1.2356595787049477E-2"/>
                </c:manualLayout>
              </c:layout>
              <c:tx>
                <c:rich>
                  <a:bodyPr/>
                  <a:lstStyle/>
                  <a:p>
                    <a:r>
                      <a:rPr lang="en-US"/>
                      <a:t>Rauma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530F-486D-A15C-5363D78C06FD}"/>
                </c:ext>
              </c:extLst>
            </c:dLbl>
            <c:dLbl>
              <c:idx val="70"/>
              <c:layout>
                <c:manualLayout>
                  <c:x val="2.5860313581755164E-2"/>
                  <c:y val="2.4713191574098878E-2"/>
                </c:manualLayout>
              </c:layout>
              <c:tx>
                <c:rich>
                  <a:bodyPr/>
                  <a:lstStyle/>
                  <a:p>
                    <a:r>
                      <a:rPr lang="en-US"/>
                      <a:t>Vihti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530F-486D-A15C-5363D78C06FD}"/>
                </c:ext>
              </c:extLst>
            </c:dLbl>
            <c:dLbl>
              <c:idx val="71"/>
              <c:layout>
                <c:manualLayout>
                  <c:x val="1.2930156790877622E-2"/>
                  <c:y val="3.0891489467623618E-2"/>
                </c:manualLayout>
              </c:layout>
              <c:tx>
                <c:rich>
                  <a:bodyPr/>
                  <a:lstStyle/>
                  <a:p>
                    <a:r>
                      <a:rPr lang="en-US"/>
                      <a:t>Riihimäki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530F-486D-A15C-5363D78C06FD}"/>
                </c:ext>
              </c:extLst>
            </c:dLbl>
            <c:dLbl>
              <c:idx val="72"/>
              <c:layout>
                <c:manualLayout>
                  <c:x val="3.448041810900699E-2"/>
                  <c:y val="7.2080142091121943E-2"/>
                </c:manualLayout>
              </c:layout>
              <c:tx>
                <c:rich>
                  <a:bodyPr/>
                  <a:lstStyle/>
                  <a:p>
                    <a:r>
                      <a:rPr lang="en-US"/>
                      <a:t>Raasepori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530F-486D-A15C-5363D78C06FD}"/>
                </c:ext>
              </c:extLst>
            </c:dLbl>
            <c:dLbl>
              <c:idx val="73"/>
              <c:layout>
                <c:manualLayout>
                  <c:x val="-3.2325391977194133E-2"/>
                  <c:y val="7.6199007353471779E-2"/>
                </c:manualLayout>
              </c:layout>
              <c:tx>
                <c:rich>
                  <a:bodyPr/>
                  <a:lstStyle/>
                  <a:p>
                    <a:r>
                      <a:rPr lang="en-US"/>
                      <a:t>Kajaani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530F-486D-A15C-5363D78C06FD}"/>
                </c:ext>
              </c:extLst>
            </c:dLbl>
            <c:dLbl>
              <c:idx val="74"/>
              <c:layout>
                <c:manualLayout>
                  <c:x val="-0.14654177696327972"/>
                  <c:y val="-2.059432631174913E-2"/>
                </c:manualLayout>
              </c:layout>
              <c:tx>
                <c:rich>
                  <a:bodyPr/>
                  <a:lstStyle/>
                  <a:p>
                    <a:r>
                      <a:rPr lang="en-US"/>
                      <a:t>Savonlinna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530F-486D-A15C-5363D78C06FD}"/>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Sheet1!$B$2:$B$294</c:f>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extLst xmlns:c15="http://schemas.microsoft.com/office/drawing/2012/chart"/>
            </c:numRef>
          </c:xVal>
          <c:yVal>
            <c:numRef>
              <c:f>Sheet1!$E$2:$E$294</c:f>
              <c:numCache>
                <c:formatCode>General</c:formatCode>
                <c:ptCount val="293"/>
                <c:pt idx="56" formatCode="0.0">
                  <c:v>82.730908585993731</c:v>
                </c:pt>
                <c:pt idx="57" formatCode="0.0">
                  <c:v>78.230318908484975</c:v>
                </c:pt>
                <c:pt idx="58" formatCode="0.0">
                  <c:v>78.178847979704997</c:v>
                </c:pt>
                <c:pt idx="59" formatCode="0.0">
                  <c:v>78.080253538246296</c:v>
                </c:pt>
                <c:pt idx="60" formatCode="0.0">
                  <c:v>74.620272365856977</c:v>
                </c:pt>
                <c:pt idx="61" formatCode="0.0">
                  <c:v>73.982755580690437</c:v>
                </c:pt>
                <c:pt idx="62" formatCode="0.0">
                  <c:v>73.634671549407841</c:v>
                </c:pt>
                <c:pt idx="63" formatCode="0.0">
                  <c:v>71.309509656504105</c:v>
                </c:pt>
                <c:pt idx="64" formatCode="0.0">
                  <c:v>70.509108431819186</c:v>
                </c:pt>
                <c:pt idx="65" formatCode="0.0">
                  <c:v>57.696801260097736</c:v>
                </c:pt>
                <c:pt idx="66" formatCode="0.0">
                  <c:v>55.637192204396783</c:v>
                </c:pt>
                <c:pt idx="67" formatCode="0.0">
                  <c:v>55.297459733454581</c:v>
                </c:pt>
                <c:pt idx="68" formatCode="0.0">
                  <c:v>52.838633417540009</c:v>
                </c:pt>
                <c:pt idx="69" formatCode="0.0">
                  <c:v>49.425419723680761</c:v>
                </c:pt>
                <c:pt idx="70" formatCode="0.0">
                  <c:v>48.202947776197846</c:v>
                </c:pt>
                <c:pt idx="71" formatCode="0.0">
                  <c:v>47.321113171805379</c:v>
                </c:pt>
                <c:pt idx="72" formatCode="0.0">
                  <c:v>46.464688949147217</c:v>
                </c:pt>
                <c:pt idx="73" formatCode="0.0">
                  <c:v>45.156366384798766</c:v>
                </c:pt>
                <c:pt idx="74" formatCode="0.0">
                  <c:v>37.298159870649258</c:v>
                </c:pt>
              </c:numCache>
              <c:extLst xmlns:c15="http://schemas.microsoft.com/office/drawing/2012/chart"/>
            </c:numRef>
          </c:yVal>
          <c:smooth val="0"/>
          <c:extLst xmlns:c15="http://schemas.microsoft.com/office/drawing/2012/chart">
            <c:ext xmlns:c15="http://schemas.microsoft.com/office/drawing/2012/chart" uri="{02D57815-91ED-43cb-92C2-25804820EDAC}">
              <c15:datalabelsRange>
                <c15:f>Sheet1!$A$2:$A$294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13-530F-486D-A15C-5363D78C06FD}"/>
            </c:ext>
          </c:extLst>
        </c:ser>
        <c:dLbls>
          <c:showLegendKey val="0"/>
          <c:showVal val="0"/>
          <c:showCatName val="0"/>
          <c:showSerName val="0"/>
          <c:showPercent val="0"/>
          <c:showBubbleSize val="0"/>
        </c:dLbls>
        <c:axId val="484478464"/>
        <c:axId val="484478944"/>
        <c:extLst>
          <c:ext xmlns:c15="http://schemas.microsoft.com/office/drawing/2012/chart" uri="{02D57815-91ED-43cb-92C2-25804820EDAC}">
            <c15:filteredScatterSeries>
              <c15:ser>
                <c:idx val="4"/>
                <c:order val="0"/>
                <c:tx>
                  <c:strRef>
                    <c:extLst>
                      <c:ext uri="{02D57815-91ED-43cb-92C2-25804820EDAC}">
                        <c15:formulaRef>
                          <c15:sqref>Sheet1!$H$1</c15:sqref>
                        </c15:formulaRef>
                      </c:ext>
                    </c:extLst>
                    <c:strCache>
                      <c:ptCount val="1"/>
                      <c:pt idx="0">
                        <c:v>Alle 4 000</c:v>
                      </c:pt>
                    </c:strCache>
                  </c:strRef>
                </c:tx>
                <c:spPr>
                  <a:ln w="25400" cap="rnd">
                    <a:noFill/>
                    <a:round/>
                  </a:ln>
                  <a:effectLst/>
                </c:spPr>
                <c:marker>
                  <c:symbol val="circle"/>
                  <c:size val="5"/>
                  <c:spPr>
                    <a:solidFill>
                      <a:srgbClr val="0070C0"/>
                    </a:solidFill>
                    <a:ln w="9525">
                      <a:noFill/>
                    </a:ln>
                    <a:effectLst/>
                  </c:spPr>
                </c:marker>
                <c:dLbls>
                  <c:dLbl>
                    <c:idx val="184"/>
                    <c:layout>
                      <c:manualLayout>
                        <c:x val="-0.18964229959953849"/>
                        <c:y val="-2.7282041113094058E-2"/>
                      </c:manualLayout>
                    </c:layout>
                    <c:tx>
                      <c:rich>
                        <a:bodyPr/>
                        <a:lstStyle/>
                        <a:p>
                          <a:fld id="{B4529E63-9081-4974-8BDB-503242AD6E11}"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4-530F-486D-A15C-5363D78C06FD}"/>
                      </c:ext>
                    </c:extLst>
                  </c:dLbl>
                  <c:dLbl>
                    <c:idx val="186"/>
                    <c:layout>
                      <c:manualLayout>
                        <c:x val="-0.14223172469965384"/>
                        <c:y val="3.9620564942910745E-3"/>
                      </c:manualLayout>
                    </c:layout>
                    <c:tx>
                      <c:rich>
                        <a:bodyPr/>
                        <a:lstStyle/>
                        <a:p>
                          <a:fld id="{19884836-3C8A-43A6-B2EF-10DA5EDB97A5}"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5-530F-486D-A15C-5363D78C06FD}"/>
                      </c:ext>
                    </c:extLst>
                  </c:dLbl>
                  <c:dLbl>
                    <c:idx val="208"/>
                    <c:layout>
                      <c:manualLayout>
                        <c:x val="-0.12499151564515035"/>
                        <c:y val="-1.2591711282966489E-2"/>
                      </c:manualLayout>
                    </c:layout>
                    <c:tx>
                      <c:rich>
                        <a:bodyPr/>
                        <a:lstStyle/>
                        <a:p>
                          <a:fld id="{2E62C077-A23A-491D-9A8C-87846E9215BF}"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6-530F-486D-A15C-5363D78C06FD}"/>
                      </c:ext>
                    </c:extLst>
                  </c:dLbl>
                  <c:dLbl>
                    <c:idx val="211"/>
                    <c:layout>
                      <c:manualLayout>
                        <c:x val="-8.6201045272517471E-2"/>
                        <c:y val="-2.5183422565933054E-2"/>
                      </c:manualLayout>
                    </c:layout>
                    <c:tx>
                      <c:rich>
                        <a:bodyPr/>
                        <a:lstStyle/>
                        <a:p>
                          <a:fld id="{2D4DEBC9-745E-434D-9F9B-5BEAE019999F}"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7-530F-486D-A15C-5363D78C06FD}"/>
                      </c:ext>
                    </c:extLst>
                  </c:dLbl>
                  <c:dLbl>
                    <c:idx val="224"/>
                    <c:layout>
                      <c:manualLayout>
                        <c:x val="-5.3875653295323421E-2"/>
                        <c:y val="3.3793930862806132E-2"/>
                      </c:manualLayout>
                    </c:layout>
                    <c:tx>
                      <c:rich>
                        <a:bodyPr/>
                        <a:lstStyle/>
                        <a:p>
                          <a:fld id="{FD2793FB-3EA5-41EC-A8A9-4819E7AA6594}"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8-530F-486D-A15C-5363D78C06FD}"/>
                      </c:ext>
                    </c:extLst>
                  </c:dLbl>
                  <c:dLbl>
                    <c:idx val="229"/>
                    <c:layout>
                      <c:manualLayout>
                        <c:x val="-0.1486968030950927"/>
                        <c:y val="0"/>
                      </c:manualLayout>
                    </c:layout>
                    <c:tx>
                      <c:rich>
                        <a:bodyPr/>
                        <a:lstStyle/>
                        <a:p>
                          <a:fld id="{7E668E26-A5D2-48B7-9ED1-41BC1C95CD11}"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9-530F-486D-A15C-5363D78C06FD}"/>
                      </c:ext>
                    </c:extLst>
                  </c:dLbl>
                  <c:dLbl>
                    <c:idx val="231"/>
                    <c:layout>
                      <c:manualLayout>
                        <c:x val="8.6201045272517474E-3"/>
                        <c:y val="-7.6948457814088709E-17"/>
                      </c:manualLayout>
                    </c:layout>
                    <c:tx>
                      <c:rich>
                        <a:bodyPr/>
                        <a:lstStyle/>
                        <a:p>
                          <a:fld id="{F600E5B9-3D2D-4ECA-89CE-76DAE9DE8BD2}"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A-530F-486D-A15C-5363D78C06FD}"/>
                      </c:ext>
                    </c:extLst>
                  </c:dLbl>
                  <c:dLbl>
                    <c:idx val="243"/>
                    <c:layout>
                      <c:manualLayout>
                        <c:x val="2.1550261318129368E-2"/>
                        <c:y val="0"/>
                      </c:manualLayout>
                    </c:layout>
                    <c:tx>
                      <c:rich>
                        <a:bodyPr/>
                        <a:lstStyle/>
                        <a:p>
                          <a:fld id="{117D94BB-AD1E-4761-9A19-E79D71650CC7}"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B-530F-486D-A15C-5363D78C06FD}"/>
                      </c:ext>
                    </c:extLst>
                  </c:dLbl>
                  <c:dLbl>
                    <c:idx val="245"/>
                    <c:layout>
                      <c:manualLayout>
                        <c:x val="-0.17671214280866085"/>
                        <c:y val="-1.4690329830127724E-2"/>
                      </c:manualLayout>
                    </c:layout>
                    <c:tx>
                      <c:rich>
                        <a:bodyPr/>
                        <a:lstStyle/>
                        <a:p>
                          <a:fld id="{349AFA16-7DEA-4745-AABC-750843842EE9}"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C-530F-486D-A15C-5363D78C06FD}"/>
                      </c:ext>
                    </c:extLst>
                  </c:dLbl>
                  <c:dLbl>
                    <c:idx val="259"/>
                    <c:layout>
                      <c:manualLayout>
                        <c:x val="-0.10559628045883392"/>
                        <c:y val="6.2958556414832445E-3"/>
                      </c:manualLayout>
                    </c:layout>
                    <c:tx>
                      <c:rich>
                        <a:bodyPr/>
                        <a:lstStyle/>
                        <a:p>
                          <a:fld id="{45BF8269-343A-4307-829F-3296BFC2065F}"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D-530F-486D-A15C-5363D78C06FD}"/>
                      </c:ext>
                    </c:extLst>
                  </c:dLbl>
                  <c:dLbl>
                    <c:idx val="263"/>
                    <c:layout>
                      <c:manualLayout>
                        <c:x val="-6.0340731690762234E-2"/>
                        <c:y val="3.1627833961266442E-2"/>
                      </c:manualLayout>
                    </c:layout>
                    <c:tx>
                      <c:rich>
                        <a:bodyPr/>
                        <a:lstStyle/>
                        <a:p>
                          <a:fld id="{25BD3D62-8A2C-4C4C-8687-DB5456847A56}"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E-530F-486D-A15C-5363D78C06FD}"/>
                      </c:ext>
                    </c:extLst>
                  </c:dLbl>
                  <c:dLbl>
                    <c:idx val="267"/>
                    <c:layout>
                      <c:manualLayout>
                        <c:x val="-2.801533971356818E-2"/>
                        <c:y val="2.5183422565932978E-2"/>
                      </c:manualLayout>
                    </c:layout>
                    <c:tx>
                      <c:rich>
                        <a:bodyPr/>
                        <a:lstStyle/>
                        <a:p>
                          <a:fld id="{FCCB5BCF-3C7F-49C4-86A4-D7ED416F3636}"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1F-530F-486D-A15C-5363D78C06FD}"/>
                      </c:ext>
                    </c:extLst>
                  </c:dLbl>
                  <c:dLbl>
                    <c:idx val="268"/>
                    <c:layout>
                      <c:manualLayout>
                        <c:x val="3.6635444240819846E-2"/>
                        <c:y val="0"/>
                      </c:manualLayout>
                    </c:layout>
                    <c:tx>
                      <c:rich>
                        <a:bodyPr/>
                        <a:lstStyle/>
                        <a:p>
                          <a:fld id="{68C240D3-161B-4F98-8EA9-FEBD15B1CFEE}"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0-530F-486D-A15C-5363D78C06FD}"/>
                      </c:ext>
                    </c:extLst>
                  </c:dLbl>
                  <c:dLbl>
                    <c:idx val="275"/>
                    <c:layout>
                      <c:manualLayout>
                        <c:x val="-0.13792167243602796"/>
                        <c:y val="6.282305505981735E-3"/>
                      </c:manualLayout>
                    </c:layout>
                    <c:tx>
                      <c:rich>
                        <a:bodyPr/>
                        <a:lstStyle/>
                        <a:p>
                          <a:fld id="{3AFBB7C4-9817-4BF6-A50A-8A1CB6EF7B62}"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1-530F-486D-A15C-5363D78C06FD}"/>
                      </c:ext>
                    </c:extLst>
                  </c:dLbl>
                  <c:dLbl>
                    <c:idx val="279"/>
                    <c:layout>
                      <c:manualLayout>
                        <c:x val="1.2930156790877622E-2"/>
                        <c:y val="0"/>
                      </c:manualLayout>
                    </c:layout>
                    <c:tx>
                      <c:rich>
                        <a:bodyPr/>
                        <a:lstStyle/>
                        <a:p>
                          <a:fld id="{A07E27D5-1ABD-457C-91D9-378EDCB69A94}"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2-530F-486D-A15C-5363D78C06FD}"/>
                      </c:ext>
                    </c:extLst>
                  </c:dLbl>
                  <c:dLbl>
                    <c:idx val="281"/>
                    <c:layout>
                      <c:manualLayout>
                        <c:x val="1.5085182922690558E-2"/>
                        <c:y val="8.3944741886443248E-3"/>
                      </c:manualLayout>
                    </c:layout>
                    <c:tx>
                      <c:rich>
                        <a:bodyPr/>
                        <a:lstStyle/>
                        <a:p>
                          <a:fld id="{930CB744-4113-4A0C-93A0-81BBF5EF6E5E}"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3-530F-486D-A15C-5363D78C06FD}"/>
                      </c:ext>
                    </c:extLst>
                  </c:dLbl>
                  <c:dLbl>
                    <c:idx val="282"/>
                    <c:layout>
                      <c:manualLayout>
                        <c:x val="4.3100522636257948E-3"/>
                        <c:y val="1.678894837728865E-2"/>
                      </c:manualLayout>
                    </c:layout>
                    <c:tx>
                      <c:rich>
                        <a:bodyPr/>
                        <a:lstStyle/>
                        <a:p>
                          <a:fld id="{0E8912E4-70B3-447B-819F-3CC8F5AB4251}"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4-530F-486D-A15C-5363D78C06FD}"/>
                      </c:ext>
                    </c:extLst>
                  </c:dLbl>
                  <c:dLbl>
                    <c:idx val="283"/>
                    <c:layout>
                      <c:manualLayout>
                        <c:x val="-7.1115862349826919E-2"/>
                        <c:y val="2.5183422565932978E-2"/>
                      </c:manualLayout>
                    </c:layout>
                    <c:tx>
                      <c:rich>
                        <a:bodyPr/>
                        <a:lstStyle/>
                        <a:p>
                          <a:fld id="{8E8EF139-9E70-45FF-A91F-F95058B60620}"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5-530F-486D-A15C-5363D78C06FD}"/>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c:ext uri="{02D57815-91ED-43cb-92C2-25804820EDAC}">
                        <c15:formulaRef>
                          <c15:sqref>Sheet1!$B$2:$B$294</c15:sqref>
                        </c15:formulaRef>
                      </c:ext>
                    </c:extLst>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extLst>
                      <c:ext uri="{02D57815-91ED-43cb-92C2-25804820EDAC}">
                        <c15:formulaRef>
                          <c15:sqref>Sheet1!$H$2:$H$294</c15:sqref>
                        </c15:formulaRef>
                      </c:ext>
                    </c:extLst>
                    <c:numCache>
                      <c:formatCode>General</c:formatCode>
                      <c:ptCount val="293"/>
                      <c:pt idx="183" formatCode="0.0">
                        <c:v>56.358055193194311</c:v>
                      </c:pt>
                      <c:pt idx="184" formatCode="0.0">
                        <c:v>52.492119454101363</c:v>
                      </c:pt>
                      <c:pt idx="185" formatCode="0.0">
                        <c:v>48.85984424561137</c:v>
                      </c:pt>
                      <c:pt idx="186" formatCode="0.0">
                        <c:v>48.351420688083614</c:v>
                      </c:pt>
                      <c:pt idx="187" formatCode="0.0">
                        <c:v>48.34954534291294</c:v>
                      </c:pt>
                      <c:pt idx="188" formatCode="0.0">
                        <c:v>48.113827129435563</c:v>
                      </c:pt>
                      <c:pt idx="189" formatCode="0.0">
                        <c:v>47.903990647847202</c:v>
                      </c:pt>
                      <c:pt idx="190" formatCode="0.0">
                        <c:v>44.370571436221191</c:v>
                      </c:pt>
                      <c:pt idx="191" formatCode="0.0">
                        <c:v>43.090499910635799</c:v>
                      </c:pt>
                      <c:pt idx="192" formatCode="0.0">
                        <c:v>42.664607096336603</c:v>
                      </c:pt>
                      <c:pt idx="193" formatCode="0.0">
                        <c:v>41.485920241108211</c:v>
                      </c:pt>
                      <c:pt idx="194" formatCode="0.0">
                        <c:v>41.142599853830902</c:v>
                      </c:pt>
                      <c:pt idx="195" formatCode="0.0">
                        <c:v>40.623794531552626</c:v>
                      </c:pt>
                      <c:pt idx="196" formatCode="0.0">
                        <c:v>39.629984898867193</c:v>
                      </c:pt>
                      <c:pt idx="197" formatCode="0.0">
                        <c:v>39.448313125720418</c:v>
                      </c:pt>
                      <c:pt idx="198" formatCode="0.0">
                        <c:v>34.600047849861255</c:v>
                      </c:pt>
                      <c:pt idx="199" formatCode="0.0">
                        <c:v>33.580080635897019</c:v>
                      </c:pt>
                      <c:pt idx="200" formatCode="0.0">
                        <c:v>33.402821560613376</c:v>
                      </c:pt>
                      <c:pt idx="201" formatCode="0.0">
                        <c:v>33.149117029406312</c:v>
                      </c:pt>
                      <c:pt idx="202" formatCode="0.0">
                        <c:v>33.14094225269892</c:v>
                      </c:pt>
                      <c:pt idx="203" formatCode="0.0">
                        <c:v>32.702417740650247</c:v>
                      </c:pt>
                      <c:pt idx="204" formatCode="0.0">
                        <c:v>32.683817144125157</c:v>
                      </c:pt>
                      <c:pt idx="205" formatCode="0.0">
                        <c:v>32.328491263923453</c:v>
                      </c:pt>
                      <c:pt idx="206" formatCode="0.0">
                        <c:v>32.188512928292653</c:v>
                      </c:pt>
                      <c:pt idx="207" formatCode="0.0">
                        <c:v>31.506129251669165</c:v>
                      </c:pt>
                      <c:pt idx="208" formatCode="0.0">
                        <c:v>31.475072992024565</c:v>
                      </c:pt>
                      <c:pt idx="209" formatCode="0.0">
                        <c:v>31.452343773784449</c:v>
                      </c:pt>
                      <c:pt idx="210" formatCode="0.0">
                        <c:v>31.341638399823552</c:v>
                      </c:pt>
                      <c:pt idx="211" formatCode="0.0">
                        <c:v>31.205517878139247</c:v>
                      </c:pt>
                      <c:pt idx="212" formatCode="0.0">
                        <c:v>30.574218018805581</c:v>
                      </c:pt>
                      <c:pt idx="213" formatCode="0.0">
                        <c:v>30.399835133840568</c:v>
                      </c:pt>
                      <c:pt idx="214" formatCode="0.0">
                        <c:v>30.029355960009894</c:v>
                      </c:pt>
                      <c:pt idx="215" formatCode="0.0">
                        <c:v>29.505255954421983</c:v>
                      </c:pt>
                      <c:pt idx="216" formatCode="0.0">
                        <c:v>29.262349651610208</c:v>
                      </c:pt>
                      <c:pt idx="217" formatCode="0.0">
                        <c:v>28.616640661163444</c:v>
                      </c:pt>
                      <c:pt idx="218" formatCode="0.0">
                        <c:v>28.49814692612162</c:v>
                      </c:pt>
                      <c:pt idx="219" formatCode="0.0">
                        <c:v>28.361437119543339</c:v>
                      </c:pt>
                      <c:pt idx="220" formatCode="0.0">
                        <c:v>28.279657120245673</c:v>
                      </c:pt>
                      <c:pt idx="221" formatCode="0.0">
                        <c:v>28.274710248931726</c:v>
                      </c:pt>
                      <c:pt idx="222" formatCode="0.0">
                        <c:v>28.201276394259835</c:v>
                      </c:pt>
                      <c:pt idx="223" formatCode="0.0">
                        <c:v>28.165921273012287</c:v>
                      </c:pt>
                      <c:pt idx="224" formatCode="0.0">
                        <c:v>27.662051267557061</c:v>
                      </c:pt>
                      <c:pt idx="225" formatCode="0.0">
                        <c:v>27.593253604740241</c:v>
                      </c:pt>
                      <c:pt idx="226" formatCode="0.0">
                        <c:v>27.345092093066683</c:v>
                      </c:pt>
                      <c:pt idx="227" formatCode="0.0">
                        <c:v>27.254504328788244</c:v>
                      </c:pt>
                      <c:pt idx="228" formatCode="0.0">
                        <c:v>27.198812001618563</c:v>
                      </c:pt>
                      <c:pt idx="229" formatCode="0.0">
                        <c:v>27.034731712144634</c:v>
                      </c:pt>
                      <c:pt idx="230" formatCode="0.0">
                        <c:v>26.852406031527295</c:v>
                      </c:pt>
                      <c:pt idx="231" formatCode="0.0">
                        <c:v>26.299096861421177</c:v>
                      </c:pt>
                      <c:pt idx="232" formatCode="0.0">
                        <c:v>26.235928446200418</c:v>
                      </c:pt>
                      <c:pt idx="233" formatCode="0.0">
                        <c:v>26.024292123923786</c:v>
                      </c:pt>
                      <c:pt idx="234" formatCode="0.0">
                        <c:v>25.977060533124472</c:v>
                      </c:pt>
                      <c:pt idx="235" formatCode="0.0">
                        <c:v>25.975271536422241</c:v>
                      </c:pt>
                      <c:pt idx="236" formatCode="0.0">
                        <c:v>25.799927270928478</c:v>
                      </c:pt>
                      <c:pt idx="237" formatCode="0.0">
                        <c:v>25.418080932553679</c:v>
                      </c:pt>
                      <c:pt idx="238" formatCode="0.0">
                        <c:v>25.249440416225525</c:v>
                      </c:pt>
                      <c:pt idx="239" formatCode="0.0">
                        <c:v>24.572759484572416</c:v>
                      </c:pt>
                      <c:pt idx="240" formatCode="0.0">
                        <c:v>24.184584481815364</c:v>
                      </c:pt>
                      <c:pt idx="241" formatCode="0.0">
                        <c:v>23.468113972364648</c:v>
                      </c:pt>
                      <c:pt idx="242" formatCode="0.0">
                        <c:v>23.462914949294287</c:v>
                      </c:pt>
                      <c:pt idx="243" formatCode="0.0">
                        <c:v>22.649363927692931</c:v>
                      </c:pt>
                      <c:pt idx="244" formatCode="0.0">
                        <c:v>22.365146982781724</c:v>
                      </c:pt>
                      <c:pt idx="245" formatCode="0.0">
                        <c:v>22.112870846118255</c:v>
                      </c:pt>
                      <c:pt idx="246" formatCode="0.0">
                        <c:v>21.975173415695906</c:v>
                      </c:pt>
                      <c:pt idx="247" formatCode="0.0">
                        <c:v>21.616064675676299</c:v>
                      </c:pt>
                      <c:pt idx="248" formatCode="0.0">
                        <c:v>21.222160987626864</c:v>
                      </c:pt>
                      <c:pt idx="249" formatCode="0.0">
                        <c:v>21.205385141633968</c:v>
                      </c:pt>
                      <c:pt idx="250" formatCode="0.0">
                        <c:v>21.102841804643973</c:v>
                      </c:pt>
                      <c:pt idx="251" formatCode="0.0">
                        <c:v>20.680924830513248</c:v>
                      </c:pt>
                      <c:pt idx="252" formatCode="0.0">
                        <c:v>20.54507675811378</c:v>
                      </c:pt>
                      <c:pt idx="253" formatCode="0.0">
                        <c:v>20.430302960294</c:v>
                      </c:pt>
                      <c:pt idx="254" formatCode="0.0">
                        <c:v>20.312463141687942</c:v>
                      </c:pt>
                      <c:pt idx="255" formatCode="0.0">
                        <c:v>20.132391967238291</c:v>
                      </c:pt>
                      <c:pt idx="256" formatCode="0.0">
                        <c:v>19.495629445753693</c:v>
                      </c:pt>
                      <c:pt idx="257" formatCode="0.0">
                        <c:v>19.482529112464306</c:v>
                      </c:pt>
                      <c:pt idx="258" formatCode="0.0">
                        <c:v>19.147525595772947</c:v>
                      </c:pt>
                      <c:pt idx="259" formatCode="0.0">
                        <c:v>19.060821351391397</c:v>
                      </c:pt>
                      <c:pt idx="260" formatCode="0.0">
                        <c:v>19.006792368977798</c:v>
                      </c:pt>
                      <c:pt idx="261" formatCode="0.0">
                        <c:v>18.912768582141439</c:v>
                      </c:pt>
                      <c:pt idx="262" formatCode="0.0">
                        <c:v>18.638164644183149</c:v>
                      </c:pt>
                      <c:pt idx="263" formatCode="0.0">
                        <c:v>18.533364882403731</c:v>
                      </c:pt>
                      <c:pt idx="264" formatCode="0.0">
                        <c:v>18.357889973745472</c:v>
                      </c:pt>
                      <c:pt idx="265" formatCode="0.0">
                        <c:v>18.304968094944485</c:v>
                      </c:pt>
                      <c:pt idx="266" formatCode="0.0">
                        <c:v>17.988600423480875</c:v>
                      </c:pt>
                      <c:pt idx="267" formatCode="0.0">
                        <c:v>17.937182063272843</c:v>
                      </c:pt>
                      <c:pt idx="268" formatCode="0.0">
                        <c:v>17.566317594790888</c:v>
                      </c:pt>
                      <c:pt idx="269" formatCode="0.0">
                        <c:v>16.376619389928265</c:v>
                      </c:pt>
                      <c:pt idx="270" formatCode="0.0">
                        <c:v>16.021978398629386</c:v>
                      </c:pt>
                      <c:pt idx="271" formatCode="0.0">
                        <c:v>15.801581622528886</c:v>
                      </c:pt>
                      <c:pt idx="272" formatCode="0.0">
                        <c:v>15.750799003224813</c:v>
                      </c:pt>
                      <c:pt idx="273" formatCode="0.0">
                        <c:v>15.541430190274497</c:v>
                      </c:pt>
                      <c:pt idx="274" formatCode="0.0">
                        <c:v>15.136202463894207</c:v>
                      </c:pt>
                      <c:pt idx="275" formatCode="0.0">
                        <c:v>13.648524531123201</c:v>
                      </c:pt>
                      <c:pt idx="276" formatCode="0.0">
                        <c:v>13.310527601439219</c:v>
                      </c:pt>
                      <c:pt idx="277" formatCode="0.0">
                        <c:v>13.078252526530378</c:v>
                      </c:pt>
                      <c:pt idx="278" formatCode="0.0">
                        <c:v>12.892275286857256</c:v>
                      </c:pt>
                      <c:pt idx="279" formatCode="0.0">
                        <c:v>11.90845538511924</c:v>
                      </c:pt>
                      <c:pt idx="280" formatCode="0.0">
                        <c:v>11.433024570206939</c:v>
                      </c:pt>
                      <c:pt idx="281" formatCode="0.0">
                        <c:v>10.668244416920786</c:v>
                      </c:pt>
                      <c:pt idx="282" formatCode="0.0">
                        <c:v>9.5320139869022142</c:v>
                      </c:pt>
                      <c:pt idx="283" formatCode="0.0">
                        <c:v>6.8643565443184258</c:v>
                      </c:pt>
                    </c:numCache>
                  </c:numRef>
                </c:yVal>
                <c:smooth val="0"/>
                <c:extLst>
                  <c:ext uri="{02D57815-91ED-43cb-92C2-25804820EDAC}">
                    <c15:datalabelsRange>
                      <c15:f>Sheet1!$A$2:$A$294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26-530F-486D-A15C-5363D78C06FD}"/>
                  </c:ext>
                </c:extLst>
              </c15:ser>
            </c15:filteredScatterSeries>
            <c15:filteredScatterSeries>
              <c15:ser>
                <c:idx val="3"/>
                <c:order val="1"/>
                <c:tx>
                  <c:strRef>
                    <c:extLst xmlns:c15="http://schemas.microsoft.com/office/drawing/2012/chart">
                      <c:ext xmlns:c15="http://schemas.microsoft.com/office/drawing/2012/chart" uri="{02D57815-91ED-43cb-92C2-25804820EDAC}">
                        <c15:formulaRef>
                          <c15:sqref>Sheet1!$G$1</c15:sqref>
                        </c15:formulaRef>
                      </c:ext>
                    </c:extLst>
                    <c:strCache>
                      <c:ptCount val="1"/>
                      <c:pt idx="0">
                        <c:v>4 000 - 9 999</c:v>
                      </c:pt>
                    </c:strCache>
                  </c:strRef>
                </c:tx>
                <c:spPr>
                  <a:ln w="25400" cap="rnd">
                    <a:noFill/>
                    <a:round/>
                  </a:ln>
                  <a:effectLst/>
                </c:spPr>
                <c:marker>
                  <c:symbol val="circle"/>
                  <c:size val="5"/>
                  <c:spPr>
                    <a:solidFill>
                      <a:srgbClr val="0070C0"/>
                    </a:solidFill>
                    <a:ln w="9525">
                      <a:noFill/>
                    </a:ln>
                    <a:effectLst/>
                  </c:spPr>
                </c:marker>
                <c:dLbls>
                  <c:dLbl>
                    <c:idx val="75"/>
                    <c:layout>
                      <c:manualLayout>
                        <c:x val="2.1550261318129369E-3"/>
                        <c:y val="-1.0493092735805369E-2"/>
                      </c:manualLayout>
                    </c:layout>
                    <c:tx>
                      <c:rich>
                        <a:bodyPr/>
                        <a:lstStyle/>
                        <a:p>
                          <a:fld id="{2E7DE022-7543-42A9-8AE5-CAF6BC309987}"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7-530F-486D-A15C-5363D78C06FD}"/>
                      </c:ext>
                    </c:extLst>
                  </c:dLbl>
                  <c:dLbl>
                    <c:idx val="76"/>
                    <c:layout>
                      <c:manualLayout>
                        <c:x val="-1.5085182922690716E-2"/>
                        <c:y val="-2.7282041113094097E-2"/>
                      </c:manualLayout>
                    </c:layout>
                    <c:tx>
                      <c:rich>
                        <a:bodyPr/>
                        <a:lstStyle/>
                        <a:p>
                          <a:fld id="{3AEA9577-8663-42C0-8684-5D02F2A7F7F7}"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8-530F-486D-A15C-5363D78C06FD}"/>
                      </c:ext>
                    </c:extLst>
                  </c:dLbl>
                  <c:dLbl>
                    <c:idx val="77"/>
                    <c:layout>
                      <c:manualLayout>
                        <c:x val="6.465078395438811E-3"/>
                        <c:y val="6.2958556414832445E-3"/>
                      </c:manualLayout>
                    </c:layout>
                    <c:tx>
                      <c:rich>
                        <a:bodyPr/>
                        <a:lstStyle/>
                        <a:p>
                          <a:fld id="{C3B33A0E-BE18-4E48-BB10-F7E644F43102}"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9-530F-486D-A15C-5363D78C06FD}"/>
                      </c:ext>
                    </c:extLst>
                  </c:dLbl>
                  <c:dLbl>
                    <c:idx val="78"/>
                    <c:layout>
                      <c:manualLayout>
                        <c:x val="-3.2325391977194057E-2"/>
                        <c:y val="-2.5183422565933054E-2"/>
                      </c:manualLayout>
                    </c:layout>
                    <c:tx>
                      <c:rich>
                        <a:bodyPr/>
                        <a:lstStyle/>
                        <a:p>
                          <a:fld id="{209D83FF-0E34-4239-A735-6367FCBB974E}"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A-530F-486D-A15C-5363D78C06FD}"/>
                      </c:ext>
                    </c:extLst>
                  </c:dLbl>
                  <c:dLbl>
                    <c:idx val="79"/>
                    <c:layout>
                      <c:manualLayout>
                        <c:x val="-7.5425914613452869E-2"/>
                        <c:y val="-2.9380659660255139E-2"/>
                      </c:manualLayout>
                    </c:layout>
                    <c:tx>
                      <c:rich>
                        <a:bodyPr/>
                        <a:lstStyle/>
                        <a:p>
                          <a:fld id="{818C41A8-4A34-42C9-869E-25579A974C29}"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B-530F-486D-A15C-5363D78C06FD}"/>
                      </c:ext>
                    </c:extLst>
                  </c:dLbl>
                  <c:dLbl>
                    <c:idx val="82"/>
                    <c:layout>
                      <c:manualLayout>
                        <c:x val="3.8790555216181202E-2"/>
                        <c:y val="-1.1472823516190951E-3"/>
                      </c:manualLayout>
                    </c:layout>
                    <c:tx>
                      <c:rich>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Montserrat" panose="00000500000000000000" pitchFamily="2" charset="0"/>
                              <a:ea typeface="+mn-ea"/>
                              <a:cs typeface="+mn-cs"/>
                            </a:defRPr>
                          </a:pPr>
                          <a:fld id="{4C072EC7-3DED-457D-9C14-AA623EBC88B1}" type="CELLRANGE">
                            <a:rPr lang="en-US"/>
                            <a:pPr>
                              <a:defRPr sz="8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layout>
                          <c:manualLayout>
                            <c:w val="7.8442951197990898E-2"/>
                            <c:h val="3.4948571751038271E-2"/>
                          </c:manualLayout>
                        </c15:layout>
                        <c15:dlblFieldTable/>
                        <c15:showDataLabelsRange val="1"/>
                      </c:ext>
                      <c:ext xmlns:c16="http://schemas.microsoft.com/office/drawing/2014/chart" uri="{C3380CC4-5D6E-409C-BE32-E72D297353CC}">
                        <c16:uniqueId val="{0000002C-530F-486D-A15C-5363D78C06FD}"/>
                      </c:ext>
                    </c:extLst>
                  </c:dLbl>
                  <c:dLbl>
                    <c:idx val="84"/>
                    <c:layout>
                      <c:manualLayout>
                        <c:x val="1.0775130659064684E-2"/>
                        <c:y val="1.2591711282966489E-2"/>
                      </c:manualLayout>
                    </c:layout>
                    <c:tx>
                      <c:rich>
                        <a:bodyPr/>
                        <a:lstStyle/>
                        <a:p>
                          <a:fld id="{9F154797-1FB4-48D5-A696-C0F75587E756}"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D-530F-486D-A15C-5363D78C06FD}"/>
                      </c:ext>
                    </c:extLst>
                  </c:dLbl>
                  <c:dLbl>
                    <c:idx val="89"/>
                    <c:layout>
                      <c:manualLayout>
                        <c:x val="-0.1163714111178986"/>
                        <c:y val="-2.5345448147104713E-2"/>
                      </c:manualLayout>
                    </c:layout>
                    <c:tx>
                      <c:rich>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fld id="{C0B5D785-5907-4989-9B7A-E4528F33B1FC}" type="CELLRANGE">
                            <a:rPr lang="en-US"/>
                            <a:pPr>
                              <a:defRPr sz="800"/>
                            </a:pPr>
                            <a:t>[CELLRANGE]</a:t>
                          </a:fld>
                          <a:endParaRPr lang="en-US"/>
                        </a:p>
                      </c:rich>
                    </c:tx>
                    <c:numFmt formatCode="#,##0.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E-530F-486D-A15C-5363D78C06FD}"/>
                      </c:ext>
                    </c:extLst>
                  </c:dLbl>
                  <c:dLbl>
                    <c:idx val="90"/>
                    <c:layout>
                      <c:manualLayout>
                        <c:x val="1.9395235186316431E-2"/>
                        <c:y val="8.3944741886443248E-3"/>
                      </c:manualLayout>
                    </c:layout>
                    <c:tx>
                      <c:rich>
                        <a:bodyPr/>
                        <a:lstStyle/>
                        <a:p>
                          <a:fld id="{5A7F822C-141B-464C-9A5C-C2938FBD7035}"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2F-530F-486D-A15C-5363D78C06FD}"/>
                      </c:ext>
                    </c:extLst>
                  </c:dLbl>
                  <c:dLbl>
                    <c:idx val="92"/>
                    <c:layout>
                      <c:manualLayout>
                        <c:x val="1.2930156790877622E-2"/>
                        <c:y val="-1.478484475247775E-2"/>
                      </c:manualLayout>
                    </c:layout>
                    <c:tx>
                      <c:rich>
                        <a:bodyPr/>
                        <a:lstStyle/>
                        <a:p>
                          <a:fld id="{B723D2DA-D132-4860-9BDA-DC8016254817}"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0-530F-486D-A15C-5363D78C06FD}"/>
                      </c:ext>
                    </c:extLst>
                  </c:dLbl>
                  <c:dLbl>
                    <c:idx val="96"/>
                    <c:layout>
                      <c:manualLayout>
                        <c:x val="-8.6201045272517512E-2"/>
                        <c:y val="-2.3084804018771894E-2"/>
                      </c:manualLayout>
                    </c:layout>
                    <c:tx>
                      <c:rich>
                        <a:bodyPr/>
                        <a:lstStyle/>
                        <a:p>
                          <a:fld id="{3B8D2659-1AE2-4DEF-B8BD-6ABBC1C885CE}"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1-530F-486D-A15C-5363D78C06FD}"/>
                      </c:ext>
                    </c:extLst>
                  </c:dLbl>
                  <c:dLbl>
                    <c:idx val="100"/>
                    <c:layout>
                      <c:manualLayout>
                        <c:x val="-0.12930156790877625"/>
                        <c:y val="-2.098618547161089E-2"/>
                      </c:manualLayout>
                    </c:layout>
                    <c:tx>
                      <c:rich>
                        <a:bodyPr/>
                        <a:lstStyle/>
                        <a:p>
                          <a:fld id="{CB8F5F35-9E9C-4EAD-9DCF-D907BC5F1D64}"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2-530F-486D-A15C-5363D78C06FD}"/>
                      </c:ext>
                    </c:extLst>
                  </c:dLbl>
                  <c:dLbl>
                    <c:idx val="106"/>
                    <c:layout>
                      <c:manualLayout>
                        <c:x val="3.448041810900699E-2"/>
                        <c:y val="-8.3944741886444029E-3"/>
                      </c:manualLayout>
                    </c:layout>
                    <c:tx>
                      <c:rich>
                        <a:bodyPr/>
                        <a:lstStyle/>
                        <a:p>
                          <a:fld id="{67EE749A-92EC-4FB9-B00C-2E18E0FBD450}"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3-530F-486D-A15C-5363D78C06FD}"/>
                      </c:ext>
                    </c:extLst>
                  </c:dLbl>
                  <c:dLbl>
                    <c:idx val="109"/>
                    <c:layout>
                      <c:manualLayout>
                        <c:x val="2.1550261318129368E-2"/>
                        <c:y val="1.4690329830127493E-2"/>
                      </c:manualLayout>
                    </c:layout>
                    <c:tx>
                      <c:rich>
                        <a:bodyPr/>
                        <a:lstStyle/>
                        <a:p>
                          <a:fld id="{AFC4C3A5-3471-471B-86AE-E91DECF8AFD8}"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4-530F-486D-A15C-5363D78C06FD}"/>
                      </c:ext>
                    </c:extLst>
                  </c:dLbl>
                  <c:dLbl>
                    <c:idx val="119"/>
                    <c:layout>
                      <c:manualLayout>
                        <c:x val="2.1550261318129291E-2"/>
                        <c:y val="1.2591711282966411E-2"/>
                      </c:manualLayout>
                    </c:layout>
                    <c:tx>
                      <c:rich>
                        <a:bodyPr/>
                        <a:lstStyle/>
                        <a:p>
                          <a:fld id="{E5B2F903-658E-406C-8C0E-4C69646F2E00}"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5-530F-486D-A15C-5363D78C06FD}"/>
                      </c:ext>
                    </c:extLst>
                  </c:dLbl>
                  <c:dLbl>
                    <c:idx val="120"/>
                    <c:layout>
                      <c:manualLayout>
                        <c:x val="-9.9131202063395096E-2"/>
                        <c:y val="-2.0986185471610812E-3"/>
                      </c:manualLayout>
                    </c:layout>
                    <c:tx>
                      <c:rich>
                        <a:bodyPr/>
                        <a:lstStyle/>
                        <a:p>
                          <a:fld id="{9D2E550F-EF40-48AC-92F5-FD70925B4B23}"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6-530F-486D-A15C-5363D78C06FD}"/>
                      </c:ext>
                    </c:extLst>
                  </c:dLbl>
                  <c:dLbl>
                    <c:idx val="128"/>
                    <c:layout>
                      <c:manualLayout>
                        <c:x val="-0.10344125432702105"/>
                        <c:y val="-1.2672724073552357E-2"/>
                      </c:manualLayout>
                    </c:layout>
                    <c:tx>
                      <c:rich>
                        <a:bodyPr/>
                        <a:lstStyle/>
                        <a:p>
                          <a:fld id="{127468AF-D986-428E-9311-8BA9D740FCE7}"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7-530F-486D-A15C-5363D78C06FD}"/>
                      </c:ext>
                    </c:extLst>
                  </c:dLbl>
                  <c:dLbl>
                    <c:idx val="129"/>
                    <c:layout>
                      <c:manualLayout>
                        <c:x val="-3.8790470372632946E-2"/>
                        <c:y val="-2.956968950495548E-2"/>
                      </c:manualLayout>
                    </c:layout>
                    <c:tx>
                      <c:rich>
                        <a:bodyPr/>
                        <a:lstStyle/>
                        <a:p>
                          <a:fld id="{73909D08-35CE-4A48-A54F-DCD5798F1847}"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8-530F-486D-A15C-5363D78C06FD}"/>
                      </c:ext>
                    </c:extLst>
                  </c:dLbl>
                  <c:dLbl>
                    <c:idx val="132"/>
                    <c:layout>
                      <c:manualLayout>
                        <c:x val="-0.14007669856784091"/>
                        <c:y val="0"/>
                      </c:manualLayout>
                    </c:layout>
                    <c:tx>
                      <c:rich>
                        <a:bodyPr/>
                        <a:lstStyle/>
                        <a:p>
                          <a:fld id="{B3C177A0-79FA-45BE-988A-4F85E1CA5598}"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9-530F-486D-A15C-5363D78C06FD}"/>
                      </c:ext>
                    </c:extLst>
                  </c:dLbl>
                  <c:dLbl>
                    <c:idx val="136"/>
                    <c:layout>
                      <c:manualLayout>
                        <c:x val="-0.10344125432702098"/>
                        <c:y val="-1.6896965431403104E-2"/>
                      </c:manualLayout>
                    </c:layout>
                    <c:tx>
                      <c:rich>
                        <a:bodyPr/>
                        <a:lstStyle/>
                        <a:p>
                          <a:fld id="{37B92B63-41C9-4697-8419-FB10F07D6307}"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A-530F-486D-A15C-5363D78C06FD}"/>
                      </c:ext>
                    </c:extLst>
                  </c:dLbl>
                  <c:dLbl>
                    <c:idx val="147"/>
                    <c:layout>
                      <c:manualLayout>
                        <c:x val="-2.1550261318129369E-3"/>
                        <c:y val="2.7282041113094058E-2"/>
                      </c:manualLayout>
                    </c:layout>
                    <c:tx>
                      <c:rich>
                        <a:bodyPr/>
                        <a:lstStyle/>
                        <a:p>
                          <a:fld id="{B8C33C71-4C96-4C79-95A1-76CC112B1658}"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B-530F-486D-A15C-5363D78C06FD}"/>
                      </c:ext>
                    </c:extLst>
                  </c:dLbl>
                  <c:dLbl>
                    <c:idx val="149"/>
                    <c:layout>
                      <c:manualLayout>
                        <c:x val="-3.663544424081993E-2"/>
                        <c:y val="-2.5183422565932995E-2"/>
                      </c:manualLayout>
                    </c:layout>
                    <c:tx>
                      <c:rich>
                        <a:bodyPr/>
                        <a:lstStyle/>
                        <a:p>
                          <a:fld id="{B4092D2C-9826-41B9-91A3-7279061113B3}"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C-530F-486D-A15C-5363D78C06FD}"/>
                      </c:ext>
                    </c:extLst>
                  </c:dLbl>
                  <c:dLbl>
                    <c:idx val="154"/>
                    <c:layout>
                      <c:manualLayout>
                        <c:x val="1.5085182922690401E-2"/>
                        <c:y val="2.1121206789253928E-3"/>
                      </c:manualLayout>
                    </c:layout>
                    <c:tx>
                      <c:rich>
                        <a:bodyPr/>
                        <a:lstStyle/>
                        <a:p>
                          <a:fld id="{6C6ED639-BE96-4F2C-8FB1-AC16FF75211B}"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D-530F-486D-A15C-5363D78C06FD}"/>
                      </c:ext>
                    </c:extLst>
                  </c:dLbl>
                  <c:dLbl>
                    <c:idx val="164"/>
                    <c:layout>
                      <c:manualLayout>
                        <c:x val="-0.13361162017240208"/>
                        <c:y val="2.0986185471610814E-2"/>
                      </c:manualLayout>
                    </c:layout>
                    <c:tx>
                      <c:rich>
                        <a:bodyPr/>
                        <a:lstStyle/>
                        <a:p>
                          <a:fld id="{3C40865A-695C-4DEF-BC83-C73944AA93B2}"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E-530F-486D-A15C-5363D78C06FD}"/>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xmlns:c15="http://schemas.microsoft.com/office/drawing/2012/chart">
                      <c:ext xmlns:c15="http://schemas.microsoft.com/office/drawing/2012/chart" uri="{02D57815-91ED-43cb-92C2-25804820EDAC}">
                        <c15:formulaRef>
                          <c15:sqref>Sheet1!$B$2:$B$294</c15:sqref>
                        </c15:formulaRef>
                      </c:ext>
                    </c:extLst>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extLst xmlns:c15="http://schemas.microsoft.com/office/drawing/2012/chart">
                      <c:ext xmlns:c15="http://schemas.microsoft.com/office/drawing/2012/chart" uri="{02D57815-91ED-43cb-92C2-25804820EDAC}">
                        <c15:formulaRef>
                          <c15:sqref>Sheet1!$G$2:$G$294</c15:sqref>
                        </c15:formulaRef>
                      </c:ext>
                    </c:extLst>
                    <c:numCache>
                      <c:formatCode>General</c:formatCode>
                      <c:ptCount val="293"/>
                      <c:pt idx="75" formatCode="0.0">
                        <c:v>73.07531567084564</c:v>
                      </c:pt>
                      <c:pt idx="76" formatCode="0.0">
                        <c:v>68.563696344209873</c:v>
                      </c:pt>
                      <c:pt idx="77" formatCode="0.0">
                        <c:v>64.095221085310243</c:v>
                      </c:pt>
                      <c:pt idx="78" formatCode="0.0">
                        <c:v>60.575749224651418</c:v>
                      </c:pt>
                      <c:pt idx="79" formatCode="0.0">
                        <c:v>57.284576328464112</c:v>
                      </c:pt>
                      <c:pt idx="80" formatCode="0.0">
                        <c:v>52.942730034987832</c:v>
                      </c:pt>
                      <c:pt idx="81" formatCode="0.0">
                        <c:v>52.888124136518456</c:v>
                      </c:pt>
                      <c:pt idx="82" formatCode="0.0">
                        <c:v>48.084305593864471</c:v>
                      </c:pt>
                      <c:pt idx="83" formatCode="0.0">
                        <c:v>47.782454449523492</c:v>
                      </c:pt>
                      <c:pt idx="84" formatCode="0.0">
                        <c:v>45.92711802642166</c:v>
                      </c:pt>
                      <c:pt idx="85" formatCode="0.0">
                        <c:v>45.908507255034444</c:v>
                      </c:pt>
                      <c:pt idx="86" formatCode="0.0">
                        <c:v>44.97147036918858</c:v>
                      </c:pt>
                      <c:pt idx="87" formatCode="0.0">
                        <c:v>44.81351738332355</c:v>
                      </c:pt>
                      <c:pt idx="88" formatCode="0.0">
                        <c:v>42.570076721905558</c:v>
                      </c:pt>
                      <c:pt idx="89" formatCode="0.0">
                        <c:v>42.177513734270541</c:v>
                      </c:pt>
                      <c:pt idx="90" formatCode="0.0">
                        <c:v>41.752139360758157</c:v>
                      </c:pt>
                      <c:pt idx="91" formatCode="0.0">
                        <c:v>41.108748003852227</c:v>
                      </c:pt>
                      <c:pt idx="92" formatCode="0.0">
                        <c:v>40.098271488163029</c:v>
                      </c:pt>
                      <c:pt idx="93" formatCode="0.0">
                        <c:v>39.782791361002523</c:v>
                      </c:pt>
                      <c:pt idx="94" formatCode="0.0">
                        <c:v>39.688365291956089</c:v>
                      </c:pt>
                      <c:pt idx="95" formatCode="0.0">
                        <c:v>39.117962922560515</c:v>
                      </c:pt>
                      <c:pt idx="96" formatCode="0.0">
                        <c:v>38.083194553754481</c:v>
                      </c:pt>
                      <c:pt idx="97" formatCode="0.0">
                        <c:v>37.524468473940395</c:v>
                      </c:pt>
                      <c:pt idx="98" formatCode="0.0">
                        <c:v>37.326751059484515</c:v>
                      </c:pt>
                      <c:pt idx="99" formatCode="0.0">
                        <c:v>37.242017699890411</c:v>
                      </c:pt>
                      <c:pt idx="100" formatCode="0.0">
                        <c:v>36.877490921806796</c:v>
                      </c:pt>
                      <c:pt idx="101" formatCode="0.0">
                        <c:v>36.787118333350563</c:v>
                      </c:pt>
                      <c:pt idx="102" formatCode="0.0">
                        <c:v>36.697513079415614</c:v>
                      </c:pt>
                      <c:pt idx="103" formatCode="0.0">
                        <c:v>36.368663336229453</c:v>
                      </c:pt>
                      <c:pt idx="104" formatCode="0.0">
                        <c:v>35.679378213392908</c:v>
                      </c:pt>
                      <c:pt idx="105" formatCode="0.0">
                        <c:v>35.664937362921506</c:v>
                      </c:pt>
                      <c:pt idx="106" formatCode="0.0">
                        <c:v>35.620942046745256</c:v>
                      </c:pt>
                      <c:pt idx="107" formatCode="0.0">
                        <c:v>34.703988950853145</c:v>
                      </c:pt>
                      <c:pt idx="108" formatCode="0.0">
                        <c:v>34.637054752057182</c:v>
                      </c:pt>
                      <c:pt idx="109" formatCode="0.0">
                        <c:v>34.457077510583005</c:v>
                      </c:pt>
                      <c:pt idx="110" formatCode="0.0">
                        <c:v>34.122626374287123</c:v>
                      </c:pt>
                      <c:pt idx="111" formatCode="0.0">
                        <c:v>33.248839409869717</c:v>
                      </c:pt>
                      <c:pt idx="112" formatCode="0.0">
                        <c:v>33.030266583363456</c:v>
                      </c:pt>
                      <c:pt idx="113" formatCode="0.0">
                        <c:v>32.446848625751585</c:v>
                      </c:pt>
                      <c:pt idx="114" formatCode="0.0">
                        <c:v>32.133331566032453</c:v>
                      </c:pt>
                      <c:pt idx="115" formatCode="0.0">
                        <c:v>31.972738695672575</c:v>
                      </c:pt>
                      <c:pt idx="116" formatCode="0.0">
                        <c:v>31.270561187553582</c:v>
                      </c:pt>
                      <c:pt idx="117" formatCode="0.0">
                        <c:v>31.255811659294807</c:v>
                      </c:pt>
                      <c:pt idx="118" formatCode="0.0">
                        <c:v>31.113370282488404</c:v>
                      </c:pt>
                      <c:pt idx="119" formatCode="0.0">
                        <c:v>30.678398511298809</c:v>
                      </c:pt>
                      <c:pt idx="120" formatCode="0.0">
                        <c:v>30.162021259160994</c:v>
                      </c:pt>
                      <c:pt idx="121" formatCode="0.0">
                        <c:v>29.97110866789987</c:v>
                      </c:pt>
                      <c:pt idx="122" formatCode="0.0">
                        <c:v>29.331008017898867</c:v>
                      </c:pt>
                      <c:pt idx="123" formatCode="0.0">
                        <c:v>28.791003787697903</c:v>
                      </c:pt>
                      <c:pt idx="124" formatCode="0.0">
                        <c:v>28.345046569795855</c:v>
                      </c:pt>
                      <c:pt idx="125" formatCode="0.0">
                        <c:v>28.343538835833712</c:v>
                      </c:pt>
                      <c:pt idx="126" formatCode="0.0">
                        <c:v>27.975594329486711</c:v>
                      </c:pt>
                      <c:pt idx="127" formatCode="0.0">
                        <c:v>27.792807512859923</c:v>
                      </c:pt>
                      <c:pt idx="128" formatCode="0.0">
                        <c:v>27.713165229203014</c:v>
                      </c:pt>
                      <c:pt idx="129" formatCode="0.0">
                        <c:v>27.617162119642188</c:v>
                      </c:pt>
                      <c:pt idx="130" formatCode="0.0">
                        <c:v>27.009559474518156</c:v>
                      </c:pt>
                      <c:pt idx="131" formatCode="0.0">
                        <c:v>26.900573005165825</c:v>
                      </c:pt>
                      <c:pt idx="132" formatCode="0.0">
                        <c:v>26.749024111204704</c:v>
                      </c:pt>
                      <c:pt idx="133" formatCode="0.0">
                        <c:v>26.406816969997152</c:v>
                      </c:pt>
                      <c:pt idx="134" formatCode="0.0">
                        <c:v>26.188930702206434</c:v>
                      </c:pt>
                      <c:pt idx="135" formatCode="0.0">
                        <c:v>25.408219018501057</c:v>
                      </c:pt>
                      <c:pt idx="136" formatCode="0.0">
                        <c:v>25.144917416537226</c:v>
                      </c:pt>
                      <c:pt idx="137" formatCode="0.0">
                        <c:v>24.560631710736686</c:v>
                      </c:pt>
                      <c:pt idx="138" formatCode="0.0">
                        <c:v>24.35943978206879</c:v>
                      </c:pt>
                      <c:pt idx="139" formatCode="0.0">
                        <c:v>24.353987539841341</c:v>
                      </c:pt>
                      <c:pt idx="140" formatCode="0.0">
                        <c:v>24.08327299888677</c:v>
                      </c:pt>
                      <c:pt idx="141" formatCode="0.0">
                        <c:v>23.905760584244263</c:v>
                      </c:pt>
                      <c:pt idx="142" formatCode="0.0">
                        <c:v>23.845367402763401</c:v>
                      </c:pt>
                      <c:pt idx="143" formatCode="0.0">
                        <c:v>23.438286708083652</c:v>
                      </c:pt>
                      <c:pt idx="144" formatCode="0.0">
                        <c:v>23.395122935330349</c:v>
                      </c:pt>
                      <c:pt idx="145" formatCode="0.0">
                        <c:v>23.379164647207332</c:v>
                      </c:pt>
                      <c:pt idx="146" formatCode="0.0">
                        <c:v>23.354002399273682</c:v>
                      </c:pt>
                      <c:pt idx="147" formatCode="0.0">
                        <c:v>23.344956976524742</c:v>
                      </c:pt>
                      <c:pt idx="148" formatCode="0.0">
                        <c:v>23.265399422861918</c:v>
                      </c:pt>
                      <c:pt idx="149" formatCode="0.0">
                        <c:v>22.846465547663456</c:v>
                      </c:pt>
                      <c:pt idx="150" formatCode="0.0">
                        <c:v>22.830840585386539</c:v>
                      </c:pt>
                      <c:pt idx="151" formatCode="0.0">
                        <c:v>22.818850061541028</c:v>
                      </c:pt>
                      <c:pt idx="152" formatCode="0.0">
                        <c:v>22.083735685296389</c:v>
                      </c:pt>
                      <c:pt idx="153" formatCode="0.0">
                        <c:v>22.069138239463399</c:v>
                      </c:pt>
                      <c:pt idx="154" formatCode="0.0">
                        <c:v>21.847212709636324</c:v>
                      </c:pt>
                      <c:pt idx="155" formatCode="0.0">
                        <c:v>20.631729634239292</c:v>
                      </c:pt>
                      <c:pt idx="156" formatCode="0.0">
                        <c:v>20.038104220736699</c:v>
                      </c:pt>
                      <c:pt idx="157" formatCode="0.0">
                        <c:v>20.033832735374446</c:v>
                      </c:pt>
                      <c:pt idx="158" formatCode="0.0">
                        <c:v>19.609941906306261</c:v>
                      </c:pt>
                      <c:pt idx="159" formatCode="0.0">
                        <c:v>19.137328961224384</c:v>
                      </c:pt>
                      <c:pt idx="160" formatCode="0.0">
                        <c:v>18.970296525209875</c:v>
                      </c:pt>
                      <c:pt idx="161" formatCode="0.0">
                        <c:v>18.959904401471746</c:v>
                      </c:pt>
                      <c:pt idx="162" formatCode="0.0">
                        <c:v>18.67374102938409</c:v>
                      </c:pt>
                      <c:pt idx="163" formatCode="0.0">
                        <c:v>18.192364806932318</c:v>
                      </c:pt>
                      <c:pt idx="164" formatCode="0.0">
                        <c:v>17.546456636336842</c:v>
                      </c:pt>
                      <c:pt idx="165" formatCode="0.0">
                        <c:v>16.409967006623418</c:v>
                      </c:pt>
                      <c:pt idx="166" formatCode="0.0">
                        <c:v>16.22010091144918</c:v>
                      </c:pt>
                      <c:pt idx="167" formatCode="0.0">
                        <c:v>15.920502923177636</c:v>
                      </c:pt>
                      <c:pt idx="168" formatCode="0.0">
                        <c:v>14.649000494553704</c:v>
                      </c:pt>
                      <c:pt idx="169" formatCode="0.0">
                        <c:v>13.798555385331625</c:v>
                      </c:pt>
                      <c:pt idx="170" formatCode="0.0">
                        <c:v>13.338463723844896</c:v>
                      </c:pt>
                    </c:numCache>
                  </c:numRef>
                </c:yVal>
                <c:smooth val="0"/>
                <c:extLst xmlns:c15="http://schemas.microsoft.com/office/drawing/2012/chart">
                  <c:ext xmlns:c15="http://schemas.microsoft.com/office/drawing/2012/chart" uri="{02D57815-91ED-43cb-92C2-25804820EDAC}">
                    <c15:datalabelsRange>
                      <c15:f>Sheet1!$A$2:$A$294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3F-530F-486D-A15C-5363D78C06FD}"/>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Sheet1!$F$1</c15:sqref>
                        </c15:formulaRef>
                      </c:ext>
                    </c:extLst>
                    <c:strCache>
                      <c:ptCount val="1"/>
                      <c:pt idx="0">
                        <c:v>10 000 - 24 999</c:v>
                      </c:pt>
                    </c:strCache>
                  </c:strRef>
                </c:tx>
                <c:spPr>
                  <a:ln w="25400" cap="rnd">
                    <a:noFill/>
                    <a:round/>
                  </a:ln>
                  <a:effectLst/>
                </c:spPr>
                <c:marker>
                  <c:symbol val="circle"/>
                  <c:size val="5"/>
                  <c:spPr>
                    <a:solidFill>
                      <a:srgbClr val="0070C0"/>
                    </a:solidFill>
                    <a:ln w="9525">
                      <a:noFill/>
                    </a:ln>
                    <a:effectLst/>
                  </c:spPr>
                </c:marker>
                <c:dLbls>
                  <c:dLbl>
                    <c:idx val="0"/>
                    <c:layout>
                      <c:manualLayout>
                        <c:x val="-1.5803342405068188E-16"/>
                        <c:y val="-1.2591711282966489E-2"/>
                      </c:manualLayout>
                    </c:layout>
                    <c:tx>
                      <c:rich>
                        <a:bodyPr/>
                        <a:lstStyle/>
                        <a:p>
                          <a:fld id="{F4FCDB31-F865-4B73-B8FB-62E0C2EC4749}"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0-530F-486D-A15C-5363D78C06FD}"/>
                      </c:ext>
                    </c:extLst>
                  </c:dLbl>
                  <c:dLbl>
                    <c:idx val="1"/>
                    <c:layout>
                      <c:manualLayout>
                        <c:x val="-3.0170365845381117E-2"/>
                        <c:y val="-3.3577896754577299E-2"/>
                      </c:manualLayout>
                    </c:layout>
                    <c:tx>
                      <c:rich>
                        <a:bodyPr/>
                        <a:lstStyle/>
                        <a:p>
                          <a:fld id="{43C1A746-79D8-4ABC-B3E3-8F44903C1DEC}"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1-530F-486D-A15C-5363D78C06FD}"/>
                      </c:ext>
                    </c:extLst>
                  </c:dLbl>
                  <c:dLbl>
                    <c:idx val="3"/>
                    <c:layout>
                      <c:manualLayout>
                        <c:x val="1.9395235186316431E-2"/>
                        <c:y val="-6.2958556414832827E-3"/>
                      </c:manualLayout>
                    </c:layout>
                    <c:tx>
                      <c:rich>
                        <a:bodyPr/>
                        <a:lstStyle/>
                        <a:p>
                          <a:fld id="{D8B80F0C-15A5-41BC-9C12-9AE46AC58CFE}"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2-530F-486D-A15C-5363D78C06FD}"/>
                      </c:ext>
                    </c:extLst>
                  </c:dLbl>
                  <c:dLbl>
                    <c:idx val="5"/>
                    <c:layout>
                      <c:manualLayout>
                        <c:x val="7.5425914613452799E-2"/>
                        <c:y val="5.0555886046665346E-2"/>
                      </c:manualLayout>
                    </c:layout>
                    <c:tx>
                      <c:rich>
                        <a:bodyPr/>
                        <a:lstStyle/>
                        <a:p>
                          <a:fld id="{D8707F12-8216-4799-987C-6D3F62F822CC}"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3-530F-486D-A15C-5363D78C06FD}"/>
                      </c:ext>
                    </c:extLst>
                  </c:dLbl>
                  <c:dLbl>
                    <c:idx val="6"/>
                    <c:layout>
                      <c:manualLayout>
                        <c:x val="3.663544424081993E-2"/>
                        <c:y val="2.7282041113093982E-2"/>
                      </c:manualLayout>
                    </c:layout>
                    <c:tx>
                      <c:rich>
                        <a:bodyPr/>
                        <a:lstStyle/>
                        <a:p>
                          <a:fld id="{A4104AA0-DD70-43B4-918C-775B24D6A07C}"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4-530F-486D-A15C-5363D78C06FD}"/>
                      </c:ext>
                    </c:extLst>
                  </c:dLbl>
                  <c:dLbl>
                    <c:idx val="12"/>
                    <c:layout>
                      <c:manualLayout>
                        <c:x val="2.5860313581755244E-2"/>
                        <c:y val="-2.0986185471611584E-3"/>
                      </c:manualLayout>
                    </c:layout>
                    <c:tx>
                      <c:rich>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fld id="{CBE11BBA-A34F-4C0E-8236-FD3CBCDA1026}" type="CELLRANGE">
                            <a:rPr lang="en-US"/>
                            <a:pPr>
                              <a:defRPr sz="800"/>
                            </a:pPr>
                            <a:t>[CELLRANGE]</a:t>
                          </a:fld>
                          <a:endParaRPr lang="en-US"/>
                        </a:p>
                      </c:rich>
                    </c:tx>
                    <c:numFmt formatCode="#,##0.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5-530F-486D-A15C-5363D78C06FD}"/>
                      </c:ext>
                    </c:extLst>
                  </c:dLbl>
                  <c:dLbl>
                    <c:idx val="13"/>
                    <c:layout>
                      <c:manualLayout>
                        <c:x val="-9.48211497997693E-2"/>
                        <c:y val="-3.7853506881342862E-2"/>
                      </c:manualLayout>
                    </c:layout>
                    <c:tx>
                      <c:rich>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fld id="{2F7C957F-FFDE-402F-9123-C855D2042907}" type="CELLRANGE">
                            <a:rPr lang="en-US"/>
                            <a:pPr>
                              <a:defRPr sz="800"/>
                            </a:pPr>
                            <a:t>[CELLRANGE]</a:t>
                          </a:fld>
                          <a:endParaRPr lang="en-US"/>
                        </a:p>
                      </c:rich>
                    </c:tx>
                    <c:numFmt formatCode="#,##0.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6-530F-486D-A15C-5363D78C06FD}"/>
                      </c:ext>
                    </c:extLst>
                  </c:dLbl>
                  <c:dLbl>
                    <c:idx val="30"/>
                    <c:layout>
                      <c:manualLayout>
                        <c:x val="1.5085182922690401E-2"/>
                        <c:y val="-7.6948457814088709E-17"/>
                      </c:manualLayout>
                    </c:layout>
                    <c:tx>
                      <c:rich>
                        <a:bodyPr/>
                        <a:lstStyle/>
                        <a:p>
                          <a:fld id="{D381818E-F3E6-444A-A266-C3B63EDC5A71}"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7-530F-486D-A15C-5363D78C06FD}"/>
                      </c:ext>
                    </c:extLst>
                  </c:dLbl>
                  <c:dLbl>
                    <c:idx val="38"/>
                    <c:layout>
                      <c:manualLayout>
                        <c:x val="-0.10344125432702102"/>
                        <c:y val="-1.4690329830127569E-2"/>
                      </c:manualLayout>
                    </c:layout>
                    <c:tx>
                      <c:rich>
                        <a:bodyPr/>
                        <a:lstStyle/>
                        <a:p>
                          <a:fld id="{E3F02E89-2D02-4D96-A05B-009C4ABFD409}"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8-530F-486D-A15C-5363D78C06FD}"/>
                      </c:ext>
                    </c:extLst>
                  </c:dLbl>
                  <c:dLbl>
                    <c:idx val="40"/>
                    <c:layout>
                      <c:manualLayout>
                        <c:x val="-0.11852643724971153"/>
                        <c:y val="0"/>
                      </c:manualLayout>
                    </c:layout>
                    <c:tx>
                      <c:rich>
                        <a:bodyPr/>
                        <a:lstStyle/>
                        <a:p>
                          <a:fld id="{07A34AAF-F693-4071-9D21-71B33079DF28}"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9-530F-486D-A15C-5363D78C06FD}"/>
                      </c:ext>
                    </c:extLst>
                  </c:dLbl>
                  <c:dLbl>
                    <c:idx val="48"/>
                    <c:layout>
                      <c:manualLayout>
                        <c:x val="2.1550261318129368E-2"/>
                        <c:y val="8.3944741886443248E-3"/>
                      </c:manualLayout>
                    </c:layout>
                    <c:tx>
                      <c:rich>
                        <a:bodyPr/>
                        <a:lstStyle/>
                        <a:p>
                          <a:fld id="{ADDC163D-A651-4AB9-B873-22BD8532ECE9}"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A-530F-486D-A15C-5363D78C06FD}"/>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xmlns:c15="http://schemas.microsoft.com/office/drawing/2012/chart">
                      <c:ext xmlns:c15="http://schemas.microsoft.com/office/drawing/2012/chart" uri="{02D57815-91ED-43cb-92C2-25804820EDAC}">
                        <c15:formulaRef>
                          <c15:sqref>Sheet1!$B$2:$B$294</c15:sqref>
                        </c15:formulaRef>
                      </c:ext>
                    </c:extLst>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extLst xmlns:c15="http://schemas.microsoft.com/office/drawing/2012/chart">
                      <c:ext xmlns:c15="http://schemas.microsoft.com/office/drawing/2012/chart" uri="{02D57815-91ED-43cb-92C2-25804820EDAC}">
                        <c15:formulaRef>
                          <c15:sqref>Sheet1!$F$2:$F$294</c15:sqref>
                        </c15:formulaRef>
                      </c:ext>
                    </c:extLst>
                    <c:numCache>
                      <c:formatCode>0.0</c:formatCode>
                      <c:ptCount val="293"/>
                      <c:pt idx="0">
                        <c:v>75.053807855588076</c:v>
                      </c:pt>
                      <c:pt idx="1">
                        <c:v>74.845538662066332</c:v>
                      </c:pt>
                      <c:pt idx="2">
                        <c:v>74.096671498250885</c:v>
                      </c:pt>
                      <c:pt idx="3">
                        <c:v>66.998338351763678</c:v>
                      </c:pt>
                      <c:pt idx="4">
                        <c:v>65.49902775948533</c:v>
                      </c:pt>
                      <c:pt idx="5">
                        <c:v>64.854533718901877</c:v>
                      </c:pt>
                      <c:pt idx="6">
                        <c:v>58.460894421724099</c:v>
                      </c:pt>
                      <c:pt idx="7">
                        <c:v>55.538997007127747</c:v>
                      </c:pt>
                      <c:pt idx="8">
                        <c:v>53.731420752683775</c:v>
                      </c:pt>
                      <c:pt idx="9">
                        <c:v>53.533861616772199</c:v>
                      </c:pt>
                      <c:pt idx="10">
                        <c:v>52.77745384085879</c:v>
                      </c:pt>
                      <c:pt idx="11">
                        <c:v>52.608711213310663</c:v>
                      </c:pt>
                      <c:pt idx="12">
                        <c:v>51.782432206613052</c:v>
                      </c:pt>
                      <c:pt idx="13">
                        <c:v>47.875352087938815</c:v>
                      </c:pt>
                      <c:pt idx="14">
                        <c:v>47.603829972622258</c:v>
                      </c:pt>
                      <c:pt idx="15">
                        <c:v>46.089222493232285</c:v>
                      </c:pt>
                      <c:pt idx="16">
                        <c:v>45.996885488996817</c:v>
                      </c:pt>
                      <c:pt idx="17">
                        <c:v>45.928433053760614</c:v>
                      </c:pt>
                      <c:pt idx="18">
                        <c:v>44.025914333843545</c:v>
                      </c:pt>
                      <c:pt idx="19">
                        <c:v>42.908909519230406</c:v>
                      </c:pt>
                      <c:pt idx="20">
                        <c:v>41.385433734320927</c:v>
                      </c:pt>
                      <c:pt idx="21">
                        <c:v>41.292120510767383</c:v>
                      </c:pt>
                      <c:pt idx="22">
                        <c:v>41.071079335660237</c:v>
                      </c:pt>
                      <c:pt idx="23">
                        <c:v>40.978363663448405</c:v>
                      </c:pt>
                      <c:pt idx="24">
                        <c:v>39.968721942190292</c:v>
                      </c:pt>
                      <c:pt idx="25">
                        <c:v>39.747145336717594</c:v>
                      </c:pt>
                      <c:pt idx="26">
                        <c:v>39.715538633629727</c:v>
                      </c:pt>
                      <c:pt idx="27">
                        <c:v>39.150197061597922</c:v>
                      </c:pt>
                      <c:pt idx="28">
                        <c:v>39.031127922686586</c:v>
                      </c:pt>
                      <c:pt idx="29">
                        <c:v>38.52423522195437</c:v>
                      </c:pt>
                      <c:pt idx="30">
                        <c:v>38.110529652814463</c:v>
                      </c:pt>
                      <c:pt idx="31">
                        <c:v>37.966679290040247</c:v>
                      </c:pt>
                      <c:pt idx="32">
                        <c:v>37.688391866921506</c:v>
                      </c:pt>
                      <c:pt idx="33">
                        <c:v>36.033821517660513</c:v>
                      </c:pt>
                      <c:pt idx="34">
                        <c:v>35.92704462709267</c:v>
                      </c:pt>
                      <c:pt idx="35">
                        <c:v>35.921629015233435</c:v>
                      </c:pt>
                      <c:pt idx="36">
                        <c:v>35.76539316101163</c:v>
                      </c:pt>
                      <c:pt idx="37">
                        <c:v>35.626732550242579</c:v>
                      </c:pt>
                      <c:pt idx="38">
                        <c:v>35.394524769534158</c:v>
                      </c:pt>
                      <c:pt idx="39">
                        <c:v>34.479269012821916</c:v>
                      </c:pt>
                      <c:pt idx="40">
                        <c:v>32.756784449461406</c:v>
                      </c:pt>
                      <c:pt idx="41">
                        <c:v>31.00018180052939</c:v>
                      </c:pt>
                      <c:pt idx="42">
                        <c:v>30.918646395468841</c:v>
                      </c:pt>
                      <c:pt idx="43">
                        <c:v>30.103589518302641</c:v>
                      </c:pt>
                      <c:pt idx="44">
                        <c:v>29.86449248350371</c:v>
                      </c:pt>
                      <c:pt idx="45">
                        <c:v>29.155086851747143</c:v>
                      </c:pt>
                      <c:pt idx="46">
                        <c:v>27.991919178646157</c:v>
                      </c:pt>
                      <c:pt idx="47">
                        <c:v>27.556285247675049</c:v>
                      </c:pt>
                      <c:pt idx="48">
                        <c:v>27.505644095312974</c:v>
                      </c:pt>
                      <c:pt idx="49">
                        <c:v>27.235175831726153</c:v>
                      </c:pt>
                      <c:pt idx="50">
                        <c:v>26.476186201547947</c:v>
                      </c:pt>
                      <c:pt idx="51">
                        <c:v>26.046006847800058</c:v>
                      </c:pt>
                      <c:pt idx="52">
                        <c:v>24.916070263840567</c:v>
                      </c:pt>
                      <c:pt idx="53">
                        <c:v>24.818371789430628</c:v>
                      </c:pt>
                      <c:pt idx="54">
                        <c:v>23.07911899115463</c:v>
                      </c:pt>
                      <c:pt idx="55">
                        <c:v>22.319349720758836</c:v>
                      </c:pt>
                    </c:numCache>
                  </c:numRef>
                </c:yVal>
                <c:smooth val="0"/>
                <c:extLst xmlns:c15="http://schemas.microsoft.com/office/drawing/2012/chart">
                  <c:ext xmlns:c15="http://schemas.microsoft.com/office/drawing/2012/chart" uri="{02D57815-91ED-43cb-92C2-25804820EDAC}">
                    <c15:datalabelsRange>
                      <c15:f>Sheet1!$A$2:$A$294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4B-530F-486D-A15C-5363D78C06FD}"/>
                  </c:ext>
                </c:extLst>
              </c15:ser>
            </c15:filteredScatterSeries>
            <c15:filteredScatterSeries>
              <c15:ser>
                <c:idx val="0"/>
                <c:order val="4"/>
                <c:tx>
                  <c:strRef>
                    <c:extLst xmlns:c15="http://schemas.microsoft.com/office/drawing/2012/chart">
                      <c:ext xmlns:c15="http://schemas.microsoft.com/office/drawing/2012/chart" uri="{02D57815-91ED-43cb-92C2-25804820EDAC}">
                        <c15:formulaRef>
                          <c15:sqref>Sheet1!$D$1</c15:sqref>
                        </c15:formulaRef>
                      </c:ext>
                    </c:extLst>
                    <c:strCache>
                      <c:ptCount val="1"/>
                      <c:pt idx="0">
                        <c:v>Yli 50 000</c:v>
                      </c:pt>
                    </c:strCache>
                  </c:strRef>
                </c:tx>
                <c:spPr>
                  <a:ln w="25400" cap="rnd">
                    <a:noFill/>
                    <a:round/>
                  </a:ln>
                  <a:effectLst/>
                </c:spPr>
                <c:marker>
                  <c:symbol val="circle"/>
                  <c:size val="5"/>
                  <c:spPr>
                    <a:solidFill>
                      <a:srgbClr val="0070C0"/>
                    </a:solidFill>
                    <a:ln w="9525">
                      <a:noFill/>
                    </a:ln>
                    <a:effectLst/>
                  </c:spPr>
                </c:marker>
                <c:dLbls>
                  <c:dLbl>
                    <c:idx val="171"/>
                    <c:layout>
                      <c:manualLayout>
                        <c:x val="8.6201045272517474E-3"/>
                        <c:y val="1.0297163155874565E-2"/>
                      </c:manualLayout>
                    </c:layout>
                    <c:tx>
                      <c:rich>
                        <a:bodyPr/>
                        <a:lstStyle/>
                        <a:p>
                          <a:fld id="{6C26F543-1461-4EA5-9C8D-8C10355270A1}" type="CELLRANGE">
                            <a:rPr lang="en-US"/>
                            <a:pPr/>
                            <a:t>[CELLRANGE]</a:t>
                          </a:fld>
                          <a:r>
                            <a:rPr lang="en-US"/>
                            <a:t>Rovaniemi</a:t>
                          </a:r>
                        </a:p>
                      </c:rich>
                    </c:tx>
                    <c:showLegendKey val="0"/>
                    <c:showVal val="0"/>
                    <c:showCatName val="1"/>
                    <c:showSerName val="0"/>
                    <c:showPercent val="0"/>
                    <c:showBubbleSize val="0"/>
                    <c:extLst xmlns:c15="http://schemas.microsoft.com/office/drawing/2012/chart">
                      <c:ext xmlns:c15="http://schemas.microsoft.com/office/drawing/2012/chart" uri="{CE6537A1-D6FC-4f65-9D91-7224C49458BB}">
                        <c15:dlblFieldTable/>
                        <c15:showDataLabelsRange val="0"/>
                      </c:ext>
                      <c:ext xmlns:c16="http://schemas.microsoft.com/office/drawing/2014/chart" uri="{C3380CC4-5D6E-409C-BE32-E72D297353CC}">
                        <c16:uniqueId val="{0000004C-530F-486D-A15C-5363D78C06FD}"/>
                      </c:ext>
                    </c:extLst>
                  </c:dLbl>
                  <c:dLbl>
                    <c:idx val="172"/>
                    <c:layout>
                      <c:manualLayout>
                        <c:x val="-8.6201045272516694E-3"/>
                        <c:y val="-3.7755828746317895E-17"/>
                      </c:manualLayout>
                    </c:layout>
                    <c:tx>
                      <c:rich>
                        <a:bodyPr/>
                        <a:lstStyle/>
                        <a:p>
                          <a:r>
                            <a:rPr lang="en-US"/>
                            <a:t>Seinäjoki</a:t>
                          </a:r>
                        </a:p>
                      </c:rich>
                    </c:tx>
                    <c:showLegendKey val="0"/>
                    <c:showVal val="0"/>
                    <c:showCatName val="1"/>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4D-530F-486D-A15C-5363D78C06FD}"/>
                      </c:ext>
                    </c:extLst>
                  </c:dLbl>
                  <c:dLbl>
                    <c:idx val="173"/>
                    <c:layout>
                      <c:manualLayout>
                        <c:x val="-4.0945496504445802E-2"/>
                        <c:y val="2.7282041113093982E-2"/>
                      </c:manualLayout>
                    </c:layout>
                    <c:tx>
                      <c:rich>
                        <a:bodyPr/>
                        <a:lstStyle/>
                        <a:p>
                          <a:fld id="{398EEE56-5839-427B-B66C-0C9670930DDD}"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E-530F-486D-A15C-5363D78C06FD}"/>
                      </c:ext>
                    </c:extLst>
                  </c:dLbl>
                  <c:dLbl>
                    <c:idx val="174"/>
                    <c:layout>
                      <c:manualLayout>
                        <c:x val="-9.2666123667956374E-2"/>
                        <c:y val="1.8417327644542576E-2"/>
                      </c:manualLayout>
                    </c:layout>
                    <c:tx>
                      <c:rich>
                        <a:bodyPr/>
                        <a:lstStyle/>
                        <a:p>
                          <a:fld id="{12011A67-3640-43DA-88AF-0D692DF298CB}"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F-530F-486D-A15C-5363D78C06FD}"/>
                      </c:ext>
                    </c:extLst>
                  </c:dLbl>
                  <c:dLbl>
                    <c:idx val="175"/>
                    <c:layout>
                      <c:manualLayout>
                        <c:x val="-0.13361145048530509"/>
                        <c:y val="1.4337705114219787E-2"/>
                      </c:manualLayout>
                    </c:layout>
                    <c:tx>
                      <c:rich>
                        <a:bodyPr/>
                        <a:lstStyle/>
                        <a:p>
                          <a:fld id="{06ECFC84-1B7A-4888-B528-C1264B4221EB}"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50-530F-486D-A15C-5363D78C06FD}"/>
                      </c:ext>
                    </c:extLst>
                  </c:dLbl>
                  <c:dLbl>
                    <c:idx val="176"/>
                    <c:layout>
                      <c:manualLayout>
                        <c:x val="4.5255548768071752E-2"/>
                        <c:y val="-1.0297163155874565E-2"/>
                      </c:manualLayout>
                    </c:layout>
                    <c:tx>
                      <c:rich>
                        <a:bodyPr/>
                        <a:lstStyle/>
                        <a:p>
                          <a:r>
                            <a:rPr lang="en-US"/>
                            <a:t>Lappeenranta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1-530F-486D-A15C-5363D78C06FD}"/>
                      </c:ext>
                    </c:extLst>
                  </c:dLbl>
                  <c:dLbl>
                    <c:idx val="177"/>
                    <c:layout>
                      <c:manualLayout>
                        <c:x val="-4.0945496504445879E-2"/>
                        <c:y val="4.1188652623498259E-2"/>
                      </c:manualLayout>
                    </c:layout>
                    <c:tx>
                      <c:rich>
                        <a:bodyPr/>
                        <a:lstStyle/>
                        <a:p>
                          <a:r>
                            <a:rPr lang="en-US"/>
                            <a:t>Hämeenlinna</a:t>
                          </a:r>
                        </a:p>
                      </c:rich>
                    </c:tx>
                    <c:showLegendKey val="0"/>
                    <c:showVal val="0"/>
                    <c:showCatName val="1"/>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2-530F-486D-A15C-5363D78C06FD}"/>
                      </c:ext>
                    </c:extLst>
                  </c:dLbl>
                  <c:dLbl>
                    <c:idx val="178"/>
                    <c:layout>
                      <c:manualLayout>
                        <c:x val="-9.0511097536143434E-2"/>
                        <c:y val="2.0594326311749126E-3"/>
                      </c:manualLayout>
                    </c:layout>
                    <c:tx>
                      <c:rich>
                        <a:bodyPr/>
                        <a:lstStyle/>
                        <a:p>
                          <a:r>
                            <a:rPr lang="en-US"/>
                            <a:t>Pori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3-530F-486D-A15C-5363D78C06FD}"/>
                      </c:ext>
                    </c:extLst>
                  </c:dLbl>
                  <c:dLbl>
                    <c:idx val="179"/>
                    <c:layout>
                      <c:manualLayout>
                        <c:x val="3.663544424081993E-2"/>
                        <c:y val="0"/>
                      </c:manualLayout>
                    </c:layout>
                    <c:tx>
                      <c:rich>
                        <a:bodyPr/>
                        <a:lstStyle/>
                        <a:p>
                          <a:r>
                            <a:rPr lang="en-US"/>
                            <a:t>Mikkeli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4-530F-486D-A15C-5363D78C06FD}"/>
                      </c:ext>
                    </c:extLst>
                  </c:dLbl>
                  <c:dLbl>
                    <c:idx val="180"/>
                    <c:layout>
                      <c:manualLayout>
                        <c:x val="-0.11637141111789863"/>
                        <c:y val="1.2356595787049477E-2"/>
                      </c:manualLayout>
                    </c:layout>
                    <c:tx>
                      <c:rich>
                        <a:bodyPr/>
                        <a:lstStyle/>
                        <a:p>
                          <a:r>
                            <a:rPr lang="en-US"/>
                            <a:t>Kajaani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5-530F-486D-A15C-5363D78C06FD}"/>
                      </c:ext>
                    </c:extLst>
                  </c:dLbl>
                  <c:dLbl>
                    <c:idx val="181"/>
                    <c:layout>
                      <c:manualLayout>
                        <c:x val="2.801533971356818E-2"/>
                        <c:y val="3.0891489467623691E-2"/>
                      </c:manualLayout>
                    </c:layout>
                    <c:tx>
                      <c:rich>
                        <a:bodyPr/>
                        <a:lstStyle/>
                        <a:p>
                          <a:r>
                            <a:rPr lang="en-US"/>
                            <a:t>Salo</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6-530F-486D-A15C-5363D78C06FD}"/>
                      </c:ext>
                    </c:extLst>
                  </c:dLbl>
                  <c:dLbl>
                    <c:idx val="182"/>
                    <c:layout>
                      <c:manualLayout>
                        <c:x val="-0.12068146338152455"/>
                        <c:y val="2.059432631174913E-2"/>
                      </c:manualLayout>
                    </c:layout>
                    <c:tx>
                      <c:rich>
                        <a:bodyPr/>
                        <a:lstStyle/>
                        <a:p>
                          <a:r>
                            <a:rPr lang="en-US"/>
                            <a:t>Kouvola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7-530F-486D-A15C-5363D78C06FD}"/>
                      </c:ext>
                    </c:extLst>
                  </c:dLbl>
                  <c:dLbl>
                    <c:idx val="284"/>
                    <c:layout>
                      <c:manualLayout>
                        <c:x val="-1.7240209054503495E-2"/>
                        <c:y val="-3.5676508214136239E-2"/>
                      </c:manualLayout>
                    </c:layout>
                    <c:tx>
                      <c:rich>
                        <a:bodyPr/>
                        <a:lstStyle/>
                        <a:p>
                          <a:fld id="{745A9AAC-9C9E-45EB-A5E2-66CB15C81491}"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58-530F-486D-A15C-5363D78C06FD}"/>
                      </c:ext>
                    </c:extLst>
                  </c:dLbl>
                  <c:dLbl>
                    <c:idx val="285"/>
                    <c:layout>
                      <c:manualLayout>
                        <c:x val="4.3100522636257948E-3"/>
                        <c:y val="-5.6074945185849198E-2"/>
                      </c:manualLayout>
                    </c:layout>
                    <c:tx>
                      <c:rich>
                        <a:bodyPr/>
                        <a:lstStyle/>
                        <a:p>
                          <a:fld id="{19132ED2-3765-407C-B61A-CCDABB7E1C9C}" type="CELLRANGE">
                            <a:rPr lang="en-US"/>
                            <a:pPr/>
                            <a:t>[CELLRANGE]</a:t>
                          </a:fld>
                          <a:endParaRPr lang="en-US"/>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59-530F-486D-A15C-5363D78C06FD}"/>
                      </c:ext>
                    </c:extLst>
                  </c:dLbl>
                  <c:dLbl>
                    <c:idx val="286"/>
                    <c:layout>
                      <c:manualLayout>
                        <c:x val="-7.9735966877078748E-2"/>
                        <c:y val="-2.6341602793174424E-2"/>
                      </c:manualLayout>
                    </c:layout>
                    <c:tx>
                      <c:rich>
                        <a:bodyPr/>
                        <a:lstStyle/>
                        <a:p>
                          <a:fld id="{0105A64B-66A1-4C9C-B996-426C58D645A1}"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5A-530F-486D-A15C-5363D78C06FD}"/>
                      </c:ext>
                    </c:extLst>
                  </c:dLbl>
                  <c:dLbl>
                    <c:idx val="287"/>
                    <c:layout>
                      <c:manualLayout>
                        <c:x val="-1.5803342405068188E-16"/>
                        <c:y val="-6.2958556414832445E-3"/>
                      </c:manualLayout>
                    </c:layout>
                    <c:tx>
                      <c:rich>
                        <a:bodyPr/>
                        <a:lstStyle/>
                        <a:p>
                          <a:fld id="{ACD0FD0D-DB3A-4D72-8B7A-0FE2A9EB14FD}" type="CELLRANGE">
                            <a:rPr lang="en-US"/>
                            <a:pPr/>
                            <a:t>[CELLRANGE]</a:t>
                          </a:fld>
                          <a:endParaRPr lang="en-US"/>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5B-530F-486D-A15C-5363D78C06FD}"/>
                      </c:ext>
                    </c:extLst>
                  </c:dLbl>
                  <c:dLbl>
                    <c:idx val="288"/>
                    <c:layout>
                      <c:manualLayout>
                        <c:x val="-1.9395235186316511E-2"/>
                        <c:y val="-3.3577896754577299E-2"/>
                      </c:manualLayout>
                    </c:layout>
                    <c:tx>
                      <c:rich>
                        <a:bodyPr/>
                        <a:lstStyle/>
                        <a:p>
                          <a:fld id="{56F3D8DF-0979-49B9-88AB-A30693D20008}"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5C-530F-486D-A15C-5363D78C06FD}"/>
                      </c:ext>
                    </c:extLst>
                  </c:dLbl>
                  <c:dLbl>
                    <c:idx val="289"/>
                    <c:layout>
                      <c:manualLayout>
                        <c:x val="3.2325391977193974E-2"/>
                        <c:y val="1.4416028418224428E-2"/>
                      </c:manualLayout>
                    </c:layout>
                    <c:tx>
                      <c:rich>
                        <a:bodyPr/>
                        <a:lstStyle/>
                        <a:p>
                          <a:r>
                            <a:rPr lang="en-US"/>
                            <a:t>Oulu</a:t>
                          </a:r>
                        </a:p>
                      </c:rich>
                    </c:tx>
                    <c:showLegendKey val="0"/>
                    <c:showVal val="0"/>
                    <c:showCatName val="1"/>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D-530F-486D-A15C-5363D78C06FD}"/>
                      </c:ext>
                    </c:extLst>
                  </c:dLbl>
                  <c:dLbl>
                    <c:idx val="290"/>
                    <c:layout>
                      <c:manualLayout>
                        <c:x val="-4.3100522636258735E-2"/>
                        <c:y val="-3.061711466353334E-2"/>
                      </c:manualLayout>
                    </c:layout>
                    <c:tx>
                      <c:rich>
                        <a:bodyPr/>
                        <a:lstStyle/>
                        <a:p>
                          <a:fld id="{98919523-6715-4CFA-9160-B0099523788A}"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5E-530F-486D-A15C-5363D78C06FD}"/>
                      </c:ext>
                    </c:extLst>
                  </c:dLbl>
                  <c:dLbl>
                    <c:idx val="291"/>
                    <c:layout>
                      <c:manualLayout>
                        <c:x val="-6.034073169076231E-2"/>
                        <c:y val="-1.4416028418224428E-2"/>
                      </c:manualLayout>
                    </c:layout>
                    <c:tx>
                      <c:rich>
                        <a:bodyPr/>
                        <a:lstStyle/>
                        <a:p>
                          <a:r>
                            <a:rPr lang="en-US"/>
                            <a:t>Jyväskylä</a:t>
                          </a:r>
                        </a:p>
                      </c:rich>
                    </c:tx>
                    <c:showLegendKey val="0"/>
                    <c:showVal val="0"/>
                    <c:showCatName val="1"/>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F-530F-486D-A15C-5363D78C06FD}"/>
                      </c:ext>
                    </c:extLst>
                  </c:dLbl>
                  <c:dLbl>
                    <c:idx val="292"/>
                    <c:layout>
                      <c:manualLayout>
                        <c:x val="-0.10775130659064684"/>
                        <c:y val="-3.1244187575718646E-2"/>
                      </c:manualLayout>
                    </c:layout>
                    <c:tx>
                      <c:rich>
                        <a:bodyPr/>
                        <a:lstStyle/>
                        <a:p>
                          <a:fld id="{7DDB7232-3AEE-4079-9C58-CD6AC26035CC}"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60-530F-486D-A15C-5363D78C06FD}"/>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xmlns:c15="http://schemas.microsoft.com/office/drawing/2012/chart">
                      <c:ext xmlns:c15="http://schemas.microsoft.com/office/drawing/2012/chart" uri="{02D57815-91ED-43cb-92C2-25804820EDAC}">
                        <c15:formulaRef>
                          <c15:sqref>Sheet1!$B$2:$B$294</c15:sqref>
                        </c15:formulaRef>
                      </c:ext>
                    </c:extLst>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extLst xmlns:c15="http://schemas.microsoft.com/office/drawing/2012/chart">
                      <c:ext xmlns:c15="http://schemas.microsoft.com/office/drawing/2012/chart" uri="{02D57815-91ED-43cb-92C2-25804820EDAC}">
                        <c15:formulaRef>
                          <c15:sqref>Sheet1!$D$2:$D$294</c15:sqref>
                        </c15:formulaRef>
                      </c:ext>
                    </c:extLst>
                    <c:numCache>
                      <c:formatCode>General</c:formatCode>
                      <c:ptCount val="293"/>
                      <c:pt idx="171" formatCode="0.0">
                        <c:v>71.954701863274721</c:v>
                      </c:pt>
                      <c:pt idx="172" formatCode="0.0">
                        <c:v>68.081505588732682</c:v>
                      </c:pt>
                      <c:pt idx="173" formatCode="0.0">
                        <c:v>66.540014610894772</c:v>
                      </c:pt>
                      <c:pt idx="174" formatCode="0.0">
                        <c:v>65.868585627199437</c:v>
                      </c:pt>
                      <c:pt idx="175" formatCode="0.0">
                        <c:v>61.680389686431965</c:v>
                      </c:pt>
                      <c:pt idx="176" formatCode="0.0">
                        <c:v>58.629045687390061</c:v>
                      </c:pt>
                      <c:pt idx="177" formatCode="0.0">
                        <c:v>58.200745344495559</c:v>
                      </c:pt>
                      <c:pt idx="178" formatCode="0.0">
                        <c:v>48.342992816599384</c:v>
                      </c:pt>
                      <c:pt idx="179" formatCode="0.0">
                        <c:v>47.117706039565178</c:v>
                      </c:pt>
                      <c:pt idx="180" formatCode="0.0">
                        <c:v>45.490688404701459</c:v>
                      </c:pt>
                      <c:pt idx="181" formatCode="0.0">
                        <c:v>43.871380082947645</c:v>
                      </c:pt>
                      <c:pt idx="182" formatCode="0.0">
                        <c:v>35.496464206689936</c:v>
                      </c:pt>
                      <c:pt idx="284" formatCode="0.0">
                        <c:v>87.089010201957365</c:v>
                      </c:pt>
                      <c:pt idx="285" formatCode="0.0">
                        <c:v>85.09514284728948</c:v>
                      </c:pt>
                      <c:pt idx="286" formatCode="0.0">
                        <c:v>81.850756278621418</c:v>
                      </c:pt>
                      <c:pt idx="287" formatCode="0.0">
                        <c:v>81.053351401504102</c:v>
                      </c:pt>
                      <c:pt idx="288" formatCode="0.0">
                        <c:v>79.339608219221645</c:v>
                      </c:pt>
                      <c:pt idx="289" formatCode="0.0">
                        <c:v>76.584314211916734</c:v>
                      </c:pt>
                      <c:pt idx="290" formatCode="0.0">
                        <c:v>75.679432328044101</c:v>
                      </c:pt>
                      <c:pt idx="291" formatCode="0.0">
                        <c:v>71.90342517084774</c:v>
                      </c:pt>
                      <c:pt idx="292" formatCode="0.0">
                        <c:v>63.558262760964226</c:v>
                      </c:pt>
                    </c:numCache>
                  </c:numRef>
                </c:yVal>
                <c:smooth val="0"/>
                <c:extLst xmlns:c15="http://schemas.microsoft.com/office/drawing/2012/chart">
                  <c:ext xmlns:c15="http://schemas.microsoft.com/office/drawing/2012/chart" uri="{02D57815-91ED-43cb-92C2-25804820EDAC}">
                    <c15:datalabelsRange>
                      <c15:f>Sheet1!$A$2:$A$294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61-530F-486D-A15C-5363D78C06FD}"/>
                  </c:ext>
                </c:extLst>
              </c15:ser>
            </c15:filteredScatterSeries>
          </c:ext>
        </c:extLst>
      </c:scatterChart>
      <c:valAx>
        <c:axId val="4844784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r>
                  <a:rPr lang="fi-FI"/>
                  <a:t>Elinvoimaindeksi</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endParaRPr lang="fi-FI"/>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crossAx val="484478944"/>
        <c:crosses val="autoZero"/>
        <c:crossBetween val="midCat"/>
        <c:majorUnit val="10"/>
      </c:valAx>
      <c:valAx>
        <c:axId val="48447894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r>
                  <a:rPr lang="fi-FI"/>
                  <a:t>Veto-</a:t>
                </a:r>
                <a:r>
                  <a:rPr lang="fi-FI" baseline="0"/>
                  <a:t> ja pitovoimaindeksi</a:t>
                </a:r>
                <a:endParaRPr lang="fi-FI"/>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endParaRPr lang="fi-FI"/>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crossAx val="484478464"/>
        <c:crosses val="autoZero"/>
        <c:crossBetween val="midCat"/>
      </c:valAx>
      <c:spPr>
        <a:noFill/>
        <a:ln>
          <a:noFill/>
        </a:ln>
        <a:effectLst/>
      </c:spPr>
    </c:plotArea>
    <c:plotVisOnly val="1"/>
    <c:dispBlanksAs val="gap"/>
    <c:showDLblsOverMax val="0"/>
  </c:chart>
  <c:spPr>
    <a:noFill/>
    <a:ln>
      <a:noFill/>
    </a:ln>
    <a:effectLst/>
  </c:spPr>
  <c:txPr>
    <a:bodyPr/>
    <a:lstStyle/>
    <a:p>
      <a:pPr>
        <a:defRPr>
          <a:solidFill>
            <a:sysClr val="windowText" lastClr="000000"/>
          </a:solidFill>
          <a:latin typeface="Montserrat" panose="00000500000000000000" pitchFamily="2" charset="0"/>
        </a:defRPr>
      </a:pPr>
      <a:endParaRPr lang="fi-FI"/>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ontserrat" panose="00000500000000000000" pitchFamily="2" charset="0"/>
                <a:ea typeface="+mn-ea"/>
                <a:cs typeface="+mn-cs"/>
              </a:defRPr>
            </a:pPr>
            <a:r>
              <a:rPr lang="fi-FI" sz="1400" b="0" i="0" u="none" strike="noStrike" kern="1200" spc="0" baseline="0">
                <a:solidFill>
                  <a:sysClr val="windowText" lastClr="000000"/>
                </a:solidFill>
                <a:latin typeface="Montserrat" panose="00000500000000000000" pitchFamily="2" charset="0"/>
              </a:rPr>
              <a:t>25 000 </a:t>
            </a:r>
            <a:r>
              <a:rPr kumimoji="0" lang="fi-FI" sz="1400" b="0" i="0" u="none" strike="noStrike" kern="0" cap="none" spc="0" normalizeH="0" baseline="0" noProof="0">
                <a:ln>
                  <a:noFill/>
                </a:ln>
                <a:solidFill>
                  <a:sysClr val="windowText" lastClr="000000"/>
                </a:solidFill>
                <a:effectLst/>
                <a:uLnTx/>
                <a:uFillTx/>
              </a:rPr>
              <a:t>–</a:t>
            </a:r>
            <a:r>
              <a:rPr lang="fi-FI" sz="1400" b="0" i="0" u="none" strike="noStrike" kern="1200" spc="0" baseline="0">
                <a:solidFill>
                  <a:sysClr val="windowText" lastClr="000000"/>
                </a:solidFill>
                <a:latin typeface="Montserrat" panose="00000500000000000000" pitchFamily="2" charset="0"/>
              </a:rPr>
              <a:t> 49 999 asukkaan kuntien EVP-indeksi</a:t>
            </a:r>
          </a:p>
        </c:rich>
      </c:tx>
      <c:overlay val="0"/>
      <c:spPr>
        <a:noFill/>
        <a:ln>
          <a:noFill/>
        </a:ln>
        <a:effectLst/>
      </c:spPr>
    </c:title>
    <c:autoTitleDeleted val="0"/>
    <c:plotArea>
      <c:layout/>
      <c:barChart>
        <c:barDir val="col"/>
        <c:grouping val="clustered"/>
        <c:varyColors val="0"/>
        <c:ser>
          <c:idx val="0"/>
          <c:order val="0"/>
          <c:tx>
            <c:strRef>
              <c:f>Kuviot!$B$64</c:f>
              <c:strCache>
                <c:ptCount val="1"/>
                <c:pt idx="0">
                  <c:v>EVP-indeksi</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Kuviot!$A$65:$A$83</c:f>
              <c:strCache>
                <c:ptCount val="19"/>
                <c:pt idx="0">
                  <c:v>Tuusula</c:v>
                </c:pt>
                <c:pt idx="1">
                  <c:v>Kirkkonummi</c:v>
                </c:pt>
                <c:pt idx="2">
                  <c:v>Kaarina</c:v>
                </c:pt>
                <c:pt idx="3">
                  <c:v>Järvenpää</c:v>
                </c:pt>
                <c:pt idx="4">
                  <c:v>Nurmijärvi</c:v>
                </c:pt>
                <c:pt idx="5">
                  <c:v>Raisio</c:v>
                </c:pt>
                <c:pt idx="6">
                  <c:v>Kangasala</c:v>
                </c:pt>
                <c:pt idx="7">
                  <c:v>Nokia</c:v>
                </c:pt>
                <c:pt idx="8">
                  <c:v>Kerava</c:v>
                </c:pt>
                <c:pt idx="9">
                  <c:v>Ylöjärvi</c:v>
                </c:pt>
                <c:pt idx="10">
                  <c:v>Hyvinkää</c:v>
                </c:pt>
                <c:pt idx="11">
                  <c:v>Rauma</c:v>
                </c:pt>
                <c:pt idx="12">
                  <c:v>Kokkola</c:v>
                </c:pt>
                <c:pt idx="13">
                  <c:v>Vihti</c:v>
                </c:pt>
                <c:pt idx="14">
                  <c:v>Lohja</c:v>
                </c:pt>
                <c:pt idx="15">
                  <c:v>Riihimäki</c:v>
                </c:pt>
                <c:pt idx="16">
                  <c:v>Raasepori</c:v>
                </c:pt>
                <c:pt idx="17">
                  <c:v>Kajaani</c:v>
                </c:pt>
                <c:pt idx="18">
                  <c:v>Savonlinna</c:v>
                </c:pt>
              </c:strCache>
            </c:strRef>
          </c:cat>
          <c:val>
            <c:numRef>
              <c:f>Kuviot!$B$65:$B$83</c:f>
              <c:numCache>
                <c:formatCode>0.0</c:formatCode>
                <c:ptCount val="19"/>
                <c:pt idx="0">
                  <c:v>73.573810841440462</c:v>
                </c:pt>
                <c:pt idx="1">
                  <c:v>71.676771930930414</c:v>
                </c:pt>
                <c:pt idx="2">
                  <c:v>71.602035277076084</c:v>
                </c:pt>
                <c:pt idx="3">
                  <c:v>70.097808905283372</c:v>
                </c:pt>
                <c:pt idx="4">
                  <c:v>69.832574990473603</c:v>
                </c:pt>
                <c:pt idx="5">
                  <c:v>69.140527026824174</c:v>
                </c:pt>
                <c:pt idx="6">
                  <c:v>67.303334690568036</c:v>
                </c:pt>
                <c:pt idx="7">
                  <c:v>67.039698567587905</c:v>
                </c:pt>
                <c:pt idx="8">
                  <c:v>66.428863556114777</c:v>
                </c:pt>
                <c:pt idx="9">
                  <c:v>59.685693635248157</c:v>
                </c:pt>
                <c:pt idx="10">
                  <c:v>58.39143368008282</c:v>
                </c:pt>
                <c:pt idx="11">
                  <c:v>56.056733504155325</c:v>
                </c:pt>
                <c:pt idx="12">
                  <c:v>55.254494151871711</c:v>
                </c:pt>
                <c:pt idx="13">
                  <c:v>55.192327642185056</c:v>
                </c:pt>
                <c:pt idx="14">
                  <c:v>52.666946123938303</c:v>
                </c:pt>
                <c:pt idx="15">
                  <c:v>52.586885094930778</c:v>
                </c:pt>
                <c:pt idx="16">
                  <c:v>51.126223094474355</c:v>
                </c:pt>
                <c:pt idx="17">
                  <c:v>49.582966703722974</c:v>
                </c:pt>
                <c:pt idx="18">
                  <c:v>40.398970763164087</c:v>
                </c:pt>
              </c:numCache>
            </c:numRef>
          </c:val>
          <c:extLst>
            <c:ext xmlns:c16="http://schemas.microsoft.com/office/drawing/2014/chart" uri="{C3380CC4-5D6E-409C-BE32-E72D297353CC}">
              <c16:uniqueId val="{00000000-2A8D-43F0-8DDE-ACCA48633BF1}"/>
            </c:ext>
          </c:extLst>
        </c:ser>
        <c:dLbls>
          <c:showLegendKey val="0"/>
          <c:showVal val="0"/>
          <c:showCatName val="0"/>
          <c:showSerName val="0"/>
          <c:showPercent val="0"/>
          <c:showBubbleSize val="0"/>
        </c:dLbls>
        <c:gapWidth val="100"/>
        <c:overlap val="50"/>
        <c:axId val="1112279440"/>
        <c:axId val="1112282320"/>
      </c:barChart>
      <c:catAx>
        <c:axId val="1112279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crossAx val="1112282320"/>
        <c:crosses val="autoZero"/>
        <c:auto val="1"/>
        <c:lblAlgn val="ctr"/>
        <c:lblOffset val="100"/>
        <c:noMultiLvlLbl val="0"/>
      </c:catAx>
      <c:valAx>
        <c:axId val="111228232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crossAx val="1112279440"/>
        <c:crosses val="autoZero"/>
        <c:crossBetween val="between"/>
      </c:valAx>
    </c:plotArea>
    <c:plotVisOnly val="1"/>
    <c:dispBlanksAs val="gap"/>
    <c:showDLblsOverMax val="0"/>
    <c:extLst/>
  </c:chart>
  <c:spPr>
    <a:solidFill>
      <a:srgbClr val="FFFFFF"/>
    </a:solidFill>
  </c:spPr>
  <c:txPr>
    <a:bodyPr/>
    <a:lstStyle/>
    <a:p>
      <a:pPr>
        <a:defRPr>
          <a:solidFill>
            <a:sysClr val="windowText" lastClr="000000"/>
          </a:solidFill>
          <a:latin typeface="Montserrat" panose="00000500000000000000" pitchFamily="2" charset="0"/>
        </a:defRPr>
      </a:pPr>
      <a:endParaRPr lang="fi-FI"/>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ysClr val="windowText" lastClr="000000"/>
                </a:solidFill>
                <a:latin typeface="Montserrat" panose="00000500000000000000" pitchFamily="2" charset="0"/>
                <a:ea typeface="+mn-ea"/>
                <a:cs typeface="+mn-cs"/>
              </a:defRPr>
            </a:pPr>
            <a:r>
              <a:rPr lang="fi-FI"/>
              <a:t>Elinvoima- ja vetovoimaindeksin</a:t>
            </a:r>
            <a:r>
              <a:rPr lang="fi-FI" baseline="0"/>
              <a:t> nelikenttä</a:t>
            </a:r>
            <a:endParaRPr lang="fi-FI"/>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ontserrat" panose="00000500000000000000" pitchFamily="2" charset="0"/>
              <a:ea typeface="+mn-ea"/>
              <a:cs typeface="+mn-cs"/>
            </a:defRPr>
          </a:pPr>
          <a:endParaRPr lang="fi-FI"/>
        </a:p>
      </c:txPr>
    </c:title>
    <c:autoTitleDeleted val="0"/>
    <c:plotArea>
      <c:layout/>
      <c:scatterChart>
        <c:scatterStyle val="lineMarker"/>
        <c:varyColors val="0"/>
        <c:ser>
          <c:idx val="2"/>
          <c:order val="2"/>
          <c:tx>
            <c:strRef>
              <c:f>'Nelikenttä kuviot'!$F$1</c:f>
              <c:strCache>
                <c:ptCount val="1"/>
                <c:pt idx="0">
                  <c:v>10 000 - 24 999</c:v>
                </c:pt>
              </c:strCache>
              <c:extLst xmlns:c15="http://schemas.microsoft.com/office/drawing/2012/chart"/>
            </c:strRef>
          </c:tx>
          <c:spPr>
            <a:ln w="25400" cap="rnd">
              <a:noFill/>
              <a:round/>
            </a:ln>
            <a:effectLst/>
          </c:spPr>
          <c:marker>
            <c:symbol val="circle"/>
            <c:size val="5"/>
            <c:spPr>
              <a:solidFill>
                <a:srgbClr val="00B050"/>
              </a:solidFill>
              <a:ln w="9525">
                <a:noFill/>
              </a:ln>
              <a:effectLst/>
            </c:spPr>
          </c:marker>
          <c:dLbls>
            <c:dLbl>
              <c:idx val="0"/>
              <c:layout>
                <c:manualLayout>
                  <c:x val="-1.5803342405068188E-16"/>
                  <c:y val="-1.2591711282966489E-2"/>
                </c:manualLayout>
              </c:layout>
              <c:tx>
                <c:rich>
                  <a:bodyPr/>
                  <a:lstStyle/>
                  <a:p>
                    <a:fld id="{37A56112-E97D-4108-AAC5-46655D5CD043}"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0-3EE1-4F44-9410-AC67765C0921}"/>
                </c:ext>
              </c:extLst>
            </c:dLbl>
            <c:dLbl>
              <c:idx val="1"/>
              <c:layout>
                <c:manualLayout>
                  <c:x val="-4.0945496504445802E-2"/>
                  <c:y val="-4.3874996006808817E-2"/>
                </c:manualLayout>
              </c:layout>
              <c:tx>
                <c:rich>
                  <a:bodyPr/>
                  <a:lstStyle/>
                  <a:p>
                    <a:fld id="{5FBEFBBA-BC28-4F0E-A38B-227F7021B9BF}"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1-3EE1-4F44-9410-AC67765C0921}"/>
                </c:ext>
              </c:extLst>
            </c:dLbl>
            <c:dLbl>
              <c:idx val="2"/>
              <c:layout>
                <c:manualLayout>
                  <c:x val="-0.10344125432702089"/>
                  <c:y val="-4.1188652623498294E-2"/>
                </c:manualLayout>
              </c:layout>
              <c:tx>
                <c:rich>
                  <a:bodyPr/>
                  <a:lstStyle/>
                  <a:p>
                    <a:r>
                      <a:rPr lang="en-US"/>
                      <a:t>Lempäälä</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EE1-4F44-9410-AC67765C0921}"/>
                </c:ext>
              </c:extLst>
            </c:dLbl>
            <c:dLbl>
              <c:idx val="3"/>
              <c:layout>
                <c:manualLayout>
                  <c:x val="1.9395235186316431E-2"/>
                  <c:y val="-6.2958556414832827E-3"/>
                </c:manualLayout>
              </c:layout>
              <c:tx>
                <c:rich>
                  <a:bodyPr/>
                  <a:lstStyle/>
                  <a:p>
                    <a:fld id="{18B922F8-F449-4969-B618-FB3F6EE6391F}"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3-3EE1-4F44-9410-AC67765C0921}"/>
                </c:ext>
              </c:extLst>
            </c:dLbl>
            <c:dLbl>
              <c:idx val="4"/>
              <c:layout>
                <c:manualLayout>
                  <c:x val="-7.9016712025340939E-17"/>
                  <c:y val="-2.883205683644878E-2"/>
                </c:manualLayout>
              </c:layout>
              <c:tx>
                <c:rich>
                  <a:bodyPr/>
                  <a:lstStyle/>
                  <a:p>
                    <a:r>
                      <a:rPr lang="en-US"/>
                      <a:t>Naantali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3EE1-4F44-9410-AC67765C0921}"/>
                </c:ext>
              </c:extLst>
            </c:dLbl>
            <c:dLbl>
              <c:idx val="5"/>
              <c:layout>
                <c:manualLayout>
                  <c:x val="7.1115862349826919E-2"/>
                  <c:y val="2.9961501582600931E-2"/>
                </c:manualLayout>
              </c:layout>
              <c:tx>
                <c:rich>
                  <a:bodyPr/>
                  <a:lstStyle/>
                  <a:p>
                    <a:fld id="{64E861B1-021C-41E1-80CA-2665474275A6}"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5-3EE1-4F44-9410-AC67765C0921}"/>
                </c:ext>
              </c:extLst>
            </c:dLbl>
            <c:dLbl>
              <c:idx val="6"/>
              <c:layout>
                <c:manualLayout>
                  <c:x val="3.663544424081993E-2"/>
                  <c:y val="2.7282041113093982E-2"/>
                </c:manualLayout>
              </c:layout>
              <c:tx>
                <c:rich>
                  <a:bodyPr/>
                  <a:lstStyle/>
                  <a:p>
                    <a:fld id="{F2538A07-12D8-4B19-9891-787EC57AA086}"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6-3EE1-4F44-9410-AC67765C0921}"/>
                </c:ext>
              </c:extLst>
            </c:dLbl>
            <c:dLbl>
              <c:idx val="7"/>
              <c:layout>
                <c:manualLayout>
                  <c:x val="-4.0945496504445879E-2"/>
                  <c:y val="-3.706978736114843E-2"/>
                </c:manualLayout>
              </c:layout>
              <c:tx>
                <c:rich>
                  <a:bodyPr/>
                  <a:lstStyle/>
                  <a:p>
                    <a:r>
                      <a:rPr lang="en-US"/>
                      <a:t>Muurame</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3EE1-4F44-9410-AC67765C0921}"/>
                </c:ext>
              </c:extLst>
            </c:dLbl>
            <c:dLbl>
              <c:idx val="8"/>
              <c:layout>
                <c:manualLayout>
                  <c:x val="-2.1550261318129368E-2"/>
                  <c:y val="-8.0317872615821601E-2"/>
                </c:manualLayout>
              </c:layout>
              <c:tx>
                <c:rich>
                  <a:bodyPr/>
                  <a:lstStyle/>
                  <a:p>
                    <a:r>
                      <a:rPr lang="en-US"/>
                      <a:t>Kontiolahti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3EE1-4F44-9410-AC67765C0921}"/>
                </c:ext>
              </c:extLst>
            </c:dLbl>
            <c:dLbl>
              <c:idx val="9"/>
              <c:layout>
                <c:manualLayout>
                  <c:x val="-1.0775130659064764E-2"/>
                  <c:y val="-3.706978736114843E-2"/>
                </c:manualLayout>
              </c:layout>
              <c:tx>
                <c:rich>
                  <a:bodyPr/>
                  <a:lstStyle/>
                  <a:p>
                    <a:r>
                      <a:rPr lang="en-US"/>
                      <a:t>Mäntsälä</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3EE1-4F44-9410-AC67765C0921}"/>
                </c:ext>
              </c:extLst>
            </c:dLbl>
            <c:dLbl>
              <c:idx val="10"/>
              <c:layout>
                <c:manualLayout>
                  <c:x val="2.3705287449942308E-2"/>
                  <c:y val="-1.6475461049399301E-2"/>
                </c:manualLayout>
              </c:layout>
              <c:tx>
                <c:rich>
                  <a:bodyPr/>
                  <a:lstStyle/>
                  <a:p>
                    <a:r>
                      <a:rPr lang="en-US"/>
                      <a:t>Pietarsaari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3EE1-4F44-9410-AC67765C0921}"/>
                </c:ext>
              </c:extLst>
            </c:dLbl>
            <c:dLbl>
              <c:idx val="12"/>
              <c:layout>
                <c:manualLayout>
                  <c:x val="2.5860313581755244E-2"/>
                  <c:y val="-2.0986185471611584E-3"/>
                </c:manualLayout>
              </c:layout>
              <c:tx>
                <c:rich>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fld id="{21550FFD-7CB6-499E-9D7E-EAEE018FF39A}" type="CELLRANGE">
                      <a:rPr lang="en-US"/>
                      <a:pPr>
                        <a:defRPr sz="800"/>
                      </a:pPr>
                      <a:t>[CELLRANGE]</a:t>
                    </a:fld>
                    <a:endParaRPr lang="en-US"/>
                  </a:p>
                </c:rich>
              </c:tx>
              <c:numFmt formatCode="#,##0.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C-3EE1-4F44-9410-AC67765C0921}"/>
                </c:ext>
              </c:extLst>
            </c:dLbl>
            <c:dLbl>
              <c:idx val="13"/>
              <c:layout>
                <c:manualLayout>
                  <c:x val="-0.12930156790877623"/>
                  <c:y val="1.2757131109804786E-3"/>
                </c:manualLayout>
              </c:layout>
              <c:tx>
                <c:rich>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fld id="{011DBFAB-5E2A-435E-BBFD-90B2BE853730}" type="CELLRANGE">
                      <a:rPr lang="en-US"/>
                      <a:pPr>
                        <a:defRPr sz="800"/>
                      </a:pPr>
                      <a:t>[CELLRANGE]</a:t>
                    </a:fld>
                    <a:endParaRPr lang="en-US"/>
                  </a:p>
                </c:rich>
              </c:tx>
              <c:numFmt formatCode="#,##0.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0D-3EE1-4F44-9410-AC67765C0921}"/>
                </c:ext>
              </c:extLst>
            </c:dLbl>
            <c:dLbl>
              <c:idx val="14"/>
              <c:layout>
                <c:manualLayout>
                  <c:x val="2.3705287449942228E-2"/>
                  <c:y val="0"/>
                </c:manualLayout>
              </c:layout>
              <c:tx>
                <c:rich>
                  <a:bodyPr/>
                  <a:lstStyle/>
                  <a:p>
                    <a:r>
                      <a:rPr lang="en-US"/>
                      <a:t>Sotkamo</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3EE1-4F44-9410-AC67765C0921}"/>
                </c:ext>
              </c:extLst>
            </c:dLbl>
            <c:dLbl>
              <c:idx val="16"/>
              <c:layout>
                <c:manualLayout>
                  <c:x val="1.0775130659064606E-2"/>
                  <c:y val="1.0297163155874488E-2"/>
                </c:manualLayout>
              </c:layout>
              <c:tx>
                <c:rich>
                  <a:bodyPr/>
                  <a:lstStyle/>
                  <a:p>
                    <a:r>
                      <a:rPr lang="en-US"/>
                      <a:t>Parainen</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3EE1-4F44-9410-AC67765C0921}"/>
                </c:ext>
              </c:extLst>
            </c:dLbl>
            <c:dLbl>
              <c:idx val="17"/>
              <c:layout>
                <c:manualLayout>
                  <c:x val="4.3100522636258737E-3"/>
                  <c:y val="-1.441602841822439E-2"/>
                </c:manualLayout>
              </c:layout>
              <c:tx>
                <c:rich>
                  <a:bodyPr/>
                  <a:lstStyle/>
                  <a:p>
                    <a:r>
                      <a:rPr lang="en-US" noProof="0"/>
                      <a:t>Kuusamo</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1D2-4F3D-AE25-02F269E30F4F}"/>
                </c:ext>
              </c:extLst>
            </c:dLbl>
            <c:dLbl>
              <c:idx val="18"/>
              <c:layout>
                <c:manualLayout>
                  <c:x val="-0.12714654177696333"/>
                  <c:y val="-4.1188652623499007E-3"/>
                </c:manualLayout>
              </c:layout>
              <c:tx>
                <c:rich>
                  <a:bodyPr/>
                  <a:lstStyle/>
                  <a:p>
                    <a:r>
                      <a:rPr lang="en-US"/>
                      <a:t>Akaa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3EE1-4F44-9410-AC67765C0921}"/>
                </c:ext>
              </c:extLst>
            </c:dLbl>
            <c:dLbl>
              <c:idx val="20"/>
              <c:layout>
                <c:manualLayout>
                  <c:x val="1.9395235186316431E-2"/>
                  <c:y val="-8.2377305246997268E-3"/>
                </c:manualLayout>
              </c:layout>
              <c:tx>
                <c:rich>
                  <a:bodyPr/>
                  <a:lstStyle/>
                  <a:p>
                    <a:r>
                      <a:rPr lang="en-US"/>
                      <a:t>Kalajoki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3EE1-4F44-9410-AC67765C0921}"/>
                </c:ext>
              </c:extLst>
            </c:dLbl>
            <c:dLbl>
              <c:idx val="26"/>
              <c:layout>
                <c:manualLayout>
                  <c:x val="3.8790470372632786E-2"/>
                  <c:y val="1.6475461049399377E-2"/>
                </c:manualLayout>
              </c:layout>
              <c:tx>
                <c:rich>
                  <a:bodyPr/>
                  <a:lstStyle/>
                  <a:p>
                    <a:r>
                      <a:rPr lang="en-US"/>
                      <a:t>Pedersören kunta</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3EE1-4F44-9410-AC67765C0921}"/>
                </c:ext>
              </c:extLst>
            </c:dLbl>
            <c:dLbl>
              <c:idx val="29"/>
              <c:layout>
                <c:manualLayout>
                  <c:x val="-0.12283648951333745"/>
                  <c:y val="-1.8534893680574215E-2"/>
                </c:manualLayout>
              </c:layout>
              <c:tx>
                <c:rich>
                  <a:bodyPr/>
                  <a:lstStyle/>
                  <a:p>
                    <a:r>
                      <a:rPr lang="en-US"/>
                      <a:t>Hamina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3-3EE1-4F44-9410-AC67765C0921}"/>
                </c:ext>
              </c:extLst>
            </c:dLbl>
            <c:dLbl>
              <c:idx val="30"/>
              <c:layout>
                <c:manualLayout>
                  <c:x val="1.5085182922690401E-2"/>
                  <c:y val="-7.6948457814088709E-17"/>
                </c:manualLayout>
              </c:layout>
              <c:tx>
                <c:rich>
                  <a:bodyPr/>
                  <a:lstStyle/>
                  <a:p>
                    <a:fld id="{322BD5D6-E09C-41FC-9EA5-98CA6E41516B}"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4-3EE1-4F44-9410-AC67765C0921}"/>
                </c:ext>
              </c:extLst>
            </c:dLbl>
            <c:dLbl>
              <c:idx val="32"/>
              <c:layout>
                <c:manualLayout>
                  <c:x val="1.7240209054503415E-2"/>
                  <c:y val="2.4713191574098878E-2"/>
                </c:manualLayout>
              </c:layout>
              <c:tx>
                <c:rich>
                  <a:bodyPr/>
                  <a:lstStyle/>
                  <a:p>
                    <a:r>
                      <a:rPr lang="en-US"/>
                      <a:t>Tornio</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3EE1-4F44-9410-AC67765C0921}"/>
                </c:ext>
              </c:extLst>
            </c:dLbl>
            <c:dLbl>
              <c:idx val="38"/>
              <c:layout>
                <c:manualLayout>
                  <c:x val="-0.10344125432702102"/>
                  <c:y val="-1.4690329830127569E-2"/>
                </c:manualLayout>
              </c:layout>
              <c:tx>
                <c:rich>
                  <a:bodyPr/>
                  <a:lstStyle/>
                  <a:p>
                    <a:fld id="{93D3EC79-5261-49E9-BB01-DDE069B65788}"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6-3EE1-4F44-9410-AC67765C0921}"/>
                </c:ext>
              </c:extLst>
            </c:dLbl>
            <c:dLbl>
              <c:idx val="40"/>
              <c:layout>
                <c:manualLayout>
                  <c:x val="-0.11852643724971153"/>
                  <c:y val="0"/>
                </c:manualLayout>
              </c:layout>
              <c:tx>
                <c:rich>
                  <a:bodyPr/>
                  <a:lstStyle/>
                  <a:p>
                    <a:fld id="{2E6B0F60-7466-42B4-B877-489CB1CDDDD1}"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7-3EE1-4F44-9410-AC67765C0921}"/>
                </c:ext>
              </c:extLst>
            </c:dLbl>
            <c:dLbl>
              <c:idx val="41"/>
              <c:layout>
                <c:manualLayout>
                  <c:x val="-8.6201045272517512E-2"/>
                  <c:y val="-1.6475461049399377E-2"/>
                </c:manualLayout>
              </c:layout>
              <c:tx>
                <c:rich>
                  <a:bodyPr/>
                  <a:lstStyle/>
                  <a:p>
                    <a:r>
                      <a:rPr lang="en-US"/>
                      <a:t>Varkaus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3EE1-4F44-9410-AC67765C0921}"/>
                </c:ext>
              </c:extLst>
            </c:dLbl>
            <c:dLbl>
              <c:idx val="43"/>
              <c:layout>
                <c:manualLayout>
                  <c:x val="2.5860313581755324E-2"/>
                  <c:y val="-4.118865262349977E-3"/>
                </c:manualLayout>
              </c:layout>
              <c:tx>
                <c:rich>
                  <a:bodyPr/>
                  <a:lstStyle/>
                  <a:p>
                    <a:r>
                      <a:rPr lang="en-US"/>
                      <a:t>Ulvila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3EE1-4F44-9410-AC67765C0921}"/>
                </c:ext>
              </c:extLst>
            </c:dLbl>
            <c:dLbl>
              <c:idx val="46"/>
              <c:layout>
                <c:manualLayout>
                  <c:x val="-6.034073169076231E-2"/>
                  <c:y val="2.883205683644878E-2"/>
                </c:manualLayout>
              </c:layout>
              <c:tx>
                <c:rich>
                  <a:bodyPr/>
                  <a:lstStyle/>
                  <a:p>
                    <a:r>
                      <a:rPr lang="en-US"/>
                      <a:t>Alavus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3EE1-4F44-9410-AC67765C0921}"/>
                </c:ext>
              </c:extLst>
            </c:dLbl>
            <c:dLbl>
              <c:idx val="47"/>
              <c:layout>
                <c:manualLayout>
                  <c:x val="3.0170365845381037E-2"/>
                  <c:y val="1.2356595787049477E-2"/>
                </c:manualLayout>
              </c:layout>
              <c:tx>
                <c:rich>
                  <a:bodyPr/>
                  <a:lstStyle/>
                  <a:p>
                    <a:r>
                      <a:rPr lang="en-US"/>
                      <a:t>Kankaanpää</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3EE1-4F44-9410-AC67765C0921}"/>
                </c:ext>
              </c:extLst>
            </c:dLbl>
            <c:dLbl>
              <c:idx val="48"/>
              <c:layout>
                <c:manualLayout>
                  <c:x val="2.1550261318129368E-2"/>
                  <c:y val="8.3944741886443248E-3"/>
                </c:manualLayout>
              </c:layout>
              <c:tx>
                <c:rich>
                  <a:bodyPr/>
                  <a:lstStyle/>
                  <a:p>
                    <a:fld id="{98DC3F4F-0B22-4110-99BF-F36A834D06BC}"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1C-3EE1-4F44-9410-AC67765C0921}"/>
                </c:ext>
              </c:extLst>
            </c:dLbl>
            <c:dLbl>
              <c:idx val="49"/>
              <c:layout>
                <c:manualLayout>
                  <c:x val="-0.10344125432702098"/>
                  <c:y val="-1.8534893680574215E-2"/>
                </c:manualLayout>
              </c:layout>
              <c:tx>
                <c:rich>
                  <a:bodyPr/>
                  <a:lstStyle/>
                  <a:p>
                    <a:r>
                      <a:rPr lang="en-US"/>
                      <a:t>Kemi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3EE1-4F44-9410-AC67765C0921}"/>
                </c:ext>
              </c:extLst>
            </c:dLbl>
            <c:dLbl>
              <c:idx val="51"/>
              <c:layout>
                <c:manualLayout>
                  <c:x val="-9.482114979976923E-2"/>
                  <c:y val="1.2356595787049477E-2"/>
                </c:manualLayout>
              </c:layout>
              <c:tx>
                <c:rich>
                  <a:bodyPr/>
                  <a:lstStyle/>
                  <a:p>
                    <a:r>
                      <a:rPr lang="en-US"/>
                      <a:t>Imatra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E-3EE1-4F44-9410-AC67765C0921}"/>
                </c:ext>
              </c:extLst>
            </c:dLbl>
            <c:dLbl>
              <c:idx val="52"/>
              <c:layout>
                <c:manualLayout>
                  <c:x val="-8.8356071404330494E-2"/>
                  <c:y val="3.5010354729973367E-2"/>
                </c:manualLayout>
              </c:layout>
              <c:tx>
                <c:rich>
                  <a:bodyPr/>
                  <a:lstStyle/>
                  <a:p>
                    <a:r>
                      <a:rPr lang="en-US"/>
                      <a:t>Kauhajoki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F-3EE1-4F44-9410-AC67765C0921}"/>
                </c:ext>
              </c:extLst>
            </c:dLbl>
            <c:dLbl>
              <c:idx val="54"/>
              <c:layout>
                <c:manualLayout>
                  <c:x val="6.2495757822575174E-2"/>
                  <c:y val="2.059432631174913E-2"/>
                </c:manualLayout>
              </c:layout>
              <c:tx>
                <c:rich>
                  <a:bodyPr/>
                  <a:lstStyle/>
                  <a:p>
                    <a:r>
                      <a:rPr lang="en-US"/>
                      <a:t>Jämsä</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0-3EE1-4F44-9410-AC67765C0921}"/>
                </c:ext>
              </c:extLst>
            </c:dLbl>
            <c:dLbl>
              <c:idx val="55"/>
              <c:layout>
                <c:manualLayout>
                  <c:x val="-7.3270888481639859E-2"/>
                  <c:y val="2.265375894292404E-2"/>
                </c:manualLayout>
              </c:layout>
              <c:tx>
                <c:rich>
                  <a:bodyPr/>
                  <a:lstStyle/>
                  <a:p>
                    <a:r>
                      <a:rPr lang="en-US"/>
                      <a:t>Lieksa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1-3EE1-4F44-9410-AC67765C092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'Nelikenttä kuviot'!$B$2:$B$294</c:f>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extLst xmlns:c15="http://schemas.microsoft.com/office/drawing/2012/chart"/>
            </c:numRef>
          </c:xVal>
          <c:yVal>
            <c:numRef>
              <c:f>'Nelikenttä kuviot'!$F$2:$F$294</c:f>
              <c:numCache>
                <c:formatCode>0.0</c:formatCode>
                <c:ptCount val="293"/>
                <c:pt idx="0">
                  <c:v>75.053807855588076</c:v>
                </c:pt>
                <c:pt idx="1">
                  <c:v>74.845538662066332</c:v>
                </c:pt>
                <c:pt idx="2">
                  <c:v>74.096671498250885</c:v>
                </c:pt>
                <c:pt idx="3">
                  <c:v>57</c:v>
                </c:pt>
                <c:pt idx="4">
                  <c:v>65.49902775948533</c:v>
                </c:pt>
                <c:pt idx="5">
                  <c:v>64.854533718901877</c:v>
                </c:pt>
                <c:pt idx="6">
                  <c:v>58.460894421724099</c:v>
                </c:pt>
                <c:pt idx="7">
                  <c:v>55.538997007127747</c:v>
                </c:pt>
                <c:pt idx="8">
                  <c:v>53.731420752683775</c:v>
                </c:pt>
                <c:pt idx="9">
                  <c:v>53.533861616772199</c:v>
                </c:pt>
                <c:pt idx="10">
                  <c:v>52.77745384085879</c:v>
                </c:pt>
                <c:pt idx="11">
                  <c:v>52.608711213310663</c:v>
                </c:pt>
                <c:pt idx="12">
                  <c:v>51.782432206613052</c:v>
                </c:pt>
                <c:pt idx="13">
                  <c:v>47.875352087938815</c:v>
                </c:pt>
                <c:pt idx="14">
                  <c:v>47.603829972622258</c:v>
                </c:pt>
                <c:pt idx="15">
                  <c:v>46.089222493232285</c:v>
                </c:pt>
                <c:pt idx="16">
                  <c:v>45.996885488996817</c:v>
                </c:pt>
                <c:pt idx="17">
                  <c:v>45.928433053760614</c:v>
                </c:pt>
                <c:pt idx="18">
                  <c:v>44.025914333843545</c:v>
                </c:pt>
                <c:pt idx="19">
                  <c:v>42.908909519230406</c:v>
                </c:pt>
                <c:pt idx="20">
                  <c:v>41.385433734320927</c:v>
                </c:pt>
                <c:pt idx="21">
                  <c:v>41.292120510767383</c:v>
                </c:pt>
                <c:pt idx="22">
                  <c:v>41.071079335660237</c:v>
                </c:pt>
                <c:pt idx="23">
                  <c:v>40.978363663448405</c:v>
                </c:pt>
                <c:pt idx="24">
                  <c:v>39.968721942190292</c:v>
                </c:pt>
                <c:pt idx="25">
                  <c:v>39.747145336717594</c:v>
                </c:pt>
                <c:pt idx="26">
                  <c:v>39.715538633629727</c:v>
                </c:pt>
                <c:pt idx="27">
                  <c:v>39.150197061597922</c:v>
                </c:pt>
                <c:pt idx="28">
                  <c:v>39.031127922686586</c:v>
                </c:pt>
                <c:pt idx="29">
                  <c:v>38.52423522195437</c:v>
                </c:pt>
                <c:pt idx="30">
                  <c:v>38.110529652814463</c:v>
                </c:pt>
                <c:pt idx="31">
                  <c:v>37.966679290040247</c:v>
                </c:pt>
                <c:pt idx="32">
                  <c:v>37.688391866921506</c:v>
                </c:pt>
                <c:pt idx="33">
                  <c:v>36.033821517660513</c:v>
                </c:pt>
                <c:pt idx="34">
                  <c:v>35.92704462709267</c:v>
                </c:pt>
                <c:pt idx="35">
                  <c:v>35.921629015233435</c:v>
                </c:pt>
                <c:pt idx="36">
                  <c:v>35.76539316101163</c:v>
                </c:pt>
                <c:pt idx="37">
                  <c:v>35.626732550242579</c:v>
                </c:pt>
                <c:pt idx="38">
                  <c:v>35.394524769534158</c:v>
                </c:pt>
                <c:pt idx="39">
                  <c:v>34.479269012821916</c:v>
                </c:pt>
                <c:pt idx="40">
                  <c:v>32.756784449461406</c:v>
                </c:pt>
                <c:pt idx="41">
                  <c:v>31.00018180052939</c:v>
                </c:pt>
                <c:pt idx="42">
                  <c:v>30.918646395468841</c:v>
                </c:pt>
                <c:pt idx="43">
                  <c:v>30.103589518302641</c:v>
                </c:pt>
                <c:pt idx="44">
                  <c:v>29.86449248350371</c:v>
                </c:pt>
                <c:pt idx="45">
                  <c:v>29.155086851747143</c:v>
                </c:pt>
                <c:pt idx="46">
                  <c:v>27.991919178646157</c:v>
                </c:pt>
                <c:pt idx="47">
                  <c:v>27.556285247675049</c:v>
                </c:pt>
                <c:pt idx="48">
                  <c:v>27.505644095312974</c:v>
                </c:pt>
                <c:pt idx="49">
                  <c:v>27.235175831726153</c:v>
                </c:pt>
                <c:pt idx="50">
                  <c:v>26.476186201547947</c:v>
                </c:pt>
                <c:pt idx="51">
                  <c:v>26.046006847800058</c:v>
                </c:pt>
                <c:pt idx="52">
                  <c:v>24.916070263840567</c:v>
                </c:pt>
                <c:pt idx="53">
                  <c:v>24.818371789430628</c:v>
                </c:pt>
                <c:pt idx="54">
                  <c:v>23.07911899115463</c:v>
                </c:pt>
                <c:pt idx="55">
                  <c:v>22.319349720758836</c:v>
                </c:pt>
              </c:numCache>
              <c:extLst xmlns:c15="http://schemas.microsoft.com/office/drawing/2012/chart"/>
            </c:numRef>
          </c:yVal>
          <c:smooth val="0"/>
          <c:extLst xmlns:c15="http://schemas.microsoft.com/office/drawing/2012/chart">
            <c:ext xmlns:c15="http://schemas.microsoft.com/office/drawing/2012/chart" uri="{02D57815-91ED-43cb-92C2-25804820EDAC}">
              <c15:datalabelsRange>
                <c15:f>'Nelikenttä kuviot'!$A$2:$A$294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22-3EE1-4F44-9410-AC67765C0921}"/>
            </c:ext>
          </c:extLst>
        </c:ser>
        <c:dLbls>
          <c:showLegendKey val="0"/>
          <c:showVal val="0"/>
          <c:showCatName val="0"/>
          <c:showSerName val="0"/>
          <c:showPercent val="0"/>
          <c:showBubbleSize val="0"/>
        </c:dLbls>
        <c:axId val="484478464"/>
        <c:axId val="484478944"/>
        <c:extLst>
          <c:ext xmlns:c15="http://schemas.microsoft.com/office/drawing/2012/chart" uri="{02D57815-91ED-43cb-92C2-25804820EDAC}">
            <c15:filteredScatterSeries>
              <c15:ser>
                <c:idx val="4"/>
                <c:order val="0"/>
                <c:tx>
                  <c:strRef>
                    <c:extLst>
                      <c:ext uri="{02D57815-91ED-43cb-92C2-25804820EDAC}">
                        <c15:formulaRef>
                          <c15:sqref>'Nelikenttä kuviot'!$H$1</c15:sqref>
                        </c15:formulaRef>
                      </c:ext>
                    </c:extLst>
                    <c:strCache>
                      <c:ptCount val="1"/>
                      <c:pt idx="0">
                        <c:v>Alle 4 000</c:v>
                      </c:pt>
                    </c:strCache>
                  </c:strRef>
                </c:tx>
                <c:spPr>
                  <a:ln w="25400" cap="rnd">
                    <a:noFill/>
                    <a:round/>
                  </a:ln>
                  <a:effectLst/>
                </c:spPr>
                <c:marker>
                  <c:symbol val="circle"/>
                  <c:size val="5"/>
                  <c:spPr>
                    <a:solidFill>
                      <a:srgbClr val="0070C0"/>
                    </a:solidFill>
                    <a:ln w="9525">
                      <a:noFill/>
                    </a:ln>
                    <a:effectLst/>
                  </c:spPr>
                </c:marker>
                <c:dLbls>
                  <c:dLbl>
                    <c:idx val="184"/>
                    <c:layout>
                      <c:manualLayout>
                        <c:x val="-0.18964229959953849"/>
                        <c:y val="-2.7282041113094058E-2"/>
                      </c:manualLayout>
                    </c:layout>
                    <c:tx>
                      <c:rich>
                        <a:bodyPr/>
                        <a:lstStyle/>
                        <a:p>
                          <a:fld id="{B902D0DD-0968-4905-98BC-CDAF1C0D549A}"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3-3EE1-4F44-9410-AC67765C0921}"/>
                      </c:ext>
                    </c:extLst>
                  </c:dLbl>
                  <c:dLbl>
                    <c:idx val="186"/>
                    <c:layout>
                      <c:manualLayout>
                        <c:x val="-0.14223172469965384"/>
                        <c:y val="3.9620564942910745E-3"/>
                      </c:manualLayout>
                    </c:layout>
                    <c:tx>
                      <c:rich>
                        <a:bodyPr/>
                        <a:lstStyle/>
                        <a:p>
                          <a:fld id="{49DAFF18-EB98-4335-A885-CE599A063B2B}"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4-3EE1-4F44-9410-AC67765C0921}"/>
                      </c:ext>
                    </c:extLst>
                  </c:dLbl>
                  <c:dLbl>
                    <c:idx val="208"/>
                    <c:layout>
                      <c:manualLayout>
                        <c:x val="-0.12499151564515035"/>
                        <c:y val="-1.2591711282966489E-2"/>
                      </c:manualLayout>
                    </c:layout>
                    <c:tx>
                      <c:rich>
                        <a:bodyPr/>
                        <a:lstStyle/>
                        <a:p>
                          <a:fld id="{6BD4DE1E-24A5-4EF2-B06D-8001E0EC40A9}"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5-3EE1-4F44-9410-AC67765C0921}"/>
                      </c:ext>
                    </c:extLst>
                  </c:dLbl>
                  <c:dLbl>
                    <c:idx val="211"/>
                    <c:layout>
                      <c:manualLayout>
                        <c:x val="-8.6201045272517471E-2"/>
                        <c:y val="-2.5183422565933054E-2"/>
                      </c:manualLayout>
                    </c:layout>
                    <c:tx>
                      <c:rich>
                        <a:bodyPr/>
                        <a:lstStyle/>
                        <a:p>
                          <a:fld id="{0AA219AC-B497-49E5-9C29-3FB23320068A}"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6-3EE1-4F44-9410-AC67765C0921}"/>
                      </c:ext>
                    </c:extLst>
                  </c:dLbl>
                  <c:dLbl>
                    <c:idx val="224"/>
                    <c:layout>
                      <c:manualLayout>
                        <c:x val="-5.3875653295323421E-2"/>
                        <c:y val="3.3793930862806132E-2"/>
                      </c:manualLayout>
                    </c:layout>
                    <c:tx>
                      <c:rich>
                        <a:bodyPr/>
                        <a:lstStyle/>
                        <a:p>
                          <a:fld id="{FD2793FB-3EA5-41EC-A8A9-4819E7AA6594}"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7-3EE1-4F44-9410-AC67765C0921}"/>
                      </c:ext>
                    </c:extLst>
                  </c:dLbl>
                  <c:dLbl>
                    <c:idx val="229"/>
                    <c:layout>
                      <c:manualLayout>
                        <c:x val="-0.1486968030950927"/>
                        <c:y val="0"/>
                      </c:manualLayout>
                    </c:layout>
                    <c:tx>
                      <c:rich>
                        <a:bodyPr/>
                        <a:lstStyle/>
                        <a:p>
                          <a:fld id="{8DD3DF0F-8711-4A25-AD9F-C075ABFA3E4A}"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8-3EE1-4F44-9410-AC67765C0921}"/>
                      </c:ext>
                    </c:extLst>
                  </c:dLbl>
                  <c:dLbl>
                    <c:idx val="231"/>
                    <c:layout>
                      <c:manualLayout>
                        <c:x val="8.6201045272517474E-3"/>
                        <c:y val="-7.6948457814088709E-17"/>
                      </c:manualLayout>
                    </c:layout>
                    <c:tx>
                      <c:rich>
                        <a:bodyPr/>
                        <a:lstStyle/>
                        <a:p>
                          <a:fld id="{D20732B8-C69C-476E-8212-6EA68281FB78}"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9-3EE1-4F44-9410-AC67765C0921}"/>
                      </c:ext>
                    </c:extLst>
                  </c:dLbl>
                  <c:dLbl>
                    <c:idx val="243"/>
                    <c:layout>
                      <c:manualLayout>
                        <c:x val="2.1550261318129368E-2"/>
                        <c:y val="0"/>
                      </c:manualLayout>
                    </c:layout>
                    <c:tx>
                      <c:rich>
                        <a:bodyPr/>
                        <a:lstStyle/>
                        <a:p>
                          <a:fld id="{0CDC547A-CD74-4E7C-B1AB-06B25E88E162}"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A-3EE1-4F44-9410-AC67765C0921}"/>
                      </c:ext>
                    </c:extLst>
                  </c:dLbl>
                  <c:dLbl>
                    <c:idx val="245"/>
                    <c:layout>
                      <c:manualLayout>
                        <c:x val="-0.17671214280866085"/>
                        <c:y val="-1.4690329830127724E-2"/>
                      </c:manualLayout>
                    </c:layout>
                    <c:tx>
                      <c:rich>
                        <a:bodyPr/>
                        <a:lstStyle/>
                        <a:p>
                          <a:fld id="{D9A47300-DC14-4DDF-839C-39243301A41E}"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B-3EE1-4F44-9410-AC67765C0921}"/>
                      </c:ext>
                    </c:extLst>
                  </c:dLbl>
                  <c:dLbl>
                    <c:idx val="259"/>
                    <c:layout>
                      <c:manualLayout>
                        <c:x val="-0.10559628045883392"/>
                        <c:y val="6.2958556414832445E-3"/>
                      </c:manualLayout>
                    </c:layout>
                    <c:tx>
                      <c:rich>
                        <a:bodyPr/>
                        <a:lstStyle/>
                        <a:p>
                          <a:fld id="{3EEB0B7B-2D90-470B-BA03-DE8E0B240ABB}"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C-3EE1-4F44-9410-AC67765C0921}"/>
                      </c:ext>
                    </c:extLst>
                  </c:dLbl>
                  <c:dLbl>
                    <c:idx val="263"/>
                    <c:layout>
                      <c:manualLayout>
                        <c:x val="-6.0340731690762234E-2"/>
                        <c:y val="3.1627833961266442E-2"/>
                      </c:manualLayout>
                    </c:layout>
                    <c:tx>
                      <c:rich>
                        <a:bodyPr/>
                        <a:lstStyle/>
                        <a:p>
                          <a:fld id="{25BD3D62-8A2C-4C4C-8687-DB5456847A56}"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D-3EE1-4F44-9410-AC67765C0921}"/>
                      </c:ext>
                    </c:extLst>
                  </c:dLbl>
                  <c:dLbl>
                    <c:idx val="267"/>
                    <c:layout>
                      <c:manualLayout>
                        <c:x val="-2.801533971356818E-2"/>
                        <c:y val="2.5183422565932978E-2"/>
                      </c:manualLayout>
                    </c:layout>
                    <c:tx>
                      <c:rich>
                        <a:bodyPr/>
                        <a:lstStyle/>
                        <a:p>
                          <a:fld id="{34E9F5BE-CFA9-4A87-B609-9C316CD26824}"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E-3EE1-4F44-9410-AC67765C0921}"/>
                      </c:ext>
                    </c:extLst>
                  </c:dLbl>
                  <c:dLbl>
                    <c:idx val="268"/>
                    <c:layout>
                      <c:manualLayout>
                        <c:x val="3.6635444240819846E-2"/>
                        <c:y val="0"/>
                      </c:manualLayout>
                    </c:layout>
                    <c:tx>
                      <c:rich>
                        <a:bodyPr/>
                        <a:lstStyle/>
                        <a:p>
                          <a:fld id="{26CD1073-6CE2-4390-9CC8-359983BA28DD}"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2F-3EE1-4F44-9410-AC67765C0921}"/>
                      </c:ext>
                    </c:extLst>
                  </c:dLbl>
                  <c:dLbl>
                    <c:idx val="275"/>
                    <c:layout>
                      <c:manualLayout>
                        <c:x val="-0.13792167243602796"/>
                        <c:y val="6.282305505981735E-3"/>
                      </c:manualLayout>
                    </c:layout>
                    <c:tx>
                      <c:rich>
                        <a:bodyPr/>
                        <a:lstStyle/>
                        <a:p>
                          <a:fld id="{BDF5A495-364A-4320-B24E-DA9A6A97F10B}"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0-3EE1-4F44-9410-AC67765C0921}"/>
                      </c:ext>
                    </c:extLst>
                  </c:dLbl>
                  <c:dLbl>
                    <c:idx val="279"/>
                    <c:layout>
                      <c:manualLayout>
                        <c:x val="1.2930156790877622E-2"/>
                        <c:y val="0"/>
                      </c:manualLayout>
                    </c:layout>
                    <c:tx>
                      <c:rich>
                        <a:bodyPr/>
                        <a:lstStyle/>
                        <a:p>
                          <a:fld id="{BAD874A5-46E9-45FD-A3F6-DE81A0964541}"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1-3EE1-4F44-9410-AC67765C0921}"/>
                      </c:ext>
                    </c:extLst>
                  </c:dLbl>
                  <c:dLbl>
                    <c:idx val="281"/>
                    <c:layout>
                      <c:manualLayout>
                        <c:x val="1.5085182922690558E-2"/>
                        <c:y val="8.3944741886443248E-3"/>
                      </c:manualLayout>
                    </c:layout>
                    <c:tx>
                      <c:rich>
                        <a:bodyPr/>
                        <a:lstStyle/>
                        <a:p>
                          <a:fld id="{9F6C40CF-4E89-4264-B546-26CE0D2F1AB4}"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2-3EE1-4F44-9410-AC67765C0921}"/>
                      </c:ext>
                    </c:extLst>
                  </c:dLbl>
                  <c:dLbl>
                    <c:idx val="282"/>
                    <c:layout>
                      <c:manualLayout>
                        <c:x val="4.3100522636257948E-3"/>
                        <c:y val="1.678894837728865E-2"/>
                      </c:manualLayout>
                    </c:layout>
                    <c:tx>
                      <c:rich>
                        <a:bodyPr/>
                        <a:lstStyle/>
                        <a:p>
                          <a:fld id="{9AA0FF3C-962E-4F66-9AF1-77B24D97160C}"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3-3EE1-4F44-9410-AC67765C0921}"/>
                      </c:ext>
                    </c:extLst>
                  </c:dLbl>
                  <c:dLbl>
                    <c:idx val="283"/>
                    <c:layout>
                      <c:manualLayout>
                        <c:x val="-7.1115862349826919E-2"/>
                        <c:y val="2.5183422565932978E-2"/>
                      </c:manualLayout>
                    </c:layout>
                    <c:tx>
                      <c:rich>
                        <a:bodyPr/>
                        <a:lstStyle/>
                        <a:p>
                          <a:fld id="{D87488A9-6EBB-4903-9B24-960AC853624F}" type="CELLRANGE">
                            <a:rPr lang="en-US"/>
                            <a:pPr/>
                            <a:t>[CELLRANGE]</a:t>
                          </a:fld>
                          <a:endParaRPr lang="en-US"/>
                        </a:p>
                      </c:rich>
                    </c:tx>
                    <c:showLegendKey val="0"/>
                    <c:showVal val="0"/>
                    <c:showCatName val="0"/>
                    <c:showSerName val="0"/>
                    <c:showPercent val="0"/>
                    <c:showBubbleSize val="0"/>
                    <c:extLst>
                      <c:ext uri="{CE6537A1-D6FC-4f65-9D91-7224C49458BB}">
                        <c15:dlblFieldTable/>
                        <c15:showDataLabelsRange val="1"/>
                      </c:ext>
                      <c:ext xmlns:c16="http://schemas.microsoft.com/office/drawing/2014/chart" uri="{C3380CC4-5D6E-409C-BE32-E72D297353CC}">
                        <c16:uniqueId val="{00000034-3EE1-4F44-9410-AC67765C092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c:ext uri="{02D57815-91ED-43cb-92C2-25804820EDAC}">
                        <c15:formulaRef>
                          <c15:sqref>'Nelikenttä kuviot'!$B$2:$B$294</c15:sqref>
                        </c15:formulaRef>
                      </c:ext>
                    </c:extLst>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extLst>
                      <c:ext uri="{02D57815-91ED-43cb-92C2-25804820EDAC}">
                        <c15:formulaRef>
                          <c15:sqref>'Nelikenttä kuviot'!$H$2:$H$294</c15:sqref>
                        </c15:formulaRef>
                      </c:ext>
                    </c:extLst>
                    <c:numCache>
                      <c:formatCode>General</c:formatCode>
                      <c:ptCount val="293"/>
                      <c:pt idx="183" formatCode="0.0">
                        <c:v>56.358055193194311</c:v>
                      </c:pt>
                      <c:pt idx="184" formatCode="0.0">
                        <c:v>52.492119454101363</c:v>
                      </c:pt>
                      <c:pt idx="185" formatCode="0.0">
                        <c:v>48.85984424561137</c:v>
                      </c:pt>
                      <c:pt idx="186" formatCode="0.0">
                        <c:v>48.351420688083614</c:v>
                      </c:pt>
                      <c:pt idx="187" formatCode="0.0">
                        <c:v>48.34954534291294</c:v>
                      </c:pt>
                      <c:pt idx="188" formatCode="0.0">
                        <c:v>48.113827129435563</c:v>
                      </c:pt>
                      <c:pt idx="189" formatCode="0.0">
                        <c:v>47.903990647847202</c:v>
                      </c:pt>
                      <c:pt idx="190" formatCode="0.0">
                        <c:v>44.370571436221191</c:v>
                      </c:pt>
                      <c:pt idx="191" formatCode="0.0">
                        <c:v>43.090499910635799</c:v>
                      </c:pt>
                      <c:pt idx="192" formatCode="0.0">
                        <c:v>42.664607096336603</c:v>
                      </c:pt>
                      <c:pt idx="193" formatCode="0.0">
                        <c:v>41.485920241108211</c:v>
                      </c:pt>
                      <c:pt idx="194" formatCode="0.0">
                        <c:v>41.142599853830902</c:v>
                      </c:pt>
                      <c:pt idx="195" formatCode="0.0">
                        <c:v>40.623794531552626</c:v>
                      </c:pt>
                      <c:pt idx="196" formatCode="0.0">
                        <c:v>39.629984898867193</c:v>
                      </c:pt>
                      <c:pt idx="197" formatCode="0.0">
                        <c:v>39.448313125720418</c:v>
                      </c:pt>
                      <c:pt idx="198" formatCode="0.0">
                        <c:v>34.600047849861255</c:v>
                      </c:pt>
                      <c:pt idx="199" formatCode="0.0">
                        <c:v>33.580080635897019</c:v>
                      </c:pt>
                      <c:pt idx="200" formatCode="0.0">
                        <c:v>33.402821560613376</c:v>
                      </c:pt>
                      <c:pt idx="201" formatCode="0.0">
                        <c:v>33.149117029406312</c:v>
                      </c:pt>
                      <c:pt idx="202" formatCode="0.0">
                        <c:v>33.14094225269892</c:v>
                      </c:pt>
                      <c:pt idx="203" formatCode="0.0">
                        <c:v>32.702417740650247</c:v>
                      </c:pt>
                      <c:pt idx="204" formatCode="0.0">
                        <c:v>32.683817144125157</c:v>
                      </c:pt>
                      <c:pt idx="205" formatCode="0.0">
                        <c:v>32.328491263923453</c:v>
                      </c:pt>
                      <c:pt idx="206" formatCode="0.0">
                        <c:v>32.188512928292653</c:v>
                      </c:pt>
                      <c:pt idx="207" formatCode="0.0">
                        <c:v>31.506129251669165</c:v>
                      </c:pt>
                      <c:pt idx="208" formatCode="0.0">
                        <c:v>31.475072992024565</c:v>
                      </c:pt>
                      <c:pt idx="209" formatCode="0.0">
                        <c:v>31.452343773784449</c:v>
                      </c:pt>
                      <c:pt idx="210" formatCode="0.0">
                        <c:v>31.341638399823552</c:v>
                      </c:pt>
                      <c:pt idx="211" formatCode="0.0">
                        <c:v>31.205517878139247</c:v>
                      </c:pt>
                      <c:pt idx="212" formatCode="0.0">
                        <c:v>30.574218018805581</c:v>
                      </c:pt>
                      <c:pt idx="213" formatCode="0.0">
                        <c:v>30.399835133840568</c:v>
                      </c:pt>
                      <c:pt idx="214" formatCode="0.0">
                        <c:v>30.029355960009894</c:v>
                      </c:pt>
                      <c:pt idx="215" formatCode="0.0">
                        <c:v>29.505255954421983</c:v>
                      </c:pt>
                      <c:pt idx="216" formatCode="0.0">
                        <c:v>29.262349651610208</c:v>
                      </c:pt>
                      <c:pt idx="217" formatCode="0.0">
                        <c:v>28.616640661163444</c:v>
                      </c:pt>
                      <c:pt idx="218" formatCode="0.0">
                        <c:v>28.49814692612162</c:v>
                      </c:pt>
                      <c:pt idx="219" formatCode="0.0">
                        <c:v>28.361437119543339</c:v>
                      </c:pt>
                      <c:pt idx="220" formatCode="0.0">
                        <c:v>28.279657120245673</c:v>
                      </c:pt>
                      <c:pt idx="221" formatCode="0.0">
                        <c:v>28.274710248931726</c:v>
                      </c:pt>
                      <c:pt idx="222" formatCode="0.0">
                        <c:v>28.201276394259835</c:v>
                      </c:pt>
                      <c:pt idx="223" formatCode="0.0">
                        <c:v>28.165921273012287</c:v>
                      </c:pt>
                      <c:pt idx="224" formatCode="0.0">
                        <c:v>27.662051267557061</c:v>
                      </c:pt>
                      <c:pt idx="225" formatCode="0.0">
                        <c:v>27.593253604740241</c:v>
                      </c:pt>
                      <c:pt idx="226" formatCode="0.0">
                        <c:v>27.345092093066683</c:v>
                      </c:pt>
                      <c:pt idx="227" formatCode="0.0">
                        <c:v>27.254504328788244</c:v>
                      </c:pt>
                      <c:pt idx="228" formatCode="0.0">
                        <c:v>27.198812001618563</c:v>
                      </c:pt>
                      <c:pt idx="229" formatCode="0.0">
                        <c:v>27.034731712144634</c:v>
                      </c:pt>
                      <c:pt idx="230" formatCode="0.0">
                        <c:v>26.852406031527295</c:v>
                      </c:pt>
                      <c:pt idx="231" formatCode="0.0">
                        <c:v>26.299096861421177</c:v>
                      </c:pt>
                      <c:pt idx="232" formatCode="0.0">
                        <c:v>26.235928446200418</c:v>
                      </c:pt>
                      <c:pt idx="233" formatCode="0.0">
                        <c:v>26.024292123923786</c:v>
                      </c:pt>
                      <c:pt idx="234" formatCode="0.0">
                        <c:v>25.977060533124472</c:v>
                      </c:pt>
                      <c:pt idx="235" formatCode="0.0">
                        <c:v>25.975271536422241</c:v>
                      </c:pt>
                      <c:pt idx="236" formatCode="0.0">
                        <c:v>25.799927270928478</c:v>
                      </c:pt>
                      <c:pt idx="237" formatCode="0.0">
                        <c:v>25.418080932553679</c:v>
                      </c:pt>
                      <c:pt idx="238" formatCode="0.0">
                        <c:v>25.249440416225525</c:v>
                      </c:pt>
                      <c:pt idx="239" formatCode="0.0">
                        <c:v>24.572759484572416</c:v>
                      </c:pt>
                      <c:pt idx="240" formatCode="0.0">
                        <c:v>24.184584481815364</c:v>
                      </c:pt>
                      <c:pt idx="241" formatCode="0.0">
                        <c:v>23.468113972364648</c:v>
                      </c:pt>
                      <c:pt idx="242" formatCode="0.0">
                        <c:v>23.462914949294287</c:v>
                      </c:pt>
                      <c:pt idx="243" formatCode="0.0">
                        <c:v>22.649363927692931</c:v>
                      </c:pt>
                      <c:pt idx="244" formatCode="0.0">
                        <c:v>22.365146982781724</c:v>
                      </c:pt>
                      <c:pt idx="245" formatCode="0.0">
                        <c:v>22.112870846118255</c:v>
                      </c:pt>
                      <c:pt idx="246" formatCode="0.0">
                        <c:v>21.975173415695906</c:v>
                      </c:pt>
                      <c:pt idx="247" formatCode="0.0">
                        <c:v>21.616064675676299</c:v>
                      </c:pt>
                      <c:pt idx="248" formatCode="0.0">
                        <c:v>21.222160987626864</c:v>
                      </c:pt>
                      <c:pt idx="249" formatCode="0.0">
                        <c:v>21.205385141633968</c:v>
                      </c:pt>
                      <c:pt idx="250" formatCode="0.0">
                        <c:v>21.102841804643973</c:v>
                      </c:pt>
                      <c:pt idx="251" formatCode="0.0">
                        <c:v>20.680924830513248</c:v>
                      </c:pt>
                      <c:pt idx="252" formatCode="0.0">
                        <c:v>20.54507675811378</c:v>
                      </c:pt>
                      <c:pt idx="253" formatCode="0.0">
                        <c:v>20.430302960294</c:v>
                      </c:pt>
                      <c:pt idx="254" formatCode="0.0">
                        <c:v>20.312463141687942</c:v>
                      </c:pt>
                      <c:pt idx="255" formatCode="0.0">
                        <c:v>20.132391967238291</c:v>
                      </c:pt>
                      <c:pt idx="256" formatCode="0.0">
                        <c:v>19.495629445753693</c:v>
                      </c:pt>
                      <c:pt idx="257" formatCode="0.0">
                        <c:v>19.482529112464306</c:v>
                      </c:pt>
                      <c:pt idx="258" formatCode="0.0">
                        <c:v>19.147525595772947</c:v>
                      </c:pt>
                      <c:pt idx="259" formatCode="0.0">
                        <c:v>19.060821351391397</c:v>
                      </c:pt>
                      <c:pt idx="260" formatCode="0.0">
                        <c:v>19.006792368977798</c:v>
                      </c:pt>
                      <c:pt idx="261" formatCode="0.0">
                        <c:v>18.912768582141439</c:v>
                      </c:pt>
                      <c:pt idx="262" formatCode="0.0">
                        <c:v>18.638164644183149</c:v>
                      </c:pt>
                      <c:pt idx="263" formatCode="0.0">
                        <c:v>18.533364882403731</c:v>
                      </c:pt>
                      <c:pt idx="264" formatCode="0.0">
                        <c:v>18.357889973745472</c:v>
                      </c:pt>
                      <c:pt idx="265" formatCode="0.0">
                        <c:v>18.304968094944485</c:v>
                      </c:pt>
                      <c:pt idx="266" formatCode="0.0">
                        <c:v>17.988600423480875</c:v>
                      </c:pt>
                      <c:pt idx="267" formatCode="0.0">
                        <c:v>17.937182063272843</c:v>
                      </c:pt>
                      <c:pt idx="268" formatCode="0.0">
                        <c:v>17.566317594790888</c:v>
                      </c:pt>
                      <c:pt idx="269" formatCode="0.0">
                        <c:v>16.376619389928265</c:v>
                      </c:pt>
                      <c:pt idx="270" formatCode="0.0">
                        <c:v>16.021978398629386</c:v>
                      </c:pt>
                      <c:pt idx="271" formatCode="0.0">
                        <c:v>15.801581622528886</c:v>
                      </c:pt>
                      <c:pt idx="272" formatCode="0.0">
                        <c:v>15.750799003224813</c:v>
                      </c:pt>
                      <c:pt idx="273" formatCode="0.0">
                        <c:v>15.541430190274497</c:v>
                      </c:pt>
                      <c:pt idx="274" formatCode="0.0">
                        <c:v>15.136202463894207</c:v>
                      </c:pt>
                      <c:pt idx="275" formatCode="0.0">
                        <c:v>13.648524531123201</c:v>
                      </c:pt>
                      <c:pt idx="276" formatCode="0.0">
                        <c:v>13.310527601439219</c:v>
                      </c:pt>
                      <c:pt idx="277" formatCode="0.0">
                        <c:v>13.078252526530378</c:v>
                      </c:pt>
                      <c:pt idx="278" formatCode="0.0">
                        <c:v>12.892275286857256</c:v>
                      </c:pt>
                      <c:pt idx="279" formatCode="0.0">
                        <c:v>11.90845538511924</c:v>
                      </c:pt>
                      <c:pt idx="280" formatCode="0.0">
                        <c:v>11.433024570206939</c:v>
                      </c:pt>
                      <c:pt idx="281" formatCode="0.0">
                        <c:v>10.668244416920786</c:v>
                      </c:pt>
                      <c:pt idx="282" formatCode="0.0">
                        <c:v>9.5320139869022142</c:v>
                      </c:pt>
                      <c:pt idx="283" formatCode="0.0">
                        <c:v>6.8643565443184258</c:v>
                      </c:pt>
                    </c:numCache>
                  </c:numRef>
                </c:yVal>
                <c:smooth val="0"/>
                <c:extLst>
                  <c:ext uri="{02D57815-91ED-43cb-92C2-25804820EDAC}">
                    <c15:datalabelsRange>
                      <c15:f>'Nelikenttä kuviot'!$A$2:$A$294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35-3EE1-4F44-9410-AC67765C0921}"/>
                  </c:ext>
                </c:extLst>
              </c15:ser>
            </c15:filteredScatterSeries>
            <c15:filteredScatterSeries>
              <c15:ser>
                <c:idx val="3"/>
                <c:order val="1"/>
                <c:tx>
                  <c:strRef>
                    <c:extLst xmlns:c15="http://schemas.microsoft.com/office/drawing/2012/chart">
                      <c:ext xmlns:c15="http://schemas.microsoft.com/office/drawing/2012/chart" uri="{02D57815-91ED-43cb-92C2-25804820EDAC}">
                        <c15:formulaRef>
                          <c15:sqref>'Nelikenttä kuviot'!$G$1</c15:sqref>
                        </c15:formulaRef>
                      </c:ext>
                    </c:extLst>
                    <c:strCache>
                      <c:ptCount val="1"/>
                      <c:pt idx="0">
                        <c:v>4 000 - 9 999</c:v>
                      </c:pt>
                    </c:strCache>
                  </c:strRef>
                </c:tx>
                <c:spPr>
                  <a:ln w="25400" cap="rnd">
                    <a:noFill/>
                    <a:round/>
                  </a:ln>
                  <a:effectLst/>
                </c:spPr>
                <c:marker>
                  <c:symbol val="circle"/>
                  <c:size val="5"/>
                  <c:spPr>
                    <a:solidFill>
                      <a:srgbClr val="0070C0"/>
                    </a:solidFill>
                    <a:ln w="9525">
                      <a:noFill/>
                    </a:ln>
                    <a:effectLst/>
                  </c:spPr>
                </c:marker>
                <c:dLbls>
                  <c:dLbl>
                    <c:idx val="75"/>
                    <c:layout>
                      <c:manualLayout>
                        <c:x val="2.1550261318129369E-3"/>
                        <c:y val="-1.0493092735805369E-2"/>
                      </c:manualLayout>
                    </c:layout>
                    <c:tx>
                      <c:rich>
                        <a:bodyPr/>
                        <a:lstStyle/>
                        <a:p>
                          <a:fld id="{CE296904-E258-4BAB-8F05-2A6C310A8BA3}"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6-3EE1-4F44-9410-AC67765C0921}"/>
                      </c:ext>
                    </c:extLst>
                  </c:dLbl>
                  <c:dLbl>
                    <c:idx val="76"/>
                    <c:layout>
                      <c:manualLayout>
                        <c:x val="-1.5085182922690716E-2"/>
                        <c:y val="-2.7282041113094097E-2"/>
                      </c:manualLayout>
                    </c:layout>
                    <c:tx>
                      <c:rich>
                        <a:bodyPr/>
                        <a:lstStyle/>
                        <a:p>
                          <a:fld id="{7F2BE365-068D-47E5-9987-CC7F2EFDF7CB}"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7-3EE1-4F44-9410-AC67765C0921}"/>
                      </c:ext>
                    </c:extLst>
                  </c:dLbl>
                  <c:dLbl>
                    <c:idx val="77"/>
                    <c:layout>
                      <c:manualLayout>
                        <c:x val="6.465078395438811E-3"/>
                        <c:y val="6.2958556414832445E-3"/>
                      </c:manualLayout>
                    </c:layout>
                    <c:tx>
                      <c:rich>
                        <a:bodyPr/>
                        <a:lstStyle/>
                        <a:p>
                          <a:fld id="{D894AA5E-22EC-4F49-A600-4C733CB5A653}"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8-3EE1-4F44-9410-AC67765C0921}"/>
                      </c:ext>
                    </c:extLst>
                  </c:dLbl>
                  <c:dLbl>
                    <c:idx val="78"/>
                    <c:layout>
                      <c:manualLayout>
                        <c:x val="-3.2325391977194057E-2"/>
                        <c:y val="-2.5183422565933054E-2"/>
                      </c:manualLayout>
                    </c:layout>
                    <c:tx>
                      <c:rich>
                        <a:bodyPr/>
                        <a:lstStyle/>
                        <a:p>
                          <a:fld id="{E0085A9D-1C5E-41A1-9331-2ECE6DCD73E3}"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9-3EE1-4F44-9410-AC67765C0921}"/>
                      </c:ext>
                    </c:extLst>
                  </c:dLbl>
                  <c:dLbl>
                    <c:idx val="79"/>
                    <c:layout>
                      <c:manualLayout>
                        <c:x val="-7.5425914613452869E-2"/>
                        <c:y val="-2.9380659660255139E-2"/>
                      </c:manualLayout>
                    </c:layout>
                    <c:tx>
                      <c:rich>
                        <a:bodyPr/>
                        <a:lstStyle/>
                        <a:p>
                          <a:fld id="{B671235C-EFEA-4A88-9DA9-634113607C8E}"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A-3EE1-4F44-9410-AC67765C0921}"/>
                      </c:ext>
                    </c:extLst>
                  </c:dLbl>
                  <c:dLbl>
                    <c:idx val="82"/>
                    <c:layout>
                      <c:manualLayout>
                        <c:x val="3.8790555216181202E-2"/>
                        <c:y val="-1.1472823516190951E-3"/>
                      </c:manualLayout>
                    </c:layout>
                    <c:tx>
                      <c:rich>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Montserrat" panose="00000500000000000000" pitchFamily="2" charset="0"/>
                              <a:ea typeface="+mn-ea"/>
                              <a:cs typeface="+mn-cs"/>
                            </a:defRPr>
                          </a:pPr>
                          <a:fld id="{10077E21-B8BB-4D9D-AD8F-48BC1D882AC9}" type="CELLRANGE">
                            <a:rPr lang="en-US"/>
                            <a:pPr>
                              <a:defRPr sz="8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layout>
                          <c:manualLayout>
                            <c:w val="7.8442951197990898E-2"/>
                            <c:h val="3.4948571751038271E-2"/>
                          </c:manualLayout>
                        </c15:layout>
                        <c15:dlblFieldTable/>
                        <c15:showDataLabelsRange val="1"/>
                      </c:ext>
                      <c:ext xmlns:c16="http://schemas.microsoft.com/office/drawing/2014/chart" uri="{C3380CC4-5D6E-409C-BE32-E72D297353CC}">
                        <c16:uniqueId val="{0000003B-3EE1-4F44-9410-AC67765C0921}"/>
                      </c:ext>
                    </c:extLst>
                  </c:dLbl>
                  <c:dLbl>
                    <c:idx val="84"/>
                    <c:layout>
                      <c:manualLayout>
                        <c:x val="1.0775130659064684E-2"/>
                        <c:y val="1.2591711282966489E-2"/>
                      </c:manualLayout>
                    </c:layout>
                    <c:tx>
                      <c:rich>
                        <a:bodyPr/>
                        <a:lstStyle/>
                        <a:p>
                          <a:fld id="{9FE6C375-B3F0-45B5-9795-94492E546768}"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C-3EE1-4F44-9410-AC67765C0921}"/>
                      </c:ext>
                    </c:extLst>
                  </c:dLbl>
                  <c:dLbl>
                    <c:idx val="89"/>
                    <c:layout>
                      <c:manualLayout>
                        <c:x val="-0.1163714111178986"/>
                        <c:y val="-2.5345448147104713E-2"/>
                      </c:manualLayout>
                    </c:layout>
                    <c:tx>
                      <c:rich>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fld id="{5C4E5971-8286-41CB-98DC-F0F2C74FF19C}" type="CELLRANGE">
                            <a:rPr lang="en-US"/>
                            <a:pPr>
                              <a:defRPr sz="800"/>
                            </a:pPr>
                            <a:t>[CELLRANGE]</a:t>
                          </a:fld>
                          <a:endParaRPr lang="en-US"/>
                        </a:p>
                      </c:rich>
                    </c:tx>
                    <c:numFmt formatCode="#,##0.00" sourceLinked="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D-3EE1-4F44-9410-AC67765C0921}"/>
                      </c:ext>
                    </c:extLst>
                  </c:dLbl>
                  <c:dLbl>
                    <c:idx val="90"/>
                    <c:layout>
                      <c:manualLayout>
                        <c:x val="1.9395235186316431E-2"/>
                        <c:y val="8.3944741886443248E-3"/>
                      </c:manualLayout>
                    </c:layout>
                    <c:tx>
                      <c:rich>
                        <a:bodyPr/>
                        <a:lstStyle/>
                        <a:p>
                          <a:fld id="{CFFCA194-F310-4F45-94CA-2AA9952CF0D4}"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E-3EE1-4F44-9410-AC67765C0921}"/>
                      </c:ext>
                    </c:extLst>
                  </c:dLbl>
                  <c:dLbl>
                    <c:idx val="92"/>
                    <c:layout>
                      <c:manualLayout>
                        <c:x val="1.2930156790877622E-2"/>
                        <c:y val="-1.478484475247775E-2"/>
                      </c:manualLayout>
                    </c:layout>
                    <c:tx>
                      <c:rich>
                        <a:bodyPr/>
                        <a:lstStyle/>
                        <a:p>
                          <a:fld id="{B723D2DA-D132-4860-9BDA-DC8016254817}"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3F-3EE1-4F44-9410-AC67765C0921}"/>
                      </c:ext>
                    </c:extLst>
                  </c:dLbl>
                  <c:dLbl>
                    <c:idx val="96"/>
                    <c:layout>
                      <c:manualLayout>
                        <c:x val="-8.6201045272517512E-2"/>
                        <c:y val="-2.3084804018771894E-2"/>
                      </c:manualLayout>
                    </c:layout>
                    <c:tx>
                      <c:rich>
                        <a:bodyPr/>
                        <a:lstStyle/>
                        <a:p>
                          <a:fld id="{4A35CA48-B6C3-4CF4-9CCD-2C744E0653EB}"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0-3EE1-4F44-9410-AC67765C0921}"/>
                      </c:ext>
                    </c:extLst>
                  </c:dLbl>
                  <c:dLbl>
                    <c:idx val="100"/>
                    <c:layout>
                      <c:manualLayout>
                        <c:x val="-0.12930156790877625"/>
                        <c:y val="-2.098618547161089E-2"/>
                      </c:manualLayout>
                    </c:layout>
                    <c:tx>
                      <c:rich>
                        <a:bodyPr/>
                        <a:lstStyle/>
                        <a:p>
                          <a:fld id="{5E92546C-35CB-4A5E-A2BF-1B0BACF320F4}"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1-3EE1-4F44-9410-AC67765C0921}"/>
                      </c:ext>
                    </c:extLst>
                  </c:dLbl>
                  <c:dLbl>
                    <c:idx val="106"/>
                    <c:layout>
                      <c:manualLayout>
                        <c:x val="3.448041810900699E-2"/>
                        <c:y val="-8.3944741886444029E-3"/>
                      </c:manualLayout>
                    </c:layout>
                    <c:tx>
                      <c:rich>
                        <a:bodyPr/>
                        <a:lstStyle/>
                        <a:p>
                          <a:fld id="{DF2878BF-8BEC-45D3-98C2-1617BBB8C904}"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2-3EE1-4F44-9410-AC67765C0921}"/>
                      </c:ext>
                    </c:extLst>
                  </c:dLbl>
                  <c:dLbl>
                    <c:idx val="109"/>
                    <c:layout>
                      <c:manualLayout>
                        <c:x val="2.1550261318129368E-2"/>
                        <c:y val="1.4690329830127493E-2"/>
                      </c:manualLayout>
                    </c:layout>
                    <c:tx>
                      <c:rich>
                        <a:bodyPr/>
                        <a:lstStyle/>
                        <a:p>
                          <a:fld id="{F2618EEC-A98C-4140-AEF0-A07804E5606C}"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3-3EE1-4F44-9410-AC67765C0921}"/>
                      </c:ext>
                    </c:extLst>
                  </c:dLbl>
                  <c:dLbl>
                    <c:idx val="119"/>
                    <c:layout>
                      <c:manualLayout>
                        <c:x val="2.1550261318129291E-2"/>
                        <c:y val="1.2591711282966411E-2"/>
                      </c:manualLayout>
                    </c:layout>
                    <c:tx>
                      <c:rich>
                        <a:bodyPr/>
                        <a:lstStyle/>
                        <a:p>
                          <a:fld id="{F7E9C4AA-9136-400E-ABEF-E828A5AC81A6}"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4-3EE1-4F44-9410-AC67765C0921}"/>
                      </c:ext>
                    </c:extLst>
                  </c:dLbl>
                  <c:dLbl>
                    <c:idx val="120"/>
                    <c:layout>
                      <c:manualLayout>
                        <c:x val="-9.9131202063395096E-2"/>
                        <c:y val="-2.0986185471610812E-3"/>
                      </c:manualLayout>
                    </c:layout>
                    <c:tx>
                      <c:rich>
                        <a:bodyPr/>
                        <a:lstStyle/>
                        <a:p>
                          <a:fld id="{9D2E550F-EF40-48AC-92F5-FD70925B4B23}"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5-3EE1-4F44-9410-AC67765C0921}"/>
                      </c:ext>
                    </c:extLst>
                  </c:dLbl>
                  <c:dLbl>
                    <c:idx val="128"/>
                    <c:layout>
                      <c:manualLayout>
                        <c:x val="-0.10344125432702105"/>
                        <c:y val="-1.2672724073552357E-2"/>
                      </c:manualLayout>
                    </c:layout>
                    <c:tx>
                      <c:rich>
                        <a:bodyPr/>
                        <a:lstStyle/>
                        <a:p>
                          <a:fld id="{127468AF-D986-428E-9311-8BA9D740FCE7}"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6-3EE1-4F44-9410-AC67765C0921}"/>
                      </c:ext>
                    </c:extLst>
                  </c:dLbl>
                  <c:dLbl>
                    <c:idx val="129"/>
                    <c:layout>
                      <c:manualLayout>
                        <c:x val="-3.8790470372632946E-2"/>
                        <c:y val="-2.956968950495548E-2"/>
                      </c:manualLayout>
                    </c:layout>
                    <c:tx>
                      <c:rich>
                        <a:bodyPr/>
                        <a:lstStyle/>
                        <a:p>
                          <a:fld id="{73909D08-35CE-4A48-A54F-DCD5798F1847}"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7-3EE1-4F44-9410-AC67765C0921}"/>
                      </c:ext>
                    </c:extLst>
                  </c:dLbl>
                  <c:dLbl>
                    <c:idx val="132"/>
                    <c:layout>
                      <c:manualLayout>
                        <c:x val="-0.14007669856784091"/>
                        <c:y val="0"/>
                      </c:manualLayout>
                    </c:layout>
                    <c:tx>
                      <c:rich>
                        <a:bodyPr/>
                        <a:lstStyle/>
                        <a:p>
                          <a:fld id="{B3C177A0-79FA-45BE-988A-4F85E1CA5598}"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8-3EE1-4F44-9410-AC67765C0921}"/>
                      </c:ext>
                    </c:extLst>
                  </c:dLbl>
                  <c:dLbl>
                    <c:idx val="136"/>
                    <c:layout>
                      <c:manualLayout>
                        <c:x val="-0.10344125432702098"/>
                        <c:y val="-1.6896965431403104E-2"/>
                      </c:manualLayout>
                    </c:layout>
                    <c:tx>
                      <c:rich>
                        <a:bodyPr/>
                        <a:lstStyle/>
                        <a:p>
                          <a:fld id="{37B92B63-41C9-4697-8419-FB10F07D6307}"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9-3EE1-4F44-9410-AC67765C0921}"/>
                      </c:ext>
                    </c:extLst>
                  </c:dLbl>
                  <c:dLbl>
                    <c:idx val="147"/>
                    <c:layout>
                      <c:manualLayout>
                        <c:x val="-2.1550261318129369E-3"/>
                        <c:y val="2.7282041113094058E-2"/>
                      </c:manualLayout>
                    </c:layout>
                    <c:tx>
                      <c:rich>
                        <a:bodyPr/>
                        <a:lstStyle/>
                        <a:p>
                          <a:fld id="{53FD6FCF-9DDB-4469-9A74-6BCF4039B261}"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A-3EE1-4F44-9410-AC67765C0921}"/>
                      </c:ext>
                    </c:extLst>
                  </c:dLbl>
                  <c:dLbl>
                    <c:idx val="149"/>
                    <c:layout>
                      <c:manualLayout>
                        <c:x val="-3.663544424081993E-2"/>
                        <c:y val="-2.5183422565932995E-2"/>
                      </c:manualLayout>
                    </c:layout>
                    <c:tx>
                      <c:rich>
                        <a:bodyPr/>
                        <a:lstStyle/>
                        <a:p>
                          <a:fld id="{B4092D2C-9826-41B9-91A3-7279061113B3}"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B-3EE1-4F44-9410-AC67765C0921}"/>
                      </c:ext>
                    </c:extLst>
                  </c:dLbl>
                  <c:dLbl>
                    <c:idx val="154"/>
                    <c:layout>
                      <c:manualLayout>
                        <c:x val="1.5085182922690401E-2"/>
                        <c:y val="2.1121206789253928E-3"/>
                      </c:manualLayout>
                    </c:layout>
                    <c:tx>
                      <c:rich>
                        <a:bodyPr/>
                        <a:lstStyle/>
                        <a:p>
                          <a:fld id="{6C6ED639-BE96-4F2C-8FB1-AC16FF75211B}"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C-3EE1-4F44-9410-AC67765C0921}"/>
                      </c:ext>
                    </c:extLst>
                  </c:dLbl>
                  <c:dLbl>
                    <c:idx val="164"/>
                    <c:layout>
                      <c:manualLayout>
                        <c:x val="-0.13361162017240208"/>
                        <c:y val="2.0986185471610814E-2"/>
                      </c:manualLayout>
                    </c:layout>
                    <c:tx>
                      <c:rich>
                        <a:bodyPr/>
                        <a:lstStyle/>
                        <a:p>
                          <a:fld id="{96FC94A2-FE6C-4D62-8EEA-EC26BE31CEE8}"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D-3EE1-4F44-9410-AC67765C092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xmlns:c15="http://schemas.microsoft.com/office/drawing/2012/chart">
                      <c:ext xmlns:c15="http://schemas.microsoft.com/office/drawing/2012/chart" uri="{02D57815-91ED-43cb-92C2-25804820EDAC}">
                        <c15:formulaRef>
                          <c15:sqref>'Nelikenttä kuviot'!$B$2:$B$294</c15:sqref>
                        </c15:formulaRef>
                      </c:ext>
                    </c:extLst>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extLst xmlns:c15="http://schemas.microsoft.com/office/drawing/2012/chart">
                      <c:ext xmlns:c15="http://schemas.microsoft.com/office/drawing/2012/chart" uri="{02D57815-91ED-43cb-92C2-25804820EDAC}">
                        <c15:formulaRef>
                          <c15:sqref>'Nelikenttä kuviot'!$G$2:$G$294</c15:sqref>
                        </c15:formulaRef>
                      </c:ext>
                    </c:extLst>
                    <c:numCache>
                      <c:formatCode>General</c:formatCode>
                      <c:ptCount val="293"/>
                      <c:pt idx="75" formatCode="0.0">
                        <c:v>73.07531567084564</c:v>
                      </c:pt>
                      <c:pt idx="76" formatCode="0.0">
                        <c:v>68.563696344209873</c:v>
                      </c:pt>
                      <c:pt idx="77" formatCode="0.0">
                        <c:v>64.095221085310243</c:v>
                      </c:pt>
                      <c:pt idx="78" formatCode="0.0">
                        <c:v>60.575749224651418</c:v>
                      </c:pt>
                      <c:pt idx="79" formatCode="0.0">
                        <c:v>57.284576328464112</c:v>
                      </c:pt>
                      <c:pt idx="80" formatCode="0.0">
                        <c:v>52.942730034987832</c:v>
                      </c:pt>
                      <c:pt idx="81" formatCode="0.0">
                        <c:v>52.888124136518456</c:v>
                      </c:pt>
                      <c:pt idx="82" formatCode="0.0">
                        <c:v>48.084305593864471</c:v>
                      </c:pt>
                      <c:pt idx="83" formatCode="0.0">
                        <c:v>47.782454449523492</c:v>
                      </c:pt>
                      <c:pt idx="84" formatCode="0.0">
                        <c:v>45.92711802642166</c:v>
                      </c:pt>
                      <c:pt idx="85" formatCode="0.0">
                        <c:v>45.908507255034444</c:v>
                      </c:pt>
                      <c:pt idx="86" formatCode="0.0">
                        <c:v>44.97147036918858</c:v>
                      </c:pt>
                      <c:pt idx="87" formatCode="0.0">
                        <c:v>44.81351738332355</c:v>
                      </c:pt>
                      <c:pt idx="88" formatCode="0.0">
                        <c:v>42.570076721905558</c:v>
                      </c:pt>
                      <c:pt idx="89" formatCode="0.0">
                        <c:v>42.177513734270541</c:v>
                      </c:pt>
                      <c:pt idx="90" formatCode="0.0">
                        <c:v>41.752139360758157</c:v>
                      </c:pt>
                      <c:pt idx="91" formatCode="0.0">
                        <c:v>41.108748003852227</c:v>
                      </c:pt>
                      <c:pt idx="92" formatCode="0.0">
                        <c:v>40.098271488163029</c:v>
                      </c:pt>
                      <c:pt idx="93" formatCode="0.0">
                        <c:v>39.782791361002523</c:v>
                      </c:pt>
                      <c:pt idx="94" formatCode="0.0">
                        <c:v>39.688365291956089</c:v>
                      </c:pt>
                      <c:pt idx="95" formatCode="0.0">
                        <c:v>39.117962922560515</c:v>
                      </c:pt>
                      <c:pt idx="96" formatCode="0.0">
                        <c:v>38.083194553754481</c:v>
                      </c:pt>
                      <c:pt idx="97" formatCode="0.0">
                        <c:v>37.524468473940395</c:v>
                      </c:pt>
                      <c:pt idx="98" formatCode="0.0">
                        <c:v>37.326751059484515</c:v>
                      </c:pt>
                      <c:pt idx="99" formatCode="0.0">
                        <c:v>37.242017699890411</c:v>
                      </c:pt>
                      <c:pt idx="100" formatCode="0.0">
                        <c:v>36.877490921806796</c:v>
                      </c:pt>
                      <c:pt idx="101" formatCode="0.0">
                        <c:v>36.787118333350563</c:v>
                      </c:pt>
                      <c:pt idx="102" formatCode="0.0">
                        <c:v>36.697513079415614</c:v>
                      </c:pt>
                      <c:pt idx="103" formatCode="0.0">
                        <c:v>36.368663336229453</c:v>
                      </c:pt>
                      <c:pt idx="104" formatCode="0.0">
                        <c:v>35.679378213392908</c:v>
                      </c:pt>
                      <c:pt idx="105" formatCode="0.0">
                        <c:v>35.664937362921506</c:v>
                      </c:pt>
                      <c:pt idx="106" formatCode="0.0">
                        <c:v>35.620942046745256</c:v>
                      </c:pt>
                      <c:pt idx="107" formatCode="0.0">
                        <c:v>34.703988950853145</c:v>
                      </c:pt>
                      <c:pt idx="108" formatCode="0.0">
                        <c:v>34.637054752057182</c:v>
                      </c:pt>
                      <c:pt idx="109" formatCode="0.0">
                        <c:v>34.457077510583005</c:v>
                      </c:pt>
                      <c:pt idx="110" formatCode="0.0">
                        <c:v>34.122626374287123</c:v>
                      </c:pt>
                      <c:pt idx="111" formatCode="0.0">
                        <c:v>33.248839409869717</c:v>
                      </c:pt>
                      <c:pt idx="112" formatCode="0.0">
                        <c:v>33.030266583363456</c:v>
                      </c:pt>
                      <c:pt idx="113" formatCode="0.0">
                        <c:v>32.446848625751585</c:v>
                      </c:pt>
                      <c:pt idx="114" formatCode="0.0">
                        <c:v>32.133331566032453</c:v>
                      </c:pt>
                      <c:pt idx="115" formatCode="0.0">
                        <c:v>31.972738695672575</c:v>
                      </c:pt>
                      <c:pt idx="116" formatCode="0.0">
                        <c:v>31.270561187553582</c:v>
                      </c:pt>
                      <c:pt idx="117" formatCode="0.0">
                        <c:v>31.255811659294807</c:v>
                      </c:pt>
                      <c:pt idx="118" formatCode="0.0">
                        <c:v>31.113370282488404</c:v>
                      </c:pt>
                      <c:pt idx="119" formatCode="0.0">
                        <c:v>30.678398511298809</c:v>
                      </c:pt>
                      <c:pt idx="120" formatCode="0.0">
                        <c:v>30.162021259160994</c:v>
                      </c:pt>
                      <c:pt idx="121" formatCode="0.0">
                        <c:v>29.97110866789987</c:v>
                      </c:pt>
                      <c:pt idx="122" formatCode="0.0">
                        <c:v>29.331008017898867</c:v>
                      </c:pt>
                      <c:pt idx="123" formatCode="0.0">
                        <c:v>28.791003787697903</c:v>
                      </c:pt>
                      <c:pt idx="124" formatCode="0.0">
                        <c:v>28.345046569795855</c:v>
                      </c:pt>
                      <c:pt idx="125" formatCode="0.0">
                        <c:v>28.343538835833712</c:v>
                      </c:pt>
                      <c:pt idx="126" formatCode="0.0">
                        <c:v>27.975594329486711</c:v>
                      </c:pt>
                      <c:pt idx="127" formatCode="0.0">
                        <c:v>27.792807512859923</c:v>
                      </c:pt>
                      <c:pt idx="128" formatCode="0.0">
                        <c:v>27.713165229203014</c:v>
                      </c:pt>
                      <c:pt idx="129" formatCode="0.0">
                        <c:v>27.617162119642188</c:v>
                      </c:pt>
                      <c:pt idx="130" formatCode="0.0">
                        <c:v>27.009559474518156</c:v>
                      </c:pt>
                      <c:pt idx="131" formatCode="0.0">
                        <c:v>26.900573005165825</c:v>
                      </c:pt>
                      <c:pt idx="132" formatCode="0.0">
                        <c:v>26.749024111204704</c:v>
                      </c:pt>
                      <c:pt idx="133" formatCode="0.0">
                        <c:v>26.406816969997152</c:v>
                      </c:pt>
                      <c:pt idx="134" formatCode="0.0">
                        <c:v>26.188930702206434</c:v>
                      </c:pt>
                      <c:pt idx="135" formatCode="0.0">
                        <c:v>25.408219018501057</c:v>
                      </c:pt>
                      <c:pt idx="136" formatCode="0.0">
                        <c:v>25.144917416537226</c:v>
                      </c:pt>
                      <c:pt idx="137" formatCode="0.0">
                        <c:v>24.560631710736686</c:v>
                      </c:pt>
                      <c:pt idx="138" formatCode="0.0">
                        <c:v>24.35943978206879</c:v>
                      </c:pt>
                      <c:pt idx="139" formatCode="0.0">
                        <c:v>24.353987539841341</c:v>
                      </c:pt>
                      <c:pt idx="140" formatCode="0.0">
                        <c:v>24.08327299888677</c:v>
                      </c:pt>
                      <c:pt idx="141" formatCode="0.0">
                        <c:v>23.905760584244263</c:v>
                      </c:pt>
                      <c:pt idx="142" formatCode="0.0">
                        <c:v>23.845367402763401</c:v>
                      </c:pt>
                      <c:pt idx="143" formatCode="0.0">
                        <c:v>23.438286708083652</c:v>
                      </c:pt>
                      <c:pt idx="144" formatCode="0.0">
                        <c:v>23.395122935330349</c:v>
                      </c:pt>
                      <c:pt idx="145" formatCode="0.0">
                        <c:v>23.379164647207332</c:v>
                      </c:pt>
                      <c:pt idx="146" formatCode="0.0">
                        <c:v>23.354002399273682</c:v>
                      </c:pt>
                      <c:pt idx="147" formatCode="0.0">
                        <c:v>23.344956976524742</c:v>
                      </c:pt>
                      <c:pt idx="148" formatCode="0.0">
                        <c:v>23.265399422861918</c:v>
                      </c:pt>
                      <c:pt idx="149" formatCode="0.0">
                        <c:v>22.846465547663456</c:v>
                      </c:pt>
                      <c:pt idx="150" formatCode="0.0">
                        <c:v>22.830840585386539</c:v>
                      </c:pt>
                      <c:pt idx="151" formatCode="0.0">
                        <c:v>22.818850061541028</c:v>
                      </c:pt>
                      <c:pt idx="152" formatCode="0.0">
                        <c:v>22.083735685296389</c:v>
                      </c:pt>
                      <c:pt idx="153" formatCode="0.0">
                        <c:v>22.069138239463399</c:v>
                      </c:pt>
                      <c:pt idx="154" formatCode="0.0">
                        <c:v>21.847212709636324</c:v>
                      </c:pt>
                      <c:pt idx="155" formatCode="0.0">
                        <c:v>20.631729634239292</c:v>
                      </c:pt>
                      <c:pt idx="156" formatCode="0.0">
                        <c:v>20.038104220736699</c:v>
                      </c:pt>
                      <c:pt idx="157" formatCode="0.0">
                        <c:v>20.033832735374446</c:v>
                      </c:pt>
                      <c:pt idx="158" formatCode="0.0">
                        <c:v>19.609941906306261</c:v>
                      </c:pt>
                      <c:pt idx="159" formatCode="0.0">
                        <c:v>19.137328961224384</c:v>
                      </c:pt>
                      <c:pt idx="160" formatCode="0.0">
                        <c:v>18.970296525209875</c:v>
                      </c:pt>
                      <c:pt idx="161" formatCode="0.0">
                        <c:v>18.959904401471746</c:v>
                      </c:pt>
                      <c:pt idx="162" formatCode="0.0">
                        <c:v>18.67374102938409</c:v>
                      </c:pt>
                      <c:pt idx="163" formatCode="0.0">
                        <c:v>18.192364806932318</c:v>
                      </c:pt>
                      <c:pt idx="164" formatCode="0.0">
                        <c:v>17.546456636336842</c:v>
                      </c:pt>
                      <c:pt idx="165" formatCode="0.0">
                        <c:v>16.409967006623418</c:v>
                      </c:pt>
                      <c:pt idx="166" formatCode="0.0">
                        <c:v>16.22010091144918</c:v>
                      </c:pt>
                      <c:pt idx="167" formatCode="0.0">
                        <c:v>15.920502923177636</c:v>
                      </c:pt>
                      <c:pt idx="168" formatCode="0.0">
                        <c:v>14.649000494553704</c:v>
                      </c:pt>
                      <c:pt idx="169" formatCode="0.0">
                        <c:v>13.798555385331625</c:v>
                      </c:pt>
                      <c:pt idx="170" formatCode="0.0">
                        <c:v>13.338463723844896</c:v>
                      </c:pt>
                    </c:numCache>
                  </c:numRef>
                </c:yVal>
                <c:smooth val="0"/>
                <c:extLst xmlns:c15="http://schemas.microsoft.com/office/drawing/2012/chart">
                  <c:ext xmlns:c15="http://schemas.microsoft.com/office/drawing/2012/chart" uri="{02D57815-91ED-43cb-92C2-25804820EDAC}">
                    <c15:datalabelsRange>
                      <c15:f>'Nelikenttä kuviot'!$A$2:$A$294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4E-3EE1-4F44-9410-AC67765C0921}"/>
                  </c:ext>
                </c:extLst>
              </c15:ser>
            </c15:filteredScatterSeries>
            <c15:filteredScatterSeries>
              <c15:ser>
                <c:idx val="1"/>
                <c:order val="3"/>
                <c:tx>
                  <c:strRef>
                    <c:extLst xmlns:c15="http://schemas.microsoft.com/office/drawing/2012/chart">
                      <c:ext xmlns:c15="http://schemas.microsoft.com/office/drawing/2012/chart" uri="{02D57815-91ED-43cb-92C2-25804820EDAC}">
                        <c15:formulaRef>
                          <c15:sqref>'Nelikenttä kuviot'!$E$1</c15:sqref>
                        </c15:formulaRef>
                      </c:ext>
                    </c:extLst>
                    <c:strCache>
                      <c:ptCount val="1"/>
                      <c:pt idx="0">
                        <c:v>25 000 - 49 999</c:v>
                      </c:pt>
                    </c:strCache>
                  </c:strRef>
                </c:tx>
                <c:spPr>
                  <a:ln w="25400" cap="rnd">
                    <a:noFill/>
                    <a:round/>
                  </a:ln>
                  <a:effectLst/>
                </c:spPr>
                <c:marker>
                  <c:symbol val="circle"/>
                  <c:size val="5"/>
                  <c:spPr>
                    <a:solidFill>
                      <a:srgbClr val="FFC000"/>
                    </a:solidFill>
                    <a:ln w="9525">
                      <a:noFill/>
                    </a:ln>
                    <a:effectLst/>
                  </c:spPr>
                </c:marker>
                <c:dLbls>
                  <c:dLbl>
                    <c:idx val="56"/>
                    <c:layout>
                      <c:manualLayout>
                        <c:x val="-5.1720627163510488E-2"/>
                        <c:y val="-4.1293894495752805E-2"/>
                      </c:manualLayout>
                    </c:layout>
                    <c:tx>
                      <c:rich>
                        <a:bodyPr/>
                        <a:lstStyle/>
                        <a:p>
                          <a:fld id="{38BA0392-9F25-4024-B842-9550803B0503}"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4F-3EE1-4F44-9410-AC67765C0921}"/>
                      </c:ext>
                    </c:extLst>
                  </c:dLbl>
                  <c:dLbl>
                    <c:idx val="57"/>
                    <c:layout>
                      <c:manualLayout>
                        <c:x val="-4.3100522636258819E-2"/>
                        <c:y val="-4.7366950517022992E-2"/>
                      </c:manualLayout>
                    </c:layout>
                    <c:tx>
                      <c:rich>
                        <a:bodyPr/>
                        <a:lstStyle/>
                        <a:p>
                          <a:r>
                            <a:rPr lang="en-US"/>
                            <a:t>Kirkkonummi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0-3EE1-4F44-9410-AC67765C0921}"/>
                      </c:ext>
                    </c:extLst>
                  </c:dLbl>
                  <c:dLbl>
                    <c:idx val="58"/>
                    <c:layout>
                      <c:manualLayout>
                        <c:x val="-3.8790470372632946E-2"/>
                        <c:y val="-1.6475461049399301E-2"/>
                      </c:manualLayout>
                    </c:layout>
                    <c:tx>
                      <c:rich>
                        <a:bodyPr/>
                        <a:lstStyle/>
                        <a:p>
                          <a:r>
                            <a:rPr lang="en-US"/>
                            <a:t>Kerava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1-3EE1-4F44-9410-AC67765C0921}"/>
                      </c:ext>
                    </c:extLst>
                  </c:dLbl>
                  <c:dLbl>
                    <c:idx val="59"/>
                    <c:layout>
                      <c:manualLayout>
                        <c:x val="4.9565601031697548E-2"/>
                        <c:y val="-1.2356595787049514E-2"/>
                      </c:manualLayout>
                    </c:layout>
                    <c:tx>
                      <c:rich>
                        <a:bodyPr/>
                        <a:lstStyle/>
                        <a:p>
                          <a:r>
                            <a:rPr lang="en-US"/>
                            <a:t>Tuusula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2-3EE1-4F44-9410-AC67765C0921}"/>
                      </c:ext>
                    </c:extLst>
                  </c:dLbl>
                  <c:dLbl>
                    <c:idx val="60"/>
                    <c:layout>
                      <c:manualLayout>
                        <c:x val="3.8790470372632863E-2"/>
                        <c:y val="-1.2356595787049514E-2"/>
                      </c:manualLayout>
                    </c:layout>
                    <c:tx>
                      <c:rich>
                        <a:bodyPr/>
                        <a:lstStyle/>
                        <a:p>
                          <a:r>
                            <a:rPr lang="en-US"/>
                            <a:t>Kaarina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3-3EE1-4F44-9410-AC67765C0921}"/>
                      </c:ext>
                    </c:extLst>
                  </c:dLbl>
                  <c:dLbl>
                    <c:idx val="61"/>
                    <c:layout>
                      <c:manualLayout>
                        <c:x val="-8.8356071404330494E-2"/>
                        <c:y val="-4.1188652623498252E-3"/>
                      </c:manualLayout>
                    </c:layout>
                    <c:tx>
                      <c:rich>
                        <a:bodyPr/>
                        <a:lstStyle/>
                        <a:p>
                          <a:r>
                            <a:rPr lang="en-US"/>
                            <a:t>Nokia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4-3EE1-4F44-9410-AC67765C0921}"/>
                      </c:ext>
                    </c:extLst>
                  </c:dLbl>
                  <c:dLbl>
                    <c:idx val="62"/>
                    <c:layout>
                      <c:manualLayout>
                        <c:x val="-6.8960836218014063E-2"/>
                        <c:y val="4.6337315281460352E-2"/>
                      </c:manualLayout>
                    </c:layout>
                    <c:tx>
                      <c:rich>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Montserrat" panose="00000500000000000000" pitchFamily="2" charset="0"/>
                              <a:ea typeface="+mn-ea"/>
                              <a:cs typeface="+mn-cs"/>
                            </a:defRPr>
                          </a:pPr>
                          <a:r>
                            <a:rPr lang="en-US"/>
                            <a:t>Kangasala</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1"/>
                    <c:showCatName val="0"/>
                    <c:showSerName val="0"/>
                    <c:showPercent val="0"/>
                    <c:showBubbleSize val="0"/>
                    <c:extLst xmlns:c15="http://schemas.microsoft.com/office/drawing/2012/chart">
                      <c:ext xmlns:c15="http://schemas.microsoft.com/office/drawing/2012/chart" uri="{CE6537A1-D6FC-4f65-9D91-7224C49458BB}">
                        <c15:layout>
                          <c:manualLayout>
                            <c:w val="0.10243908233217947"/>
                            <c:h val="2.8327576921835771E-2"/>
                          </c:manualLayout>
                        </c15:layout>
                        <c15:showDataLabelsRange val="0"/>
                      </c:ext>
                      <c:ext xmlns:c16="http://schemas.microsoft.com/office/drawing/2014/chart" uri="{C3380CC4-5D6E-409C-BE32-E72D297353CC}">
                        <c16:uniqueId val="{00000055-3EE1-4F44-9410-AC67765C0921}"/>
                      </c:ext>
                    </c:extLst>
                  </c:dLbl>
                  <c:dLbl>
                    <c:idx val="63"/>
                    <c:layout>
                      <c:manualLayout>
                        <c:x val="7.5425914613452799E-2"/>
                        <c:y val="-6.1782978935247387E-3"/>
                      </c:manualLayout>
                    </c:layout>
                    <c:tx>
                      <c:rich>
                        <a:bodyPr/>
                        <a:lstStyle/>
                        <a:p>
                          <a:r>
                            <a:rPr lang="en-US"/>
                            <a:t>Nurmijärvi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6-3EE1-4F44-9410-AC67765C0921}"/>
                      </c:ext>
                    </c:extLst>
                  </c:dLbl>
                  <c:dLbl>
                    <c:idx val="64"/>
                    <c:layout>
                      <c:manualLayout>
                        <c:x val="2.1550261318129368E-2"/>
                        <c:y val="2.6772624205273866E-2"/>
                      </c:manualLayout>
                    </c:layout>
                    <c:tx>
                      <c:rich>
                        <a:bodyPr/>
                        <a:lstStyle/>
                        <a:p>
                          <a:r>
                            <a:rPr lang="en-US"/>
                            <a:t>Raisio</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7-3EE1-4F44-9410-AC67765C0921}"/>
                      </c:ext>
                    </c:extLst>
                  </c:dLbl>
                  <c:dLbl>
                    <c:idx val="65"/>
                    <c:layout>
                      <c:manualLayout>
                        <c:x val="3.8790470372632863E-2"/>
                        <c:y val="-3.501035472997352E-2"/>
                      </c:manualLayout>
                    </c:layout>
                    <c:tx>
                      <c:rich>
                        <a:bodyPr/>
                        <a:lstStyle/>
                        <a:p>
                          <a:r>
                            <a:rPr lang="en-US"/>
                            <a:t>Hyvinkää</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8-3EE1-4F44-9410-AC67765C0921}"/>
                      </c:ext>
                    </c:extLst>
                  </c:dLbl>
                  <c:dLbl>
                    <c:idx val="66"/>
                    <c:layout>
                      <c:manualLayout>
                        <c:x val="-3.8790470372632863E-2"/>
                        <c:y val="-5.9723546304072471E-2"/>
                      </c:manualLayout>
                    </c:layout>
                    <c:tx>
                      <c:rich>
                        <a:bodyPr/>
                        <a:lstStyle/>
                        <a:p>
                          <a:r>
                            <a:rPr lang="en-US"/>
                            <a:t>Kokkola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9-3EE1-4F44-9410-AC67765C0921}"/>
                      </c:ext>
                    </c:extLst>
                  </c:dLbl>
                  <c:dLbl>
                    <c:idx val="67"/>
                    <c:layout>
                      <c:manualLayout>
                        <c:x val="1.5085182922690558E-2"/>
                        <c:y val="2.0986185471610812E-3"/>
                      </c:manualLayout>
                    </c:layout>
                    <c:tx>
                      <c:rich>
                        <a:bodyPr/>
                        <a:lstStyle/>
                        <a:p>
                          <a:fld id="{119512EE-D4DF-4E9A-833B-606F5F2522B8}"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5A-3EE1-4F44-9410-AC67765C0921}"/>
                      </c:ext>
                    </c:extLst>
                  </c:dLbl>
                  <c:dLbl>
                    <c:idx val="68"/>
                    <c:layout>
                      <c:manualLayout>
                        <c:x val="1.508518292269048E-2"/>
                        <c:y val="0"/>
                      </c:manualLayout>
                    </c:layout>
                    <c:tx>
                      <c:rich>
                        <a:bodyPr/>
                        <a:lstStyle/>
                        <a:p>
                          <a:r>
                            <a:rPr lang="en-US"/>
                            <a:t>Lohja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B-3EE1-4F44-9410-AC67765C0921}"/>
                      </c:ext>
                    </c:extLst>
                  </c:dLbl>
                  <c:dLbl>
                    <c:idx val="69"/>
                    <c:layout>
                      <c:manualLayout>
                        <c:x val="6.2495757822575174E-2"/>
                        <c:y val="1.2356595787049477E-2"/>
                      </c:manualLayout>
                    </c:layout>
                    <c:tx>
                      <c:rich>
                        <a:bodyPr/>
                        <a:lstStyle/>
                        <a:p>
                          <a:r>
                            <a:rPr lang="en-US"/>
                            <a:t>Rauma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C-3EE1-4F44-9410-AC67765C0921}"/>
                      </c:ext>
                    </c:extLst>
                  </c:dLbl>
                  <c:dLbl>
                    <c:idx val="70"/>
                    <c:layout>
                      <c:manualLayout>
                        <c:x val="2.5860313581755164E-2"/>
                        <c:y val="2.4713191574098878E-2"/>
                      </c:manualLayout>
                    </c:layout>
                    <c:tx>
                      <c:rich>
                        <a:bodyPr/>
                        <a:lstStyle/>
                        <a:p>
                          <a:r>
                            <a:rPr lang="en-US"/>
                            <a:t>Vihti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D-3EE1-4F44-9410-AC67765C0921}"/>
                      </c:ext>
                    </c:extLst>
                  </c:dLbl>
                  <c:dLbl>
                    <c:idx val="71"/>
                    <c:layout>
                      <c:manualLayout>
                        <c:x val="1.2930156790877622E-2"/>
                        <c:y val="3.0891489467623618E-2"/>
                      </c:manualLayout>
                    </c:layout>
                    <c:tx>
                      <c:rich>
                        <a:bodyPr/>
                        <a:lstStyle/>
                        <a:p>
                          <a:r>
                            <a:rPr lang="en-US"/>
                            <a:t>Riihimäki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E-3EE1-4F44-9410-AC67765C0921}"/>
                      </c:ext>
                    </c:extLst>
                  </c:dLbl>
                  <c:dLbl>
                    <c:idx val="72"/>
                    <c:layout>
                      <c:manualLayout>
                        <c:x val="3.448041810900699E-2"/>
                        <c:y val="7.2080142091121943E-2"/>
                      </c:manualLayout>
                    </c:layout>
                    <c:tx>
                      <c:rich>
                        <a:bodyPr/>
                        <a:lstStyle/>
                        <a:p>
                          <a:r>
                            <a:rPr lang="en-US"/>
                            <a:t>Raasepori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5F-3EE1-4F44-9410-AC67765C0921}"/>
                      </c:ext>
                    </c:extLst>
                  </c:dLbl>
                  <c:dLbl>
                    <c:idx val="73"/>
                    <c:layout>
                      <c:manualLayout>
                        <c:x val="-3.2325391977194133E-2"/>
                        <c:y val="7.6199007353471779E-2"/>
                      </c:manualLayout>
                    </c:layout>
                    <c:tx>
                      <c:rich>
                        <a:bodyPr/>
                        <a:lstStyle/>
                        <a:p>
                          <a:r>
                            <a:rPr lang="en-US"/>
                            <a:t>Kajaani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0-3EE1-4F44-9410-AC67765C0921}"/>
                      </c:ext>
                    </c:extLst>
                  </c:dLbl>
                  <c:dLbl>
                    <c:idx val="74"/>
                    <c:layout>
                      <c:manualLayout>
                        <c:x val="-0.14654177696327972"/>
                        <c:y val="-2.059432631174913E-2"/>
                      </c:manualLayout>
                    </c:layout>
                    <c:tx>
                      <c:rich>
                        <a:bodyPr/>
                        <a:lstStyle/>
                        <a:p>
                          <a:r>
                            <a:rPr lang="en-US"/>
                            <a:t>Savonlinna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1-3EE1-4F44-9410-AC67765C092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xmlns:c15="http://schemas.microsoft.com/office/drawing/2012/chart">
                      <c:ext xmlns:c15="http://schemas.microsoft.com/office/drawing/2012/chart" uri="{02D57815-91ED-43cb-92C2-25804820EDAC}">
                        <c15:formulaRef>
                          <c15:sqref>'Nelikenttä kuviot'!$B$2:$B$294</c15:sqref>
                        </c15:formulaRef>
                      </c:ext>
                    </c:extLst>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extLst xmlns:c15="http://schemas.microsoft.com/office/drawing/2012/chart">
                      <c:ext xmlns:c15="http://schemas.microsoft.com/office/drawing/2012/chart" uri="{02D57815-91ED-43cb-92C2-25804820EDAC}">
                        <c15:formulaRef>
                          <c15:sqref>'Nelikenttä kuviot'!$E$2:$E$294</c15:sqref>
                        </c15:formulaRef>
                      </c:ext>
                    </c:extLst>
                    <c:numCache>
                      <c:formatCode>General</c:formatCode>
                      <c:ptCount val="293"/>
                      <c:pt idx="56" formatCode="0.0">
                        <c:v>82.730908585993731</c:v>
                      </c:pt>
                      <c:pt idx="57" formatCode="0.0">
                        <c:v>78.230318908484975</c:v>
                      </c:pt>
                      <c:pt idx="58" formatCode="0.0">
                        <c:v>78.178847979704997</c:v>
                      </c:pt>
                      <c:pt idx="59" formatCode="0.0">
                        <c:v>78.080253538246296</c:v>
                      </c:pt>
                      <c:pt idx="60" formatCode="0.0">
                        <c:v>74.620272365856977</c:v>
                      </c:pt>
                      <c:pt idx="61" formatCode="0.0">
                        <c:v>73.982755580690437</c:v>
                      </c:pt>
                      <c:pt idx="62" formatCode="0.0">
                        <c:v>73.634671549407841</c:v>
                      </c:pt>
                      <c:pt idx="63" formatCode="0.0">
                        <c:v>71.309509656504105</c:v>
                      </c:pt>
                      <c:pt idx="64" formatCode="0.0">
                        <c:v>70.509108431819186</c:v>
                      </c:pt>
                      <c:pt idx="65" formatCode="0.0">
                        <c:v>57.696801260097736</c:v>
                      </c:pt>
                      <c:pt idx="66" formatCode="0.0">
                        <c:v>55.637192204396783</c:v>
                      </c:pt>
                      <c:pt idx="67" formatCode="0.0">
                        <c:v>55.297459733454581</c:v>
                      </c:pt>
                      <c:pt idx="68" formatCode="0.0">
                        <c:v>52.838633417540009</c:v>
                      </c:pt>
                      <c:pt idx="69" formatCode="0.0">
                        <c:v>49.425419723680761</c:v>
                      </c:pt>
                      <c:pt idx="70" formatCode="0.0">
                        <c:v>48.202947776197846</c:v>
                      </c:pt>
                      <c:pt idx="71" formatCode="0.0">
                        <c:v>47.321113171805379</c:v>
                      </c:pt>
                      <c:pt idx="72" formatCode="0.0">
                        <c:v>46.464688949147217</c:v>
                      </c:pt>
                      <c:pt idx="73" formatCode="0.0">
                        <c:v>45.156366384798766</c:v>
                      </c:pt>
                      <c:pt idx="74" formatCode="0.0">
                        <c:v>37.298159870649258</c:v>
                      </c:pt>
                    </c:numCache>
                  </c:numRef>
                </c:yVal>
                <c:smooth val="0"/>
                <c:extLst xmlns:c15="http://schemas.microsoft.com/office/drawing/2012/chart">
                  <c:ext xmlns:c15="http://schemas.microsoft.com/office/drawing/2012/chart" uri="{02D57815-91ED-43cb-92C2-25804820EDAC}">
                    <c15:datalabelsRange>
                      <c15:f>'Nelikenttä kuviot'!$A$2:$A$294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62-3EE1-4F44-9410-AC67765C0921}"/>
                  </c:ext>
                </c:extLst>
              </c15:ser>
            </c15:filteredScatterSeries>
            <c15:filteredScatterSeries>
              <c15:ser>
                <c:idx val="0"/>
                <c:order val="4"/>
                <c:tx>
                  <c:strRef>
                    <c:extLst xmlns:c15="http://schemas.microsoft.com/office/drawing/2012/chart">
                      <c:ext xmlns:c15="http://schemas.microsoft.com/office/drawing/2012/chart" uri="{02D57815-91ED-43cb-92C2-25804820EDAC}">
                        <c15:formulaRef>
                          <c15:sqref>'Nelikenttä kuviot'!$D$1</c15:sqref>
                        </c15:formulaRef>
                      </c:ext>
                    </c:extLst>
                    <c:strCache>
                      <c:ptCount val="1"/>
                      <c:pt idx="0">
                        <c:v>Yli 50 000</c:v>
                      </c:pt>
                    </c:strCache>
                  </c:strRef>
                </c:tx>
                <c:spPr>
                  <a:ln w="25400" cap="rnd">
                    <a:noFill/>
                    <a:round/>
                  </a:ln>
                  <a:effectLst/>
                </c:spPr>
                <c:marker>
                  <c:symbol val="circle"/>
                  <c:size val="5"/>
                  <c:spPr>
                    <a:solidFill>
                      <a:srgbClr val="0070C0"/>
                    </a:solidFill>
                    <a:ln w="9525">
                      <a:noFill/>
                    </a:ln>
                    <a:effectLst/>
                  </c:spPr>
                </c:marker>
                <c:dLbls>
                  <c:dLbl>
                    <c:idx val="171"/>
                    <c:layout>
                      <c:manualLayout>
                        <c:x val="8.6201045272517474E-3"/>
                        <c:y val="1.0297163155874565E-2"/>
                      </c:manualLayout>
                    </c:layout>
                    <c:tx>
                      <c:rich>
                        <a:bodyPr/>
                        <a:lstStyle/>
                        <a:p>
                          <a:fld id="{6C26F543-1461-4EA5-9C8D-8C10355270A1}" type="CELLRANGE">
                            <a:rPr lang="en-US"/>
                            <a:pPr/>
                            <a:t>[CELLRANGE]</a:t>
                          </a:fld>
                          <a:r>
                            <a:rPr lang="en-US"/>
                            <a:t>Rovaniemi</a:t>
                          </a:r>
                        </a:p>
                      </c:rich>
                    </c:tx>
                    <c:showLegendKey val="0"/>
                    <c:showVal val="0"/>
                    <c:showCatName val="1"/>
                    <c:showSerName val="0"/>
                    <c:showPercent val="0"/>
                    <c:showBubbleSize val="0"/>
                    <c:extLst xmlns:c15="http://schemas.microsoft.com/office/drawing/2012/chart">
                      <c:ext xmlns:c15="http://schemas.microsoft.com/office/drawing/2012/chart" uri="{CE6537A1-D6FC-4f65-9D91-7224C49458BB}">
                        <c15:dlblFieldTable/>
                        <c15:showDataLabelsRange val="0"/>
                      </c:ext>
                      <c:ext xmlns:c16="http://schemas.microsoft.com/office/drawing/2014/chart" uri="{C3380CC4-5D6E-409C-BE32-E72D297353CC}">
                        <c16:uniqueId val="{00000063-3EE1-4F44-9410-AC67765C0921}"/>
                      </c:ext>
                    </c:extLst>
                  </c:dLbl>
                  <c:dLbl>
                    <c:idx val="172"/>
                    <c:layout>
                      <c:manualLayout>
                        <c:x val="-8.6201045272516694E-3"/>
                        <c:y val="-3.7755828746317895E-17"/>
                      </c:manualLayout>
                    </c:layout>
                    <c:tx>
                      <c:rich>
                        <a:bodyPr/>
                        <a:lstStyle/>
                        <a:p>
                          <a:r>
                            <a:rPr lang="en-US"/>
                            <a:t>Seinäjoki</a:t>
                          </a:r>
                        </a:p>
                      </c:rich>
                    </c:tx>
                    <c:showLegendKey val="0"/>
                    <c:showVal val="0"/>
                    <c:showCatName val="1"/>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4-3EE1-4F44-9410-AC67765C0921}"/>
                      </c:ext>
                    </c:extLst>
                  </c:dLbl>
                  <c:dLbl>
                    <c:idx val="173"/>
                    <c:layout>
                      <c:manualLayout>
                        <c:x val="-4.0945496504445802E-2"/>
                        <c:y val="2.7282041113093982E-2"/>
                      </c:manualLayout>
                    </c:layout>
                    <c:tx>
                      <c:rich>
                        <a:bodyPr/>
                        <a:lstStyle/>
                        <a:p>
                          <a:fld id="{48EACEDB-6435-4A3F-9DCE-5E65D236C1FA}"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65-3EE1-4F44-9410-AC67765C0921}"/>
                      </c:ext>
                    </c:extLst>
                  </c:dLbl>
                  <c:dLbl>
                    <c:idx val="174"/>
                    <c:layout>
                      <c:manualLayout>
                        <c:x val="-9.2666123667956374E-2"/>
                        <c:y val="1.8417327644542576E-2"/>
                      </c:manualLayout>
                    </c:layout>
                    <c:tx>
                      <c:rich>
                        <a:bodyPr/>
                        <a:lstStyle/>
                        <a:p>
                          <a:fld id="{9172F4EB-0C0B-4BE4-8541-8AF54E7C7907}"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66-3EE1-4F44-9410-AC67765C0921}"/>
                      </c:ext>
                    </c:extLst>
                  </c:dLbl>
                  <c:dLbl>
                    <c:idx val="175"/>
                    <c:layout>
                      <c:manualLayout>
                        <c:x val="-0.13361145048530509"/>
                        <c:y val="1.4337705114219787E-2"/>
                      </c:manualLayout>
                    </c:layout>
                    <c:tx>
                      <c:rich>
                        <a:bodyPr/>
                        <a:lstStyle/>
                        <a:p>
                          <a:fld id="{606D668C-0807-4136-BB8E-44F747378850}"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67-3EE1-4F44-9410-AC67765C0921}"/>
                      </c:ext>
                    </c:extLst>
                  </c:dLbl>
                  <c:dLbl>
                    <c:idx val="176"/>
                    <c:layout>
                      <c:manualLayout>
                        <c:x val="4.5255548768071752E-2"/>
                        <c:y val="-1.0297163155874565E-2"/>
                      </c:manualLayout>
                    </c:layout>
                    <c:tx>
                      <c:rich>
                        <a:bodyPr/>
                        <a:lstStyle/>
                        <a:p>
                          <a:r>
                            <a:rPr lang="en-US"/>
                            <a:t>Lappeenranta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8-3EE1-4F44-9410-AC67765C0921}"/>
                      </c:ext>
                    </c:extLst>
                  </c:dLbl>
                  <c:dLbl>
                    <c:idx val="177"/>
                    <c:layout>
                      <c:manualLayout>
                        <c:x val="-4.0945496504445879E-2"/>
                        <c:y val="4.1188652623498259E-2"/>
                      </c:manualLayout>
                    </c:layout>
                    <c:tx>
                      <c:rich>
                        <a:bodyPr/>
                        <a:lstStyle/>
                        <a:p>
                          <a:r>
                            <a:rPr lang="en-US"/>
                            <a:t>Hämeenlinna</a:t>
                          </a:r>
                        </a:p>
                      </c:rich>
                    </c:tx>
                    <c:showLegendKey val="0"/>
                    <c:showVal val="0"/>
                    <c:showCatName val="1"/>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9-3EE1-4F44-9410-AC67765C0921}"/>
                      </c:ext>
                    </c:extLst>
                  </c:dLbl>
                  <c:dLbl>
                    <c:idx val="178"/>
                    <c:layout>
                      <c:manualLayout>
                        <c:x val="-9.0511097536143434E-2"/>
                        <c:y val="2.0594326311749126E-3"/>
                      </c:manualLayout>
                    </c:layout>
                    <c:tx>
                      <c:rich>
                        <a:bodyPr/>
                        <a:lstStyle/>
                        <a:p>
                          <a:r>
                            <a:rPr lang="en-US"/>
                            <a:t>Pori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A-3EE1-4F44-9410-AC67765C0921}"/>
                      </c:ext>
                    </c:extLst>
                  </c:dLbl>
                  <c:dLbl>
                    <c:idx val="179"/>
                    <c:layout>
                      <c:manualLayout>
                        <c:x val="3.663544424081993E-2"/>
                        <c:y val="0"/>
                      </c:manualLayout>
                    </c:layout>
                    <c:tx>
                      <c:rich>
                        <a:bodyPr/>
                        <a:lstStyle/>
                        <a:p>
                          <a:r>
                            <a:rPr lang="en-US"/>
                            <a:t>Mikkeli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B-3EE1-4F44-9410-AC67765C0921}"/>
                      </c:ext>
                    </c:extLst>
                  </c:dLbl>
                  <c:dLbl>
                    <c:idx val="180"/>
                    <c:layout>
                      <c:manualLayout>
                        <c:x val="-0.11637141111789863"/>
                        <c:y val="1.2356595787049477E-2"/>
                      </c:manualLayout>
                    </c:layout>
                    <c:tx>
                      <c:rich>
                        <a:bodyPr/>
                        <a:lstStyle/>
                        <a:p>
                          <a:r>
                            <a:rPr lang="en-US"/>
                            <a:t>Kajaani</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C-3EE1-4F44-9410-AC67765C0921}"/>
                      </c:ext>
                    </c:extLst>
                  </c:dLbl>
                  <c:dLbl>
                    <c:idx val="181"/>
                    <c:layout>
                      <c:manualLayout>
                        <c:x val="2.801533971356818E-2"/>
                        <c:y val="3.0891489467623691E-2"/>
                      </c:manualLayout>
                    </c:layout>
                    <c:tx>
                      <c:rich>
                        <a:bodyPr/>
                        <a:lstStyle/>
                        <a:p>
                          <a:r>
                            <a:rPr lang="en-US"/>
                            <a:t>Salo</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D-3EE1-4F44-9410-AC67765C0921}"/>
                      </c:ext>
                    </c:extLst>
                  </c:dLbl>
                  <c:dLbl>
                    <c:idx val="182"/>
                    <c:layout>
                      <c:manualLayout>
                        <c:x val="-0.12068146338152455"/>
                        <c:y val="2.059432631174913E-2"/>
                      </c:manualLayout>
                    </c:layout>
                    <c:tx>
                      <c:rich>
                        <a:bodyPr/>
                        <a:lstStyle/>
                        <a:p>
                          <a:r>
                            <a:rPr lang="en-US"/>
                            <a:t>Kouvola</a:t>
                          </a:r>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6E-3EE1-4F44-9410-AC67765C0921}"/>
                      </c:ext>
                    </c:extLst>
                  </c:dLbl>
                  <c:dLbl>
                    <c:idx val="284"/>
                    <c:layout>
                      <c:manualLayout>
                        <c:x val="-1.7240209054503495E-2"/>
                        <c:y val="-3.5676508214136239E-2"/>
                      </c:manualLayout>
                    </c:layout>
                    <c:tx>
                      <c:rich>
                        <a:bodyPr/>
                        <a:lstStyle/>
                        <a:p>
                          <a:fld id="{2D68FFDB-7AE4-4B27-B207-6FC248F7214B}"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6F-3EE1-4F44-9410-AC67765C0921}"/>
                      </c:ext>
                    </c:extLst>
                  </c:dLbl>
                  <c:dLbl>
                    <c:idx val="285"/>
                    <c:layout>
                      <c:manualLayout>
                        <c:x val="4.3100522636257948E-3"/>
                        <c:y val="-5.6074945185849198E-2"/>
                      </c:manualLayout>
                    </c:layout>
                    <c:tx>
                      <c:rich>
                        <a:bodyPr/>
                        <a:lstStyle/>
                        <a:p>
                          <a:fld id="{19132ED2-3765-407C-B61A-CCDABB7E1C9C}" type="CELLRANGE">
                            <a:rPr lang="en-US"/>
                            <a:pPr/>
                            <a:t>[CELLRANGE]</a:t>
                          </a:fld>
                          <a:endParaRPr lang="en-US"/>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70-3EE1-4F44-9410-AC67765C0921}"/>
                      </c:ext>
                    </c:extLst>
                  </c:dLbl>
                  <c:dLbl>
                    <c:idx val="286"/>
                    <c:layout>
                      <c:manualLayout>
                        <c:x val="-7.9735966877078748E-2"/>
                        <c:y val="-2.6341602793174424E-2"/>
                      </c:manualLayout>
                    </c:layout>
                    <c:tx>
                      <c:rich>
                        <a:bodyPr/>
                        <a:lstStyle/>
                        <a:p>
                          <a:fld id="{9B986F28-D086-46D1-A1EF-CB372F2259F8}"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71-3EE1-4F44-9410-AC67765C0921}"/>
                      </c:ext>
                    </c:extLst>
                  </c:dLbl>
                  <c:dLbl>
                    <c:idx val="287"/>
                    <c:layout>
                      <c:manualLayout>
                        <c:x val="-1.5803342405068188E-16"/>
                        <c:y val="-6.2958556414832445E-3"/>
                      </c:manualLayout>
                    </c:layout>
                    <c:tx>
                      <c:rich>
                        <a:bodyPr/>
                        <a:lstStyle/>
                        <a:p>
                          <a:fld id="{ACD0FD0D-DB3A-4D72-8B7A-0FE2A9EB14FD}" type="CELLRANGE">
                            <a:rPr lang="en-US"/>
                            <a:pPr/>
                            <a:t>[CELLRANGE]</a:t>
                          </a:fld>
                          <a:endParaRPr lang="en-US"/>
                        </a:p>
                      </c:rich>
                    </c:tx>
                    <c:showLegendKey val="0"/>
                    <c:showVal val="1"/>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72-3EE1-4F44-9410-AC67765C0921}"/>
                      </c:ext>
                    </c:extLst>
                  </c:dLbl>
                  <c:dLbl>
                    <c:idx val="288"/>
                    <c:layout>
                      <c:manualLayout>
                        <c:x val="-1.9395235186316511E-2"/>
                        <c:y val="-3.3577896754577299E-2"/>
                      </c:manualLayout>
                    </c:layout>
                    <c:tx>
                      <c:rich>
                        <a:bodyPr/>
                        <a:lstStyle/>
                        <a:p>
                          <a:fld id="{EA3D0272-BF9D-4A74-B19C-8D091566BB37}"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73-3EE1-4F44-9410-AC67765C0921}"/>
                      </c:ext>
                    </c:extLst>
                  </c:dLbl>
                  <c:dLbl>
                    <c:idx val="289"/>
                    <c:layout>
                      <c:manualLayout>
                        <c:x val="3.2325391977193974E-2"/>
                        <c:y val="1.4416028418224428E-2"/>
                      </c:manualLayout>
                    </c:layout>
                    <c:tx>
                      <c:rich>
                        <a:bodyPr/>
                        <a:lstStyle/>
                        <a:p>
                          <a:r>
                            <a:rPr lang="en-US"/>
                            <a:t>Oulu</a:t>
                          </a:r>
                        </a:p>
                      </c:rich>
                    </c:tx>
                    <c:showLegendKey val="0"/>
                    <c:showVal val="0"/>
                    <c:showCatName val="1"/>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4-3EE1-4F44-9410-AC67765C0921}"/>
                      </c:ext>
                    </c:extLst>
                  </c:dLbl>
                  <c:dLbl>
                    <c:idx val="290"/>
                    <c:layout>
                      <c:manualLayout>
                        <c:x val="-4.3100522636258735E-2"/>
                        <c:y val="-3.061711466353334E-2"/>
                      </c:manualLayout>
                    </c:layout>
                    <c:tx>
                      <c:rich>
                        <a:bodyPr/>
                        <a:lstStyle/>
                        <a:p>
                          <a:fld id="{B2D6BAA3-0689-41DA-9FD5-C4B08EC0EB24}"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75-3EE1-4F44-9410-AC67765C0921}"/>
                      </c:ext>
                    </c:extLst>
                  </c:dLbl>
                  <c:dLbl>
                    <c:idx val="291"/>
                    <c:layout>
                      <c:manualLayout>
                        <c:x val="-6.034073169076231E-2"/>
                        <c:y val="-1.4416028418224428E-2"/>
                      </c:manualLayout>
                    </c:layout>
                    <c:tx>
                      <c:rich>
                        <a:bodyPr/>
                        <a:lstStyle/>
                        <a:p>
                          <a:r>
                            <a:rPr lang="en-US"/>
                            <a:t>Jyväskylä</a:t>
                          </a:r>
                        </a:p>
                      </c:rich>
                    </c:tx>
                    <c:showLegendKey val="0"/>
                    <c:showVal val="0"/>
                    <c:showCatName val="1"/>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76-3EE1-4F44-9410-AC67765C0921}"/>
                      </c:ext>
                    </c:extLst>
                  </c:dLbl>
                  <c:dLbl>
                    <c:idx val="292"/>
                    <c:layout>
                      <c:manualLayout>
                        <c:x val="-0.10775130659064684"/>
                        <c:y val="-3.1244187575718646E-2"/>
                      </c:manualLayout>
                    </c:layout>
                    <c:tx>
                      <c:rich>
                        <a:bodyPr/>
                        <a:lstStyle/>
                        <a:p>
                          <a:fld id="{37824EE9-AE5D-49FA-8AA1-2B180D9B6D15}" type="CELLRANGE">
                            <a:rPr lang="en-US"/>
                            <a:pPr/>
                            <a:t>[CELLRANGE]</a:t>
                          </a:fld>
                          <a:endParaRPr lang="en-US"/>
                        </a:p>
                      </c:rich>
                    </c:tx>
                    <c:showLegendKey val="0"/>
                    <c:showVal val="0"/>
                    <c:showCatName val="0"/>
                    <c:showSerName val="0"/>
                    <c:showPercent val="0"/>
                    <c:showBubbleSize val="0"/>
                    <c:extLst xmlns:c15="http://schemas.microsoft.com/office/drawing/2012/chart">
                      <c:ext xmlns:c15="http://schemas.microsoft.com/office/drawing/2012/chart" uri="{CE6537A1-D6FC-4f65-9D91-7224C49458BB}">
                        <c15:dlblFieldTable/>
                        <c15:showDataLabelsRange val="1"/>
                      </c:ext>
                      <c:ext xmlns:c16="http://schemas.microsoft.com/office/drawing/2014/chart" uri="{C3380CC4-5D6E-409C-BE32-E72D297353CC}">
                        <c16:uniqueId val="{00000077-3EE1-4F44-9410-AC67765C092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ontserrat" panose="00000500000000000000" pitchFamily="2" charset="0"/>
                          <a:ea typeface="+mn-ea"/>
                          <a:cs typeface="+mn-cs"/>
                        </a:defRPr>
                      </a:pPr>
                      <a:endParaRPr lang="fi-FI"/>
                    </a:p>
                  </c:txPr>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extLst xmlns:c15="http://schemas.microsoft.com/office/drawing/2012/chart">
                      <c:ext xmlns:c15="http://schemas.microsoft.com/office/drawing/2012/chart" uri="{02D57815-91ED-43cb-92C2-25804820EDAC}">
                        <c15:formulaRef>
                          <c15:sqref>'Nelikenttä kuviot'!$B$2:$B$294</c15:sqref>
                        </c15:formulaRef>
                      </c:ext>
                    </c:extLst>
                    <c:numCache>
                      <c:formatCode>0.0</c:formatCode>
                      <c:ptCount val="293"/>
                      <c:pt idx="0">
                        <c:v>78.077532824212952</c:v>
                      </c:pt>
                      <c:pt idx="1">
                        <c:v>73.901704201308135</c:v>
                      </c:pt>
                      <c:pt idx="2">
                        <c:v>66.454387301868167</c:v>
                      </c:pt>
                      <c:pt idx="3">
                        <c:v>79.407091675175494</c:v>
                      </c:pt>
                      <c:pt idx="4">
                        <c:v>67.707364717552679</c:v>
                      </c:pt>
                      <c:pt idx="5">
                        <c:v>66.24466086741262</c:v>
                      </c:pt>
                      <c:pt idx="6">
                        <c:v>72.690790377491226</c:v>
                      </c:pt>
                      <c:pt idx="7">
                        <c:v>62.839100497378212</c:v>
                      </c:pt>
                      <c:pt idx="8">
                        <c:v>51.221506304404102</c:v>
                      </c:pt>
                      <c:pt idx="9">
                        <c:v>52.839542109305924</c:v>
                      </c:pt>
                      <c:pt idx="10">
                        <c:v>60.196189332993789</c:v>
                      </c:pt>
                      <c:pt idx="11">
                        <c:v>54.518652551456171</c:v>
                      </c:pt>
                      <c:pt idx="12">
                        <c:v>66.50371894941523</c:v>
                      </c:pt>
                      <c:pt idx="13">
                        <c:v>45.26099835979614</c:v>
                      </c:pt>
                      <c:pt idx="14">
                        <c:v>64.914459507069779</c:v>
                      </c:pt>
                      <c:pt idx="15">
                        <c:v>47.546816036795832</c:v>
                      </c:pt>
                      <c:pt idx="16">
                        <c:v>60.139943301485268</c:v>
                      </c:pt>
                      <c:pt idx="17">
                        <c:v>50.756842603973546</c:v>
                      </c:pt>
                      <c:pt idx="18">
                        <c:v>38.641648298893671</c:v>
                      </c:pt>
                      <c:pt idx="19">
                        <c:v>47.590223247247309</c:v>
                      </c:pt>
                      <c:pt idx="20">
                        <c:v>54.447637489754932</c:v>
                      </c:pt>
                      <c:pt idx="21">
                        <c:v>50.565236569072319</c:v>
                      </c:pt>
                      <c:pt idx="22">
                        <c:v>46.013957403717306</c:v>
                      </c:pt>
                      <c:pt idx="23">
                        <c:v>48.79971439374431</c:v>
                      </c:pt>
                      <c:pt idx="24">
                        <c:v>51.713055944115148</c:v>
                      </c:pt>
                      <c:pt idx="25">
                        <c:v>48.731312488853177</c:v>
                      </c:pt>
                      <c:pt idx="26">
                        <c:v>63.233465831669868</c:v>
                      </c:pt>
                      <c:pt idx="27">
                        <c:v>51.951286140358746</c:v>
                      </c:pt>
                      <c:pt idx="28">
                        <c:v>45.520295810706557</c:v>
                      </c:pt>
                      <c:pt idx="29">
                        <c:v>39.680561654554204</c:v>
                      </c:pt>
                      <c:pt idx="30">
                        <c:v>42.893064654898488</c:v>
                      </c:pt>
                      <c:pt idx="31">
                        <c:v>48.198896321475395</c:v>
                      </c:pt>
                      <c:pt idx="32">
                        <c:v>58.499567976735264</c:v>
                      </c:pt>
                      <c:pt idx="33">
                        <c:v>44.710682365351687</c:v>
                      </c:pt>
                      <c:pt idx="34">
                        <c:v>44.216403193241497</c:v>
                      </c:pt>
                      <c:pt idx="35">
                        <c:v>52.379944763135931</c:v>
                      </c:pt>
                      <c:pt idx="36">
                        <c:v>54.335786580258201</c:v>
                      </c:pt>
                      <c:pt idx="37">
                        <c:v>41.294914024976357</c:v>
                      </c:pt>
                      <c:pt idx="38">
                        <c:v>34.677899835224721</c:v>
                      </c:pt>
                      <c:pt idx="39">
                        <c:v>41.378614149164974</c:v>
                      </c:pt>
                      <c:pt idx="40">
                        <c:v>44.289754330134109</c:v>
                      </c:pt>
                      <c:pt idx="41">
                        <c:v>30.770200408268295</c:v>
                      </c:pt>
                      <c:pt idx="42">
                        <c:v>48.783309264007954</c:v>
                      </c:pt>
                      <c:pt idx="43">
                        <c:v>51.873322889225854</c:v>
                      </c:pt>
                      <c:pt idx="44">
                        <c:v>38.846313390850128</c:v>
                      </c:pt>
                      <c:pt idx="45">
                        <c:v>34.180133589652172</c:v>
                      </c:pt>
                      <c:pt idx="46">
                        <c:v>36.318980918241621</c:v>
                      </c:pt>
                      <c:pt idx="47">
                        <c:v>51.859113155853315</c:v>
                      </c:pt>
                      <c:pt idx="48">
                        <c:v>48.934469859851035</c:v>
                      </c:pt>
                      <c:pt idx="49">
                        <c:v>28.206645901902789</c:v>
                      </c:pt>
                      <c:pt idx="50">
                        <c:v>48.401905993096129</c:v>
                      </c:pt>
                      <c:pt idx="51">
                        <c:v>28.337234091297987</c:v>
                      </c:pt>
                      <c:pt idx="52">
                        <c:v>45.655333948069071</c:v>
                      </c:pt>
                      <c:pt idx="53">
                        <c:v>49.296492335626652</c:v>
                      </c:pt>
                      <c:pt idx="54">
                        <c:v>50.431458756321767</c:v>
                      </c:pt>
                      <c:pt idx="55">
                        <c:v>28.423455073127201</c:v>
                      </c:pt>
                      <c:pt idx="56">
                        <c:v>57.464709224573014</c:v>
                      </c:pt>
                      <c:pt idx="57">
                        <c:v>65.123224953375853</c:v>
                      </c:pt>
                      <c:pt idx="58">
                        <c:v>54.678879132524543</c:v>
                      </c:pt>
                      <c:pt idx="59">
                        <c:v>69.067368144634614</c:v>
                      </c:pt>
                      <c:pt idx="60">
                        <c:v>68.583798188295191</c:v>
                      </c:pt>
                      <c:pt idx="61">
                        <c:v>60.096641554485366</c:v>
                      </c:pt>
                      <c:pt idx="62">
                        <c:v>60.971997831728238</c:v>
                      </c:pt>
                      <c:pt idx="63">
                        <c:v>68.355640324443115</c:v>
                      </c:pt>
                      <c:pt idx="64">
                        <c:v>67.771945621829175</c:v>
                      </c:pt>
                      <c:pt idx="65">
                        <c:v>59.086066100067903</c:v>
                      </c:pt>
                      <c:pt idx="66">
                        <c:v>54.871796099346639</c:v>
                      </c:pt>
                      <c:pt idx="67">
                        <c:v>64.073927537041726</c:v>
                      </c:pt>
                      <c:pt idx="68">
                        <c:v>52.495258830336589</c:v>
                      </c:pt>
                      <c:pt idx="69">
                        <c:v>62.688047284629889</c:v>
                      </c:pt>
                      <c:pt idx="70">
                        <c:v>62.181707508172266</c:v>
                      </c:pt>
                      <c:pt idx="71">
                        <c:v>57.852657018056171</c:v>
                      </c:pt>
                      <c:pt idx="72">
                        <c:v>55.787757239801493</c:v>
                      </c:pt>
                      <c:pt idx="73">
                        <c:v>54.00956702264719</c:v>
                      </c:pt>
                      <c:pt idx="74">
                        <c:v>43.499781655678923</c:v>
                      </c:pt>
                      <c:pt idx="75">
                        <c:v>87.574836596122466</c:v>
                      </c:pt>
                      <c:pt idx="76">
                        <c:v>73.220858535987489</c:v>
                      </c:pt>
                      <c:pt idx="77">
                        <c:v>81.989707551815442</c:v>
                      </c:pt>
                      <c:pt idx="78">
                        <c:v>54.957118785736036</c:v>
                      </c:pt>
                      <c:pt idx="79">
                        <c:v>67.393447055952635</c:v>
                      </c:pt>
                      <c:pt idx="80">
                        <c:v>58.607099511242659</c:v>
                      </c:pt>
                      <c:pt idx="81">
                        <c:v>60.898328647151196</c:v>
                      </c:pt>
                      <c:pt idx="82">
                        <c:v>72.256691765993381</c:v>
                      </c:pt>
                      <c:pt idx="83">
                        <c:v>63.974125439339737</c:v>
                      </c:pt>
                      <c:pt idx="84">
                        <c:v>71.231677571531378</c:v>
                      </c:pt>
                      <c:pt idx="85">
                        <c:v>48.935656046068495</c:v>
                      </c:pt>
                      <c:pt idx="86">
                        <c:v>57.494507749519975</c:v>
                      </c:pt>
                      <c:pt idx="87">
                        <c:v>55.101599985200316</c:v>
                      </c:pt>
                      <c:pt idx="88">
                        <c:v>42.36497391373296</c:v>
                      </c:pt>
                      <c:pt idx="89">
                        <c:v>37.615964120856432</c:v>
                      </c:pt>
                      <c:pt idx="90">
                        <c:v>64.990445452903714</c:v>
                      </c:pt>
                      <c:pt idx="91">
                        <c:v>50.251395046533247</c:v>
                      </c:pt>
                      <c:pt idx="92">
                        <c:v>42.584403790197413</c:v>
                      </c:pt>
                      <c:pt idx="93">
                        <c:v>42.861994280613409</c:v>
                      </c:pt>
                      <c:pt idx="94">
                        <c:v>43.504998908066618</c:v>
                      </c:pt>
                      <c:pt idx="95">
                        <c:v>63.724511522438817</c:v>
                      </c:pt>
                      <c:pt idx="96">
                        <c:v>35.298423466846586</c:v>
                      </c:pt>
                      <c:pt idx="97">
                        <c:v>56.648963354324984</c:v>
                      </c:pt>
                      <c:pt idx="98">
                        <c:v>40.860933580821921</c:v>
                      </c:pt>
                      <c:pt idx="99">
                        <c:v>66.910990583871666</c:v>
                      </c:pt>
                      <c:pt idx="100">
                        <c:v>21.141950263698121</c:v>
                      </c:pt>
                      <c:pt idx="101">
                        <c:v>58.777728202377006</c:v>
                      </c:pt>
                      <c:pt idx="102">
                        <c:v>43.819744645824137</c:v>
                      </c:pt>
                      <c:pt idx="103">
                        <c:v>40.318401931051085</c:v>
                      </c:pt>
                      <c:pt idx="104">
                        <c:v>42.968104141431041</c:v>
                      </c:pt>
                      <c:pt idx="105">
                        <c:v>58.842006150379937</c:v>
                      </c:pt>
                      <c:pt idx="106">
                        <c:v>68.705321173206514</c:v>
                      </c:pt>
                      <c:pt idx="107">
                        <c:v>62.687982003138494</c:v>
                      </c:pt>
                      <c:pt idx="108">
                        <c:v>39.832497544584278</c:v>
                      </c:pt>
                      <c:pt idx="109">
                        <c:v>69.438827915017185</c:v>
                      </c:pt>
                      <c:pt idx="110">
                        <c:v>48.037997659976391</c:v>
                      </c:pt>
                      <c:pt idx="111">
                        <c:v>35.770976905939335</c:v>
                      </c:pt>
                      <c:pt idx="112">
                        <c:v>47.915934768919918</c:v>
                      </c:pt>
                      <c:pt idx="113">
                        <c:v>44.089992428954524</c:v>
                      </c:pt>
                      <c:pt idx="114">
                        <c:v>46.290347025553686</c:v>
                      </c:pt>
                      <c:pt idx="115">
                        <c:v>62.066388927223301</c:v>
                      </c:pt>
                      <c:pt idx="116">
                        <c:v>45.410259525069087</c:v>
                      </c:pt>
                      <c:pt idx="117">
                        <c:v>41.353205727256814</c:v>
                      </c:pt>
                      <c:pt idx="118">
                        <c:v>56.992724452809405</c:v>
                      </c:pt>
                      <c:pt idx="119">
                        <c:v>64.18201091500805</c:v>
                      </c:pt>
                      <c:pt idx="120">
                        <c:v>40.307658399594104</c:v>
                      </c:pt>
                      <c:pt idx="121">
                        <c:v>36.341938208057371</c:v>
                      </c:pt>
                      <c:pt idx="122">
                        <c:v>52.319100264515967</c:v>
                      </c:pt>
                      <c:pt idx="123">
                        <c:v>26.708397075013195</c:v>
                      </c:pt>
                      <c:pt idx="124">
                        <c:v>40.583794859777093</c:v>
                      </c:pt>
                      <c:pt idx="125">
                        <c:v>44.689792124946969</c:v>
                      </c:pt>
                      <c:pt idx="126">
                        <c:v>52.246602327806777</c:v>
                      </c:pt>
                      <c:pt idx="127">
                        <c:v>29.035458617468379</c:v>
                      </c:pt>
                      <c:pt idx="128">
                        <c:v>33.364727818445488</c:v>
                      </c:pt>
                      <c:pt idx="129">
                        <c:v>55.517136692750654</c:v>
                      </c:pt>
                      <c:pt idx="130">
                        <c:v>51.807044121638349</c:v>
                      </c:pt>
                      <c:pt idx="131">
                        <c:v>42.505227101602664</c:v>
                      </c:pt>
                      <c:pt idx="132">
                        <c:v>45.855161579990892</c:v>
                      </c:pt>
                      <c:pt idx="133">
                        <c:v>45.479193052829991</c:v>
                      </c:pt>
                      <c:pt idx="134">
                        <c:v>41.501744624565433</c:v>
                      </c:pt>
                      <c:pt idx="135">
                        <c:v>41.523292053898608</c:v>
                      </c:pt>
                      <c:pt idx="136">
                        <c:v>38.478238269485175</c:v>
                      </c:pt>
                      <c:pt idx="137">
                        <c:v>43.362413610840456</c:v>
                      </c:pt>
                      <c:pt idx="138">
                        <c:v>28.022020845925681</c:v>
                      </c:pt>
                      <c:pt idx="139">
                        <c:v>32.415991596333427</c:v>
                      </c:pt>
                      <c:pt idx="140">
                        <c:v>35.396354081372991</c:v>
                      </c:pt>
                      <c:pt idx="141">
                        <c:v>41.603707233654887</c:v>
                      </c:pt>
                      <c:pt idx="142">
                        <c:v>44.569410595434313</c:v>
                      </c:pt>
                      <c:pt idx="143">
                        <c:v>34.551896449020433</c:v>
                      </c:pt>
                      <c:pt idx="144">
                        <c:v>31.674858518954082</c:v>
                      </c:pt>
                      <c:pt idx="145">
                        <c:v>43.225821752681483</c:v>
                      </c:pt>
                      <c:pt idx="146">
                        <c:v>51.613439095307008</c:v>
                      </c:pt>
                      <c:pt idx="147">
                        <c:v>61.922104094825201</c:v>
                      </c:pt>
                      <c:pt idx="148">
                        <c:v>40.852795678760778</c:v>
                      </c:pt>
                      <c:pt idx="149">
                        <c:v>57.558707985264498</c:v>
                      </c:pt>
                      <c:pt idx="150">
                        <c:v>53.52565041516727</c:v>
                      </c:pt>
                      <c:pt idx="151">
                        <c:v>58.225725726556938</c:v>
                      </c:pt>
                      <c:pt idx="152">
                        <c:v>38.792226944162962</c:v>
                      </c:pt>
                      <c:pt idx="153">
                        <c:v>37.610479190900634</c:v>
                      </c:pt>
                      <c:pt idx="154">
                        <c:v>45.052762025407965</c:v>
                      </c:pt>
                      <c:pt idx="155">
                        <c:v>47.136248000669362</c:v>
                      </c:pt>
                      <c:pt idx="156">
                        <c:v>37.156160922305325</c:v>
                      </c:pt>
                      <c:pt idx="157">
                        <c:v>34.282731379853956</c:v>
                      </c:pt>
                      <c:pt idx="158">
                        <c:v>33.823775553160687</c:v>
                      </c:pt>
                      <c:pt idx="159">
                        <c:v>45.185301997786198</c:v>
                      </c:pt>
                      <c:pt idx="160">
                        <c:v>34.201376492868633</c:v>
                      </c:pt>
                      <c:pt idx="161">
                        <c:v>36.382412119106895</c:v>
                      </c:pt>
                      <c:pt idx="162">
                        <c:v>29.686205466207625</c:v>
                      </c:pt>
                      <c:pt idx="163">
                        <c:v>39.137902661729761</c:v>
                      </c:pt>
                      <c:pt idx="164">
                        <c:v>22.348922077469041</c:v>
                      </c:pt>
                      <c:pt idx="165">
                        <c:v>30.588777660224849</c:v>
                      </c:pt>
                      <c:pt idx="166">
                        <c:v>40.841285341545252</c:v>
                      </c:pt>
                      <c:pt idx="167">
                        <c:v>50.414130524819605</c:v>
                      </c:pt>
                      <c:pt idx="168">
                        <c:v>43.135953569490766</c:v>
                      </c:pt>
                      <c:pt idx="169">
                        <c:v>45.333653075125063</c:v>
                      </c:pt>
                      <c:pt idx="170">
                        <c:v>34.775767190185917</c:v>
                      </c:pt>
                      <c:pt idx="171">
                        <c:v>64.788842935845707</c:v>
                      </c:pt>
                      <c:pt idx="172">
                        <c:v>62.049865799816274</c:v>
                      </c:pt>
                      <c:pt idx="173">
                        <c:v>75.247630256435357</c:v>
                      </c:pt>
                      <c:pt idx="174">
                        <c:v>60.937617127720614</c:v>
                      </c:pt>
                      <c:pt idx="175">
                        <c:v>49.511426048232259</c:v>
                      </c:pt>
                      <c:pt idx="176">
                        <c:v>54.055483596292959</c:v>
                      </c:pt>
                      <c:pt idx="177">
                        <c:v>54.655272296804952</c:v>
                      </c:pt>
                      <c:pt idx="178">
                        <c:v>49.166473151025393</c:v>
                      </c:pt>
                      <c:pt idx="179">
                        <c:v>50.368139797928137</c:v>
                      </c:pt>
                      <c:pt idx="180">
                        <c:v>39.301990966881696</c:v>
                      </c:pt>
                      <c:pt idx="181">
                        <c:v>53.884695231892472</c:v>
                      </c:pt>
                      <c:pt idx="182">
                        <c:v>44.697258655391693</c:v>
                      </c:pt>
                      <c:pt idx="183">
                        <c:v>61.264450840150495</c:v>
                      </c:pt>
                      <c:pt idx="184">
                        <c:v>47.897514632310255</c:v>
                      </c:pt>
                      <c:pt idx="185">
                        <c:v>70.615470812111681</c:v>
                      </c:pt>
                      <c:pt idx="186">
                        <c:v>30.610412766356376</c:v>
                      </c:pt>
                      <c:pt idx="187">
                        <c:v>59.945799109974082</c:v>
                      </c:pt>
                      <c:pt idx="188">
                        <c:v>63.453844375424346</c:v>
                      </c:pt>
                      <c:pt idx="189">
                        <c:v>56.136622780088551</c:v>
                      </c:pt>
                      <c:pt idx="190">
                        <c:v>48.616674621667194</c:v>
                      </c:pt>
                      <c:pt idx="191">
                        <c:v>44.91481429791547</c:v>
                      </c:pt>
                      <c:pt idx="192">
                        <c:v>54.272863249049678</c:v>
                      </c:pt>
                      <c:pt idx="193">
                        <c:v>45.373245009524162</c:v>
                      </c:pt>
                      <c:pt idx="194">
                        <c:v>46.46575263960149</c:v>
                      </c:pt>
                      <c:pt idx="195">
                        <c:v>56.754326046014498</c:v>
                      </c:pt>
                      <c:pt idx="196">
                        <c:v>49.239735399973029</c:v>
                      </c:pt>
                      <c:pt idx="197">
                        <c:v>54.534961937535826</c:v>
                      </c:pt>
                      <c:pt idx="198">
                        <c:v>38.88473896635108</c:v>
                      </c:pt>
                      <c:pt idx="199">
                        <c:v>38.563706967350711</c:v>
                      </c:pt>
                      <c:pt idx="200">
                        <c:v>53.980020492152683</c:v>
                      </c:pt>
                      <c:pt idx="201">
                        <c:v>57.330859574059893</c:v>
                      </c:pt>
                      <c:pt idx="202">
                        <c:v>60.620677977395623</c:v>
                      </c:pt>
                      <c:pt idx="203">
                        <c:v>48.956450692420638</c:v>
                      </c:pt>
                      <c:pt idx="204">
                        <c:v>40.450591973130898</c:v>
                      </c:pt>
                      <c:pt idx="205">
                        <c:v>47.742167619146905</c:v>
                      </c:pt>
                      <c:pt idx="206">
                        <c:v>53.14395547543922</c:v>
                      </c:pt>
                      <c:pt idx="207">
                        <c:v>51.64899448808287</c:v>
                      </c:pt>
                      <c:pt idx="208">
                        <c:v>22.942794853671202</c:v>
                      </c:pt>
                      <c:pt idx="209">
                        <c:v>33.820280435139296</c:v>
                      </c:pt>
                      <c:pt idx="210">
                        <c:v>48.732918454039599</c:v>
                      </c:pt>
                      <c:pt idx="211">
                        <c:v>29.781862087145456</c:v>
                      </c:pt>
                      <c:pt idx="212">
                        <c:v>34.788179976511046</c:v>
                      </c:pt>
                      <c:pt idx="213">
                        <c:v>40.936049351936212</c:v>
                      </c:pt>
                      <c:pt idx="214">
                        <c:v>43.246266561030552</c:v>
                      </c:pt>
                      <c:pt idx="215">
                        <c:v>38.884736655973832</c:v>
                      </c:pt>
                      <c:pt idx="216">
                        <c:v>30.742215209265495</c:v>
                      </c:pt>
                      <c:pt idx="217">
                        <c:v>45.871784793824915</c:v>
                      </c:pt>
                      <c:pt idx="218">
                        <c:v>33.688182806442668</c:v>
                      </c:pt>
                      <c:pt idx="219">
                        <c:v>44.369113286235461</c:v>
                      </c:pt>
                      <c:pt idx="220">
                        <c:v>56.25943702652259</c:v>
                      </c:pt>
                      <c:pt idx="221">
                        <c:v>44.433030332278484</c:v>
                      </c:pt>
                      <c:pt idx="222">
                        <c:v>31.186843080931126</c:v>
                      </c:pt>
                      <c:pt idx="223">
                        <c:v>39.732227783864467</c:v>
                      </c:pt>
                      <c:pt idx="224">
                        <c:v>42.143145464109054</c:v>
                      </c:pt>
                      <c:pt idx="225">
                        <c:v>42.856321459290001</c:v>
                      </c:pt>
                      <c:pt idx="226">
                        <c:v>28.229095888743799</c:v>
                      </c:pt>
                      <c:pt idx="227">
                        <c:v>60.360943584562726</c:v>
                      </c:pt>
                      <c:pt idx="228">
                        <c:v>43.460590577628359</c:v>
                      </c:pt>
                      <c:pt idx="229">
                        <c:v>24.541083528272438</c:v>
                      </c:pt>
                      <c:pt idx="230">
                        <c:v>37.990205803292902</c:v>
                      </c:pt>
                      <c:pt idx="231">
                        <c:v>61.323644808209906</c:v>
                      </c:pt>
                      <c:pt idx="232">
                        <c:v>32.563537148429802</c:v>
                      </c:pt>
                      <c:pt idx="233">
                        <c:v>57.083928795578167</c:v>
                      </c:pt>
                      <c:pt idx="234">
                        <c:v>41.061912639699905</c:v>
                      </c:pt>
                      <c:pt idx="235">
                        <c:v>44.252700901409234</c:v>
                      </c:pt>
                      <c:pt idx="236">
                        <c:v>55.88717725402568</c:v>
                      </c:pt>
                      <c:pt idx="237">
                        <c:v>52.454525403929885</c:v>
                      </c:pt>
                      <c:pt idx="238">
                        <c:v>31.236555733533706</c:v>
                      </c:pt>
                      <c:pt idx="239">
                        <c:v>29.890130522607379</c:v>
                      </c:pt>
                      <c:pt idx="240">
                        <c:v>39.197704875346886</c:v>
                      </c:pt>
                      <c:pt idx="241">
                        <c:v>42.133758863514053</c:v>
                      </c:pt>
                      <c:pt idx="242">
                        <c:v>24.610121046986791</c:v>
                      </c:pt>
                      <c:pt idx="243">
                        <c:v>69.026644003285185</c:v>
                      </c:pt>
                      <c:pt idx="244">
                        <c:v>35.585711753925068</c:v>
                      </c:pt>
                      <c:pt idx="245">
                        <c:v>19.566671120367843</c:v>
                      </c:pt>
                      <c:pt idx="246">
                        <c:v>38.407131590467763</c:v>
                      </c:pt>
                      <c:pt idx="247">
                        <c:v>28.547289175878504</c:v>
                      </c:pt>
                      <c:pt idx="248">
                        <c:v>39.99555098555107</c:v>
                      </c:pt>
                      <c:pt idx="249">
                        <c:v>22.628426600893235</c:v>
                      </c:pt>
                      <c:pt idx="250">
                        <c:v>54.078352824967979</c:v>
                      </c:pt>
                      <c:pt idx="251">
                        <c:v>40.11947410311118</c:v>
                      </c:pt>
                      <c:pt idx="252">
                        <c:v>42.445122634978809</c:v>
                      </c:pt>
                      <c:pt idx="253">
                        <c:v>43.196227827105147</c:v>
                      </c:pt>
                      <c:pt idx="254">
                        <c:v>41.855940174414393</c:v>
                      </c:pt>
                      <c:pt idx="255">
                        <c:v>48.504549145722734</c:v>
                      </c:pt>
                      <c:pt idx="256">
                        <c:v>50.445854652215779</c:v>
                      </c:pt>
                      <c:pt idx="257">
                        <c:v>32.363292595240296</c:v>
                      </c:pt>
                      <c:pt idx="258">
                        <c:v>42.053453815696123</c:v>
                      </c:pt>
                      <c:pt idx="259">
                        <c:v>18.828069564090981</c:v>
                      </c:pt>
                      <c:pt idx="260">
                        <c:v>27.297305623304155</c:v>
                      </c:pt>
                      <c:pt idx="261">
                        <c:v>35.74434634797521</c:v>
                      </c:pt>
                      <c:pt idx="262">
                        <c:v>46.214337764718472</c:v>
                      </c:pt>
                      <c:pt idx="263">
                        <c:v>34.10334144642944</c:v>
                      </c:pt>
                      <c:pt idx="264">
                        <c:v>51.205246949555118</c:v>
                      </c:pt>
                      <c:pt idx="265">
                        <c:v>39.825585076825547</c:v>
                      </c:pt>
                      <c:pt idx="266">
                        <c:v>52.326999273171026</c:v>
                      </c:pt>
                      <c:pt idx="267">
                        <c:v>56.009761145762312</c:v>
                      </c:pt>
                      <c:pt idx="268">
                        <c:v>62.386474658189215</c:v>
                      </c:pt>
                      <c:pt idx="269">
                        <c:v>38.957088893239103</c:v>
                      </c:pt>
                      <c:pt idx="270">
                        <c:v>31.181119829876991</c:v>
                      </c:pt>
                      <c:pt idx="271">
                        <c:v>43.786589957256631</c:v>
                      </c:pt>
                      <c:pt idx="272">
                        <c:v>47.971093872807593</c:v>
                      </c:pt>
                      <c:pt idx="273">
                        <c:v>40.904577903201883</c:v>
                      </c:pt>
                      <c:pt idx="274">
                        <c:v>39.179745119693877</c:v>
                      </c:pt>
                      <c:pt idx="275">
                        <c:v>32.233815805860431</c:v>
                      </c:pt>
                      <c:pt idx="276">
                        <c:v>29.990280608896597</c:v>
                      </c:pt>
                      <c:pt idx="277">
                        <c:v>42.34360839441397</c:v>
                      </c:pt>
                      <c:pt idx="278">
                        <c:v>30.763327226931921</c:v>
                      </c:pt>
                      <c:pt idx="279">
                        <c:v>52.351319715167804</c:v>
                      </c:pt>
                      <c:pt idx="280">
                        <c:v>38.017239187938571</c:v>
                      </c:pt>
                      <c:pt idx="281">
                        <c:v>37.95953249801908</c:v>
                      </c:pt>
                      <c:pt idx="282">
                        <c:v>35.125009399383103</c:v>
                      </c:pt>
                      <c:pt idx="283">
                        <c:v>31.083574059044608</c:v>
                      </c:pt>
                      <c:pt idx="284">
                        <c:v>76.643520753611028</c:v>
                      </c:pt>
                      <c:pt idx="285">
                        <c:v>61.499319556261334</c:v>
                      </c:pt>
                      <c:pt idx="286">
                        <c:v>59.853977941446367</c:v>
                      </c:pt>
                      <c:pt idx="287">
                        <c:v>79.67807001785404</c:v>
                      </c:pt>
                      <c:pt idx="288">
                        <c:v>69.127778505710324</c:v>
                      </c:pt>
                      <c:pt idx="289">
                        <c:v>64.141734962732386</c:v>
                      </c:pt>
                      <c:pt idx="290">
                        <c:v>54.543094976543024</c:v>
                      </c:pt>
                      <c:pt idx="291">
                        <c:v>59.334178135089466</c:v>
                      </c:pt>
                      <c:pt idx="292">
                        <c:v>49.514447202177003</c:v>
                      </c:pt>
                    </c:numCache>
                  </c:numRef>
                </c:xVal>
                <c:yVal>
                  <c:numRef>
                    <c:extLst xmlns:c15="http://schemas.microsoft.com/office/drawing/2012/chart">
                      <c:ext xmlns:c15="http://schemas.microsoft.com/office/drawing/2012/chart" uri="{02D57815-91ED-43cb-92C2-25804820EDAC}">
                        <c15:formulaRef>
                          <c15:sqref>'Nelikenttä kuviot'!$D$2:$D$294</c15:sqref>
                        </c15:formulaRef>
                      </c:ext>
                    </c:extLst>
                    <c:numCache>
                      <c:formatCode>General</c:formatCode>
                      <c:ptCount val="293"/>
                      <c:pt idx="171" formatCode="0.0">
                        <c:v>71.954701863274721</c:v>
                      </c:pt>
                      <c:pt idx="172" formatCode="0.0">
                        <c:v>68.081505588732682</c:v>
                      </c:pt>
                      <c:pt idx="173" formatCode="0.0">
                        <c:v>66.540014610894772</c:v>
                      </c:pt>
                      <c:pt idx="174" formatCode="0.0">
                        <c:v>65.868585627199437</c:v>
                      </c:pt>
                      <c:pt idx="175" formatCode="0.0">
                        <c:v>61.680389686431965</c:v>
                      </c:pt>
                      <c:pt idx="176" formatCode="0.0">
                        <c:v>58.629045687390061</c:v>
                      </c:pt>
                      <c:pt idx="177" formatCode="0.0">
                        <c:v>58.200745344495559</c:v>
                      </c:pt>
                      <c:pt idx="178" formatCode="0.0">
                        <c:v>48.342992816599384</c:v>
                      </c:pt>
                      <c:pt idx="179" formatCode="0.0">
                        <c:v>47.117706039565178</c:v>
                      </c:pt>
                      <c:pt idx="180" formatCode="0.0">
                        <c:v>45.490688404701459</c:v>
                      </c:pt>
                      <c:pt idx="181" formatCode="0.0">
                        <c:v>43.871380082947645</c:v>
                      </c:pt>
                      <c:pt idx="182" formatCode="0.0">
                        <c:v>35.496464206689936</c:v>
                      </c:pt>
                      <c:pt idx="284" formatCode="0.0">
                        <c:v>87.089010201957365</c:v>
                      </c:pt>
                      <c:pt idx="285" formatCode="0.0">
                        <c:v>85.09514284728948</c:v>
                      </c:pt>
                      <c:pt idx="286" formatCode="0.0">
                        <c:v>81.850756278621418</c:v>
                      </c:pt>
                      <c:pt idx="287" formatCode="0.0">
                        <c:v>81.053351401504102</c:v>
                      </c:pt>
                      <c:pt idx="288" formatCode="0.0">
                        <c:v>79.339608219221645</c:v>
                      </c:pt>
                      <c:pt idx="289" formatCode="0.0">
                        <c:v>76.584314211916734</c:v>
                      </c:pt>
                      <c:pt idx="290" formatCode="0.0">
                        <c:v>75.679432328044101</c:v>
                      </c:pt>
                      <c:pt idx="291" formatCode="0.0">
                        <c:v>71.90342517084774</c:v>
                      </c:pt>
                      <c:pt idx="292" formatCode="0.0">
                        <c:v>63.558262760964226</c:v>
                      </c:pt>
                    </c:numCache>
                  </c:numRef>
                </c:yVal>
                <c:smooth val="0"/>
                <c:extLst xmlns:c15="http://schemas.microsoft.com/office/drawing/2012/chart">
                  <c:ext xmlns:c15="http://schemas.microsoft.com/office/drawing/2012/chart" uri="{02D57815-91ED-43cb-92C2-25804820EDAC}">
                    <c15:datalabelsRange>
                      <c15:f>'Nelikenttä kuviot'!$A$2:$A$294</c15:f>
                      <c15:dlblRangeCache>
                        <c:ptCount val="293"/>
                        <c:pt idx="0">
                          <c:v>Pirkkala</c:v>
                        </c:pt>
                        <c:pt idx="1">
                          <c:v>Sipoo</c:v>
                        </c:pt>
                        <c:pt idx="3">
                          <c:v>Kauniainen</c:v>
                        </c:pt>
                        <c:pt idx="5">
                          <c:v>Kempele</c:v>
                        </c:pt>
                        <c:pt idx="6">
                          <c:v>Lieto</c:v>
                        </c:pt>
                        <c:pt idx="12">
                          <c:v>Mustasaari</c:v>
                        </c:pt>
                        <c:pt idx="13">
                          <c:v>Ylivieska</c:v>
                        </c:pt>
                        <c:pt idx="38">
                          <c:v>Nivala</c:v>
                        </c:pt>
                        <c:pt idx="56">
                          <c:v>Järvenpää</c:v>
                        </c:pt>
                        <c:pt idx="58">
                          <c:v>Kerava</c:v>
                        </c:pt>
                        <c:pt idx="66">
                          <c:v>Kokkola</c:v>
                        </c:pt>
                        <c:pt idx="67">
                          <c:v>Ylöjärvi</c:v>
                        </c:pt>
                        <c:pt idx="75">
                          <c:v>Kittilä</c:v>
                        </c:pt>
                        <c:pt idx="76">
                          <c:v>Inari</c:v>
                        </c:pt>
                        <c:pt idx="77">
                          <c:v>Kolari</c:v>
                        </c:pt>
                        <c:pt idx="78">
                          <c:v>Luoto</c:v>
                        </c:pt>
                        <c:pt idx="79">
                          <c:v>Vesilahti</c:v>
                        </c:pt>
                        <c:pt idx="82">
                          <c:v>Närpiö</c:v>
                        </c:pt>
                        <c:pt idx="84">
                          <c:v>Rusko</c:v>
                        </c:pt>
                        <c:pt idx="89">
                          <c:v>Pielavesi</c:v>
                        </c:pt>
                        <c:pt idx="90">
                          <c:v>Uusikaarlepyy</c:v>
                        </c:pt>
                        <c:pt idx="96">
                          <c:v>Urjala</c:v>
                        </c:pt>
                        <c:pt idx="100">
                          <c:v>Pudasjärvi</c:v>
                        </c:pt>
                        <c:pt idx="106">
                          <c:v>Pornainen</c:v>
                        </c:pt>
                        <c:pt idx="109">
                          <c:v>Eurajoki</c:v>
                        </c:pt>
                        <c:pt idx="119">
                          <c:v>Vöyri</c:v>
                        </c:pt>
                        <c:pt idx="147">
                          <c:v>Säkylä</c:v>
                        </c:pt>
                        <c:pt idx="164">
                          <c:v>Pyhäjärvi</c:v>
                        </c:pt>
                        <c:pt idx="169">
                          <c:v>Nakkila</c:v>
                        </c:pt>
                        <c:pt idx="172">
                          <c:v>Seinäjoki</c:v>
                        </c:pt>
                        <c:pt idx="173">
                          <c:v>Porvoo</c:v>
                        </c:pt>
                        <c:pt idx="174">
                          <c:v>Vaasa</c:v>
                        </c:pt>
                        <c:pt idx="175">
                          <c:v>Joensuu</c:v>
                        </c:pt>
                        <c:pt idx="180">
                          <c:v>Kotka</c:v>
                        </c:pt>
                        <c:pt idx="184">
                          <c:v>Taivassalo</c:v>
                        </c:pt>
                        <c:pt idx="186">
                          <c:v>Pyhäntä</c:v>
                        </c:pt>
                        <c:pt idx="208">
                          <c:v>Vesanto</c:v>
                        </c:pt>
                        <c:pt idx="211">
                          <c:v>Virolahti</c:v>
                        </c:pt>
                        <c:pt idx="229">
                          <c:v>Puolanka</c:v>
                        </c:pt>
                        <c:pt idx="231">
                          <c:v>Koski TI</c:v>
                        </c:pt>
                        <c:pt idx="243">
                          <c:v>Vieremä</c:v>
                        </c:pt>
                        <c:pt idx="245">
                          <c:v>Kannonkoski</c:v>
                        </c:pt>
                        <c:pt idx="259">
                          <c:v>Kaavi</c:v>
                        </c:pt>
                        <c:pt idx="267">
                          <c:v>Evijärvi</c:v>
                        </c:pt>
                        <c:pt idx="268">
                          <c:v>Isojoki</c:v>
                        </c:pt>
                        <c:pt idx="275">
                          <c:v>Kinnula</c:v>
                        </c:pt>
                        <c:pt idx="279">
                          <c:v>Soini</c:v>
                        </c:pt>
                        <c:pt idx="281">
                          <c:v>Keitele</c:v>
                        </c:pt>
                        <c:pt idx="282">
                          <c:v>Halsua</c:v>
                        </c:pt>
                        <c:pt idx="283">
                          <c:v>Kyyjärvi</c:v>
                        </c:pt>
                        <c:pt idx="284">
                          <c:v>Espoo</c:v>
                        </c:pt>
                        <c:pt idx="285">
                          <c:v>Tampere</c:v>
                        </c:pt>
                        <c:pt idx="286">
                          <c:v>Turku</c:v>
                        </c:pt>
                        <c:pt idx="287">
                          <c:v>Helsinki</c:v>
                        </c:pt>
                        <c:pt idx="288">
                          <c:v>Vantaa</c:v>
                        </c:pt>
                        <c:pt idx="290">
                          <c:v>Kuopio</c:v>
                        </c:pt>
                        <c:pt idx="291">
                          <c:v>Jyväskylä</c:v>
                        </c:pt>
                        <c:pt idx="292">
                          <c:v>Lahti</c:v>
                        </c:pt>
                      </c15:dlblRangeCache>
                    </c15:datalabelsRange>
                  </c:ext>
                  <c:ext xmlns:c16="http://schemas.microsoft.com/office/drawing/2014/chart" uri="{C3380CC4-5D6E-409C-BE32-E72D297353CC}">
                    <c16:uniqueId val="{00000078-3EE1-4F44-9410-AC67765C0921}"/>
                  </c:ext>
                </c:extLst>
              </c15:ser>
            </c15:filteredScatterSeries>
          </c:ext>
        </c:extLst>
      </c:scatterChart>
      <c:valAx>
        <c:axId val="48447846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r>
                  <a:rPr lang="fi-FI"/>
                  <a:t>Elinvoimaindeksi</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endParaRPr lang="fi-FI"/>
            </a:p>
          </c:txPr>
        </c:title>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crossAx val="484478944"/>
        <c:crosses val="autoZero"/>
        <c:crossBetween val="midCat"/>
        <c:majorUnit val="10"/>
      </c:valAx>
      <c:valAx>
        <c:axId val="48447894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r>
                  <a:rPr lang="fi-FI"/>
                  <a:t>Veto-</a:t>
                </a:r>
                <a:r>
                  <a:rPr lang="fi-FI" baseline="0"/>
                  <a:t> ja pitovoimaindeksi</a:t>
                </a:r>
                <a:endParaRPr lang="fi-FI"/>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ontserrat" panose="00000500000000000000" pitchFamily="2" charset="0"/>
                  <a:ea typeface="+mn-ea"/>
                  <a:cs typeface="+mn-cs"/>
                </a:defRPr>
              </a:pPr>
              <a:endParaRPr lang="fi-FI"/>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ontserrat" panose="00000500000000000000" pitchFamily="2" charset="0"/>
                <a:ea typeface="+mn-ea"/>
                <a:cs typeface="+mn-cs"/>
              </a:defRPr>
            </a:pPr>
            <a:endParaRPr lang="fi-FI"/>
          </a:p>
        </c:txPr>
        <c:crossAx val="484478464"/>
        <c:crosses val="autoZero"/>
        <c:crossBetween val="midCat"/>
      </c:valAx>
      <c:spPr>
        <a:noFill/>
        <a:ln>
          <a:noFill/>
        </a:ln>
        <a:effectLst/>
      </c:spPr>
    </c:plotArea>
    <c:plotVisOnly val="1"/>
    <c:dispBlanksAs val="gap"/>
    <c:showDLblsOverMax val="0"/>
  </c:chart>
  <c:spPr>
    <a:noFill/>
    <a:ln>
      <a:noFill/>
    </a:ln>
    <a:effectLst/>
  </c:spPr>
  <c:txPr>
    <a:bodyPr/>
    <a:lstStyle/>
    <a:p>
      <a:pPr>
        <a:defRPr>
          <a:solidFill>
            <a:sysClr val="windowText" lastClr="000000"/>
          </a:solidFill>
          <a:latin typeface="Montserrat" panose="00000500000000000000" pitchFamily="2" charset="0"/>
        </a:defRPr>
      </a:pPr>
      <a:endParaRPr lang="fi-FI"/>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0.54019</cdr:x>
      <cdr:y>0.07551</cdr:y>
    </cdr:from>
    <cdr:to>
      <cdr:x>0.54019</cdr:x>
      <cdr:y>0.91408</cdr:y>
    </cdr:to>
    <cdr:cxnSp macro="">
      <cdr:nvCxnSpPr>
        <cdr:cNvPr id="3" name="Straight Connector 2">
          <a:extLst xmlns:a="http://schemas.openxmlformats.org/drawingml/2006/main">
            <a:ext uri="{FF2B5EF4-FFF2-40B4-BE49-F238E27FC236}">
              <a16:creationId xmlns:a16="http://schemas.microsoft.com/office/drawing/2014/main" id="{E58402E0-BA6B-A602-3E89-D5CCACA9E30A}"/>
            </a:ext>
          </a:extLst>
        </cdr:cNvPr>
        <cdr:cNvCxnSpPr/>
      </cdr:nvCxnSpPr>
      <cdr:spPr>
        <a:xfrm xmlns:a="http://schemas.openxmlformats.org/drawingml/2006/main" flipV="1">
          <a:off x="3183448" y="465651"/>
          <a:ext cx="0" cy="5171234"/>
        </a:xfrm>
        <a:prstGeom xmlns:a="http://schemas.openxmlformats.org/drawingml/2006/main" prst="line">
          <a:avLst/>
        </a:prstGeom>
        <a:ln xmlns:a="http://schemas.openxmlformats.org/drawingml/2006/main" w="22225">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0.12765</cdr:x>
      <cdr:y>0.49314</cdr:y>
    </cdr:from>
    <cdr:to>
      <cdr:x>0.948</cdr:x>
      <cdr:y>0.49451</cdr:y>
    </cdr:to>
    <cdr:cxnSp macro="">
      <cdr:nvCxnSpPr>
        <cdr:cNvPr id="7" name="Straight Connector 6">
          <a:extLst xmlns:a="http://schemas.openxmlformats.org/drawingml/2006/main">
            <a:ext uri="{FF2B5EF4-FFF2-40B4-BE49-F238E27FC236}">
              <a16:creationId xmlns:a16="http://schemas.microsoft.com/office/drawing/2014/main" id="{8B6BB9A0-184C-5B3F-CE96-43FC0A647910}"/>
            </a:ext>
          </a:extLst>
        </cdr:cNvPr>
        <cdr:cNvCxnSpPr/>
      </cdr:nvCxnSpPr>
      <cdr:spPr>
        <a:xfrm xmlns:a="http://schemas.openxmlformats.org/drawingml/2006/main">
          <a:off x="752264" y="3041069"/>
          <a:ext cx="4834486" cy="8448"/>
        </a:xfrm>
        <a:prstGeom xmlns:a="http://schemas.openxmlformats.org/drawingml/2006/main" prst="line">
          <a:avLst/>
        </a:prstGeom>
        <a:ln xmlns:a="http://schemas.openxmlformats.org/drawingml/2006/main" w="22225">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0.53732</cdr:x>
      <cdr:y>0.07551</cdr:y>
    </cdr:from>
    <cdr:to>
      <cdr:x>0.54019</cdr:x>
      <cdr:y>0.86222</cdr:y>
    </cdr:to>
    <cdr:cxnSp macro="">
      <cdr:nvCxnSpPr>
        <cdr:cNvPr id="3" name="Straight Connector 2">
          <a:extLst xmlns:a="http://schemas.openxmlformats.org/drawingml/2006/main">
            <a:ext uri="{FF2B5EF4-FFF2-40B4-BE49-F238E27FC236}">
              <a16:creationId xmlns:a16="http://schemas.microsoft.com/office/drawing/2014/main" id="{E58402E0-BA6B-A602-3E89-D5CCACA9E30A}"/>
            </a:ext>
          </a:extLst>
        </cdr:cNvPr>
        <cdr:cNvCxnSpPr/>
      </cdr:nvCxnSpPr>
      <cdr:spPr>
        <a:xfrm xmlns:a="http://schemas.openxmlformats.org/drawingml/2006/main" flipV="1">
          <a:off x="3166533" y="465666"/>
          <a:ext cx="16933" cy="4851399"/>
        </a:xfrm>
        <a:prstGeom xmlns:a="http://schemas.openxmlformats.org/drawingml/2006/main" prst="line">
          <a:avLst/>
        </a:prstGeom>
        <a:ln xmlns:a="http://schemas.openxmlformats.org/drawingml/2006/main" w="22225">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0.1293</cdr:x>
      <cdr:y>0.46543</cdr:y>
    </cdr:from>
    <cdr:to>
      <cdr:x>0.94965</cdr:x>
      <cdr:y>0.4668</cdr:y>
    </cdr:to>
    <cdr:cxnSp macro="">
      <cdr:nvCxnSpPr>
        <cdr:cNvPr id="7" name="Straight Connector 6">
          <a:extLst xmlns:a="http://schemas.openxmlformats.org/drawingml/2006/main">
            <a:ext uri="{FF2B5EF4-FFF2-40B4-BE49-F238E27FC236}">
              <a16:creationId xmlns:a16="http://schemas.microsoft.com/office/drawing/2014/main" id="{8B6BB9A0-184C-5B3F-CE96-43FC0A647910}"/>
            </a:ext>
          </a:extLst>
        </cdr:cNvPr>
        <cdr:cNvCxnSpPr/>
      </cdr:nvCxnSpPr>
      <cdr:spPr>
        <a:xfrm xmlns:a="http://schemas.openxmlformats.org/drawingml/2006/main">
          <a:off x="762000" y="2870199"/>
          <a:ext cx="4834466" cy="8467"/>
        </a:xfrm>
        <a:prstGeom xmlns:a="http://schemas.openxmlformats.org/drawingml/2006/main" prst="line">
          <a:avLst/>
        </a:prstGeom>
        <a:ln xmlns:a="http://schemas.openxmlformats.org/drawingml/2006/main" w="22225">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0.54019</cdr:x>
      <cdr:y>0.07826</cdr:y>
    </cdr:from>
    <cdr:to>
      <cdr:x>0.54163</cdr:x>
      <cdr:y>0.9089</cdr:y>
    </cdr:to>
    <cdr:cxnSp macro="">
      <cdr:nvCxnSpPr>
        <cdr:cNvPr id="3" name="Straight Connector 2">
          <a:extLst xmlns:a="http://schemas.openxmlformats.org/drawingml/2006/main">
            <a:ext uri="{FF2B5EF4-FFF2-40B4-BE49-F238E27FC236}">
              <a16:creationId xmlns:a16="http://schemas.microsoft.com/office/drawing/2014/main" id="{E58402E0-BA6B-A602-3E89-D5CCACA9E30A}"/>
            </a:ext>
          </a:extLst>
        </cdr:cNvPr>
        <cdr:cNvCxnSpPr/>
      </cdr:nvCxnSpPr>
      <cdr:spPr>
        <a:xfrm xmlns:a="http://schemas.openxmlformats.org/drawingml/2006/main" flipV="1">
          <a:off x="3183466" y="482585"/>
          <a:ext cx="8448" cy="5122349"/>
        </a:xfrm>
        <a:prstGeom xmlns:a="http://schemas.openxmlformats.org/drawingml/2006/main" prst="line">
          <a:avLst/>
        </a:prstGeom>
        <a:ln xmlns:a="http://schemas.openxmlformats.org/drawingml/2006/main" w="22225">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0.12643</cdr:x>
      <cdr:y>0.49014</cdr:y>
    </cdr:from>
    <cdr:to>
      <cdr:x>0.94678</cdr:x>
      <cdr:y>0.49151</cdr:y>
    </cdr:to>
    <cdr:cxnSp macro="">
      <cdr:nvCxnSpPr>
        <cdr:cNvPr id="7" name="Straight Connector 6">
          <a:extLst xmlns:a="http://schemas.openxmlformats.org/drawingml/2006/main">
            <a:ext uri="{FF2B5EF4-FFF2-40B4-BE49-F238E27FC236}">
              <a16:creationId xmlns:a16="http://schemas.microsoft.com/office/drawing/2014/main" id="{8B6BB9A0-184C-5B3F-CE96-43FC0A647910}"/>
            </a:ext>
          </a:extLst>
        </cdr:cNvPr>
        <cdr:cNvCxnSpPr/>
      </cdr:nvCxnSpPr>
      <cdr:spPr>
        <a:xfrm xmlns:a="http://schemas.openxmlformats.org/drawingml/2006/main">
          <a:off x="745058" y="3022589"/>
          <a:ext cx="4834486" cy="8448"/>
        </a:xfrm>
        <a:prstGeom xmlns:a="http://schemas.openxmlformats.org/drawingml/2006/main" prst="line">
          <a:avLst/>
        </a:prstGeom>
        <a:ln xmlns:a="http://schemas.openxmlformats.org/drawingml/2006/main" w="22225">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0.54019</cdr:x>
      <cdr:y>0.07826</cdr:y>
    </cdr:from>
    <cdr:to>
      <cdr:x>0.54163</cdr:x>
      <cdr:y>0.9089</cdr:y>
    </cdr:to>
    <cdr:cxnSp macro="">
      <cdr:nvCxnSpPr>
        <cdr:cNvPr id="3" name="Straight Connector 2">
          <a:extLst xmlns:a="http://schemas.openxmlformats.org/drawingml/2006/main">
            <a:ext uri="{FF2B5EF4-FFF2-40B4-BE49-F238E27FC236}">
              <a16:creationId xmlns:a16="http://schemas.microsoft.com/office/drawing/2014/main" id="{E58402E0-BA6B-A602-3E89-D5CCACA9E30A}"/>
            </a:ext>
          </a:extLst>
        </cdr:cNvPr>
        <cdr:cNvCxnSpPr/>
      </cdr:nvCxnSpPr>
      <cdr:spPr>
        <a:xfrm xmlns:a="http://schemas.openxmlformats.org/drawingml/2006/main" flipV="1">
          <a:off x="3183466" y="482585"/>
          <a:ext cx="8448" cy="5122349"/>
        </a:xfrm>
        <a:prstGeom xmlns:a="http://schemas.openxmlformats.org/drawingml/2006/main" prst="line">
          <a:avLst/>
        </a:prstGeom>
        <a:ln xmlns:a="http://schemas.openxmlformats.org/drawingml/2006/main" w="22225">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0.12643</cdr:x>
      <cdr:y>0.48877</cdr:y>
    </cdr:from>
    <cdr:to>
      <cdr:x>0.94678</cdr:x>
      <cdr:y>0.49014</cdr:y>
    </cdr:to>
    <cdr:cxnSp macro="">
      <cdr:nvCxnSpPr>
        <cdr:cNvPr id="7" name="Straight Connector 6">
          <a:extLst xmlns:a="http://schemas.openxmlformats.org/drawingml/2006/main">
            <a:ext uri="{FF2B5EF4-FFF2-40B4-BE49-F238E27FC236}">
              <a16:creationId xmlns:a16="http://schemas.microsoft.com/office/drawing/2014/main" id="{8B6BB9A0-184C-5B3F-CE96-43FC0A647910}"/>
            </a:ext>
          </a:extLst>
        </cdr:cNvPr>
        <cdr:cNvCxnSpPr/>
      </cdr:nvCxnSpPr>
      <cdr:spPr>
        <a:xfrm xmlns:a="http://schemas.openxmlformats.org/drawingml/2006/main">
          <a:off x="745077" y="3014102"/>
          <a:ext cx="4834487" cy="8449"/>
        </a:xfrm>
        <a:prstGeom xmlns:a="http://schemas.openxmlformats.org/drawingml/2006/main" prst="line">
          <a:avLst/>
        </a:prstGeom>
        <a:ln xmlns:a="http://schemas.openxmlformats.org/drawingml/2006/main" w="22225">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0.5379</cdr:x>
      <cdr:y>0.07954</cdr:y>
    </cdr:from>
    <cdr:to>
      <cdr:x>0.53934</cdr:x>
      <cdr:y>0.91018</cdr:y>
    </cdr:to>
    <cdr:cxnSp macro="">
      <cdr:nvCxnSpPr>
        <cdr:cNvPr id="3" name="Straight Connector 2">
          <a:extLst xmlns:a="http://schemas.openxmlformats.org/drawingml/2006/main">
            <a:ext uri="{FF2B5EF4-FFF2-40B4-BE49-F238E27FC236}">
              <a16:creationId xmlns:a16="http://schemas.microsoft.com/office/drawing/2014/main" id="{E58402E0-BA6B-A602-3E89-D5CCACA9E30A}"/>
            </a:ext>
          </a:extLst>
        </cdr:cNvPr>
        <cdr:cNvCxnSpPr/>
      </cdr:nvCxnSpPr>
      <cdr:spPr>
        <a:xfrm xmlns:a="http://schemas.openxmlformats.org/drawingml/2006/main" flipV="1">
          <a:off x="3169929" y="490490"/>
          <a:ext cx="8486" cy="5122346"/>
        </a:xfrm>
        <a:prstGeom xmlns:a="http://schemas.openxmlformats.org/drawingml/2006/main" prst="line">
          <a:avLst/>
        </a:prstGeom>
        <a:ln xmlns:a="http://schemas.openxmlformats.org/drawingml/2006/main" w="22225">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0.12779</cdr:x>
      <cdr:y>0.49308</cdr:y>
    </cdr:from>
    <cdr:to>
      <cdr:x>0.94814</cdr:x>
      <cdr:y>0.49445</cdr:y>
    </cdr:to>
    <cdr:cxnSp macro="">
      <cdr:nvCxnSpPr>
        <cdr:cNvPr id="7" name="Straight Connector 6">
          <a:extLst xmlns:a="http://schemas.openxmlformats.org/drawingml/2006/main">
            <a:ext uri="{FF2B5EF4-FFF2-40B4-BE49-F238E27FC236}">
              <a16:creationId xmlns:a16="http://schemas.microsoft.com/office/drawing/2014/main" id="{8B6BB9A0-184C-5B3F-CE96-43FC0A647910}"/>
            </a:ext>
          </a:extLst>
        </cdr:cNvPr>
        <cdr:cNvCxnSpPr/>
      </cdr:nvCxnSpPr>
      <cdr:spPr>
        <a:xfrm xmlns:a="http://schemas.openxmlformats.org/drawingml/2006/main">
          <a:off x="753091" y="3040725"/>
          <a:ext cx="4834487" cy="8448"/>
        </a:xfrm>
        <a:prstGeom xmlns:a="http://schemas.openxmlformats.org/drawingml/2006/main" prst="line">
          <a:avLst/>
        </a:prstGeom>
        <a:ln xmlns:a="http://schemas.openxmlformats.org/drawingml/2006/main" w="22225">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0.54192</cdr:x>
      <cdr:y>0.07954</cdr:y>
    </cdr:from>
    <cdr:to>
      <cdr:x>0.54336</cdr:x>
      <cdr:y>0.91018</cdr:y>
    </cdr:to>
    <cdr:cxnSp macro="">
      <cdr:nvCxnSpPr>
        <cdr:cNvPr id="3" name="Straight Connector 2">
          <a:extLst xmlns:a="http://schemas.openxmlformats.org/drawingml/2006/main">
            <a:ext uri="{FF2B5EF4-FFF2-40B4-BE49-F238E27FC236}">
              <a16:creationId xmlns:a16="http://schemas.microsoft.com/office/drawing/2014/main" id="{E58402E0-BA6B-A602-3E89-D5CCACA9E30A}"/>
            </a:ext>
          </a:extLst>
        </cdr:cNvPr>
        <cdr:cNvCxnSpPr/>
      </cdr:nvCxnSpPr>
      <cdr:spPr>
        <a:xfrm xmlns:a="http://schemas.openxmlformats.org/drawingml/2006/main" flipV="1">
          <a:off x="3193630" y="490490"/>
          <a:ext cx="8486" cy="5122347"/>
        </a:xfrm>
        <a:prstGeom xmlns:a="http://schemas.openxmlformats.org/drawingml/2006/main" prst="line">
          <a:avLst/>
        </a:prstGeom>
        <a:ln xmlns:a="http://schemas.openxmlformats.org/drawingml/2006/main" w="22225">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0.10167</cdr:x>
      <cdr:y>0.49626</cdr:y>
    </cdr:from>
    <cdr:to>
      <cdr:x>0.92202</cdr:x>
      <cdr:y>0.49763</cdr:y>
    </cdr:to>
    <cdr:cxnSp macro="">
      <cdr:nvCxnSpPr>
        <cdr:cNvPr id="7" name="Straight Connector 6">
          <a:extLst xmlns:a="http://schemas.openxmlformats.org/drawingml/2006/main">
            <a:ext uri="{FF2B5EF4-FFF2-40B4-BE49-F238E27FC236}">
              <a16:creationId xmlns:a16="http://schemas.microsoft.com/office/drawing/2014/main" id="{8B6BB9A0-184C-5B3F-CE96-43FC0A647910}"/>
            </a:ext>
          </a:extLst>
        </cdr:cNvPr>
        <cdr:cNvCxnSpPr/>
      </cdr:nvCxnSpPr>
      <cdr:spPr>
        <a:xfrm xmlns:a="http://schemas.openxmlformats.org/drawingml/2006/main">
          <a:off x="599163" y="3060333"/>
          <a:ext cx="4834487" cy="8448"/>
        </a:xfrm>
        <a:prstGeom xmlns:a="http://schemas.openxmlformats.org/drawingml/2006/main" prst="line">
          <a:avLst/>
        </a:prstGeom>
        <a:ln xmlns:a="http://schemas.openxmlformats.org/drawingml/2006/main" w="22225">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0.54162</cdr:x>
      <cdr:y>0.08787</cdr:y>
    </cdr:from>
    <cdr:to>
      <cdr:x>0.54306</cdr:x>
      <cdr:y>0.91851</cdr:y>
    </cdr:to>
    <cdr:cxnSp macro="">
      <cdr:nvCxnSpPr>
        <cdr:cNvPr id="3" name="Straight Connector 2">
          <a:extLst xmlns:a="http://schemas.openxmlformats.org/drawingml/2006/main">
            <a:ext uri="{FF2B5EF4-FFF2-40B4-BE49-F238E27FC236}">
              <a16:creationId xmlns:a16="http://schemas.microsoft.com/office/drawing/2014/main" id="{E58402E0-BA6B-A602-3E89-D5CCACA9E30A}"/>
            </a:ext>
          </a:extLst>
        </cdr:cNvPr>
        <cdr:cNvCxnSpPr/>
      </cdr:nvCxnSpPr>
      <cdr:spPr>
        <a:xfrm xmlns:a="http://schemas.openxmlformats.org/drawingml/2006/main" flipV="1">
          <a:off x="3191895" y="541872"/>
          <a:ext cx="8486" cy="5122347"/>
        </a:xfrm>
        <a:prstGeom xmlns:a="http://schemas.openxmlformats.org/drawingml/2006/main" prst="line">
          <a:avLst/>
        </a:prstGeom>
        <a:ln xmlns:a="http://schemas.openxmlformats.org/drawingml/2006/main" w="22225">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0.12643</cdr:x>
      <cdr:y>0.48877</cdr:y>
    </cdr:from>
    <cdr:to>
      <cdr:x>0.94678</cdr:x>
      <cdr:y>0.49014</cdr:y>
    </cdr:to>
    <cdr:cxnSp macro="">
      <cdr:nvCxnSpPr>
        <cdr:cNvPr id="7" name="Straight Connector 6">
          <a:extLst xmlns:a="http://schemas.openxmlformats.org/drawingml/2006/main">
            <a:ext uri="{FF2B5EF4-FFF2-40B4-BE49-F238E27FC236}">
              <a16:creationId xmlns:a16="http://schemas.microsoft.com/office/drawing/2014/main" id="{8B6BB9A0-184C-5B3F-CE96-43FC0A647910}"/>
            </a:ext>
          </a:extLst>
        </cdr:cNvPr>
        <cdr:cNvCxnSpPr/>
      </cdr:nvCxnSpPr>
      <cdr:spPr>
        <a:xfrm xmlns:a="http://schemas.openxmlformats.org/drawingml/2006/main">
          <a:off x="745077" y="3014121"/>
          <a:ext cx="4834487" cy="8448"/>
        </a:xfrm>
        <a:prstGeom xmlns:a="http://schemas.openxmlformats.org/drawingml/2006/main" prst="line">
          <a:avLst/>
        </a:prstGeom>
        <a:ln xmlns:a="http://schemas.openxmlformats.org/drawingml/2006/main" w="22225">
          <a:solidFill>
            <a:schemeClr val="tx1"/>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408E60-5EFE-4FD0-B6C9-E3F7B884A994}" type="datetimeFigureOut">
              <a:rPr lang="fi-FI" smtClean="0"/>
              <a:t>17.2.2025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5B04A-4153-4865-ABBA-23BC39302FDA}" type="slidenum">
              <a:rPr lang="fi-FI" smtClean="0"/>
              <a:t>‹#›</a:t>
            </a:fld>
            <a:endParaRPr lang="fi-FI"/>
          </a:p>
        </p:txBody>
      </p:sp>
    </p:spTree>
    <p:extLst>
      <p:ext uri="{BB962C8B-B14F-4D97-AF65-F5344CB8AC3E}">
        <p14:creationId xmlns:p14="http://schemas.microsoft.com/office/powerpoint/2010/main" val="3453560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2805B04A-4153-4865-ABBA-23BC39302FDA}" type="slidenum">
              <a:rPr lang="fi-FI" smtClean="0"/>
              <a:t>1</a:t>
            </a:fld>
            <a:endParaRPr lang="fi-FI"/>
          </a:p>
        </p:txBody>
      </p:sp>
    </p:spTree>
    <p:extLst>
      <p:ext uri="{BB962C8B-B14F-4D97-AF65-F5344CB8AC3E}">
        <p14:creationId xmlns:p14="http://schemas.microsoft.com/office/powerpoint/2010/main" val="2949711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2805B04A-4153-4865-ABBA-23BC39302FDA}" type="slidenum">
              <a:rPr lang="fi-FI" smtClean="0"/>
              <a:t>40</a:t>
            </a:fld>
            <a:endParaRPr lang="fi-FI"/>
          </a:p>
        </p:txBody>
      </p:sp>
    </p:spTree>
    <p:extLst>
      <p:ext uri="{BB962C8B-B14F-4D97-AF65-F5344CB8AC3E}">
        <p14:creationId xmlns:p14="http://schemas.microsoft.com/office/powerpoint/2010/main" val="3078769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2805B04A-4153-4865-ABBA-23BC39302FDA}" type="slidenum">
              <a:rPr lang="fi-FI" smtClean="0"/>
              <a:t>43</a:t>
            </a:fld>
            <a:endParaRPr lang="fi-FI"/>
          </a:p>
        </p:txBody>
      </p:sp>
    </p:spTree>
    <p:extLst>
      <p:ext uri="{BB962C8B-B14F-4D97-AF65-F5344CB8AC3E}">
        <p14:creationId xmlns:p14="http://schemas.microsoft.com/office/powerpoint/2010/main" val="1447947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2805B04A-4153-4865-ABBA-23BC39302FDA}" type="slidenum">
              <a:rPr lang="fi-FI" smtClean="0"/>
              <a:t>44</a:t>
            </a:fld>
            <a:endParaRPr lang="fi-FI"/>
          </a:p>
        </p:txBody>
      </p:sp>
    </p:spTree>
    <p:extLst>
      <p:ext uri="{BB962C8B-B14F-4D97-AF65-F5344CB8AC3E}">
        <p14:creationId xmlns:p14="http://schemas.microsoft.com/office/powerpoint/2010/main" val="906562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27DE8-9477-F116-0BE7-D127DF3EC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86379C-C565-3588-0B2E-A93785390E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F715C5-124D-C0E9-F720-5D91E715A0E7}"/>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84DC52E6-B8C7-B099-E9EE-088A1935023D}"/>
              </a:ext>
            </a:extLst>
          </p:cNvPr>
          <p:cNvSpPr>
            <a:spLocks noGrp="1"/>
          </p:cNvSpPr>
          <p:nvPr>
            <p:ph type="sldNum" sz="quarter" idx="5"/>
          </p:nvPr>
        </p:nvSpPr>
        <p:spPr/>
        <p:txBody>
          <a:bodyPr/>
          <a:lstStyle/>
          <a:p>
            <a:fld id="{2805B04A-4153-4865-ABBA-23BC39302FDA}" type="slidenum">
              <a:rPr lang="fi-FI" smtClean="0"/>
              <a:t>47</a:t>
            </a:fld>
            <a:endParaRPr lang="fi-FI"/>
          </a:p>
        </p:txBody>
      </p:sp>
    </p:spTree>
    <p:extLst>
      <p:ext uri="{BB962C8B-B14F-4D97-AF65-F5344CB8AC3E}">
        <p14:creationId xmlns:p14="http://schemas.microsoft.com/office/powerpoint/2010/main" val="2574472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AF423-9CF9-43F3-97C4-5BE2D52CB2A0}" type="slidenum">
              <a:rPr kumimoji="0" lang="fi-FI"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i-FI"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343995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AF423-9CF9-43F3-97C4-5BE2D52CB2A0}" type="slidenum">
              <a:rPr kumimoji="0" lang="fi-FI"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i-FI"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266510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01B9A-77AF-EB33-10CF-4000EE469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DCC6A-9CCA-404E-482F-BC31C9FBEFF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FACB9E9-B98C-BA77-BACD-5AFA0A6CE87E}"/>
              </a:ext>
            </a:extLst>
          </p:cNvPr>
          <p:cNvSpPr>
            <a:spLocks noGrp="1"/>
          </p:cNvSpPr>
          <p:nvPr>
            <p:ph type="body" idx="1"/>
          </p:nvPr>
        </p:nvSpPr>
        <p:spPr/>
        <p:txBody>
          <a:bodyPr/>
          <a:lstStyle/>
          <a:p>
            <a:endParaRPr lang="fi-FI"/>
          </a:p>
        </p:txBody>
      </p:sp>
      <p:sp>
        <p:nvSpPr>
          <p:cNvPr id="4" name="Slide Number Placeholder 3">
            <a:extLst>
              <a:ext uri="{FF2B5EF4-FFF2-40B4-BE49-F238E27FC236}">
                <a16:creationId xmlns:a16="http://schemas.microsoft.com/office/drawing/2014/main" id="{11F384CB-7A4A-D336-5F8E-8872F1DDE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BAF423-9CF9-43F3-97C4-5BE2D52CB2A0}" type="slidenum">
              <a:rPr kumimoji="0" lang="fi-FI"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025557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2805B04A-4153-4865-ABBA-23BC39302FDA}" type="slidenum">
              <a:rPr lang="fi-FI" smtClean="0"/>
              <a:t>11</a:t>
            </a:fld>
            <a:endParaRPr lang="fi-FI"/>
          </a:p>
        </p:txBody>
      </p:sp>
    </p:spTree>
    <p:extLst>
      <p:ext uri="{BB962C8B-B14F-4D97-AF65-F5344CB8AC3E}">
        <p14:creationId xmlns:p14="http://schemas.microsoft.com/office/powerpoint/2010/main" val="1720037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2805B04A-4153-4865-ABBA-23BC39302FDA}" type="slidenum">
              <a:rPr lang="fi-FI" smtClean="0"/>
              <a:t>19</a:t>
            </a:fld>
            <a:endParaRPr lang="fi-FI"/>
          </a:p>
        </p:txBody>
      </p:sp>
    </p:spTree>
    <p:extLst>
      <p:ext uri="{BB962C8B-B14F-4D97-AF65-F5344CB8AC3E}">
        <p14:creationId xmlns:p14="http://schemas.microsoft.com/office/powerpoint/2010/main" val="3324773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7463F-C504-3E04-3FD7-80B8D3C24796}"/>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49DD5F6B-644F-52A8-B014-1FF398C62EBE}"/>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5B20A75A-26A8-EB2E-4C45-B8D43B62CE7E}"/>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38F414B5-6483-416E-47F3-4E57EB8D9751}"/>
              </a:ext>
            </a:extLst>
          </p:cNvPr>
          <p:cNvSpPr>
            <a:spLocks noGrp="1"/>
          </p:cNvSpPr>
          <p:nvPr>
            <p:ph type="sldNum" sz="quarter" idx="5"/>
          </p:nvPr>
        </p:nvSpPr>
        <p:spPr/>
        <p:txBody>
          <a:bodyPr/>
          <a:lstStyle/>
          <a:p>
            <a:fld id="{2805B04A-4153-4865-ABBA-23BC39302FDA}" type="slidenum">
              <a:rPr lang="fi-FI" smtClean="0"/>
              <a:t>20</a:t>
            </a:fld>
            <a:endParaRPr lang="fi-FI"/>
          </a:p>
        </p:txBody>
      </p:sp>
    </p:spTree>
    <p:extLst>
      <p:ext uri="{BB962C8B-B14F-4D97-AF65-F5344CB8AC3E}">
        <p14:creationId xmlns:p14="http://schemas.microsoft.com/office/powerpoint/2010/main" val="3411323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2805B04A-4153-4865-ABBA-23BC39302FDA}" type="slidenum">
              <a:rPr lang="fi-FI" smtClean="0"/>
              <a:t>21</a:t>
            </a:fld>
            <a:endParaRPr lang="fi-FI"/>
          </a:p>
        </p:txBody>
      </p:sp>
    </p:spTree>
    <p:extLst>
      <p:ext uri="{BB962C8B-B14F-4D97-AF65-F5344CB8AC3E}">
        <p14:creationId xmlns:p14="http://schemas.microsoft.com/office/powerpoint/2010/main" val="11961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2805B04A-4153-4865-ABBA-23BC39302FDA}" type="slidenum">
              <a:rPr lang="fi-FI" smtClean="0"/>
              <a:t>26</a:t>
            </a:fld>
            <a:endParaRPr lang="fi-FI"/>
          </a:p>
        </p:txBody>
      </p:sp>
    </p:spTree>
    <p:extLst>
      <p:ext uri="{BB962C8B-B14F-4D97-AF65-F5344CB8AC3E}">
        <p14:creationId xmlns:p14="http://schemas.microsoft.com/office/powerpoint/2010/main" val="2937125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image" Target="../media/image11.emf"/><Relationship Id="rId1" Type="http://schemas.openxmlformats.org/officeDocument/2006/relationships/slideMaster" Target="../slideMasters/slideMaster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image" Target="../media/image11.emf"/><Relationship Id="rId1" Type="http://schemas.openxmlformats.org/officeDocument/2006/relationships/slideMaster" Target="../slideMasters/slideMaster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sv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image" Target="../media/image11.emf"/><Relationship Id="rId1" Type="http://schemas.openxmlformats.org/officeDocument/2006/relationships/slideMaster" Target="../slideMasters/slideMaster3.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image" Target="../media/image11.emf"/><Relationship Id="rId1" Type="http://schemas.openxmlformats.org/officeDocument/2006/relationships/slideMaster" Target="../slideMasters/slideMaster3.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CB72B2-4826-67CC-12D0-622D60528C9D}"/>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10165420-FB4C-EEF7-1C0B-01CB628C3D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F95E5525-616A-6A4F-D81B-FF7FDE8306F0}"/>
              </a:ext>
            </a:extLst>
          </p:cNvPr>
          <p:cNvSpPr>
            <a:spLocks noGrp="1"/>
          </p:cNvSpPr>
          <p:nvPr>
            <p:ph type="dt" sz="half" idx="10"/>
          </p:nvPr>
        </p:nvSpPr>
        <p:spPr/>
        <p:txBody>
          <a:bodyPr/>
          <a:lstStyle/>
          <a:p>
            <a:fld id="{11E6E09C-2653-4AA5-990A-90643E998404}" type="datetimeFigureOut">
              <a:rPr lang="fi-FI" smtClean="0"/>
              <a:t>17.2.2025</a:t>
            </a:fld>
            <a:endParaRPr lang="fi-FI"/>
          </a:p>
        </p:txBody>
      </p:sp>
      <p:sp>
        <p:nvSpPr>
          <p:cNvPr id="5" name="Alatunnisteen paikkamerkki 4">
            <a:extLst>
              <a:ext uri="{FF2B5EF4-FFF2-40B4-BE49-F238E27FC236}">
                <a16:creationId xmlns:a16="http://schemas.microsoft.com/office/drawing/2014/main" id="{16281ACD-649C-17C2-F7E7-616E9DFE3CDB}"/>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37F7BEA-1A33-0B6C-A64A-F41A7587CB0B}"/>
              </a:ext>
            </a:extLst>
          </p:cNvPr>
          <p:cNvSpPr>
            <a:spLocks noGrp="1"/>
          </p:cNvSpPr>
          <p:nvPr>
            <p:ph type="sldNum" sz="quarter" idx="12"/>
          </p:nvPr>
        </p:nvSpPr>
        <p:spPr/>
        <p:txBody>
          <a:bodyPr/>
          <a:lstStyle/>
          <a:p>
            <a:fld id="{077D4B7D-2ED1-42E7-805F-822854BD3C26}" type="slidenum">
              <a:rPr lang="fi-FI" smtClean="0"/>
              <a:t>‹#›</a:t>
            </a:fld>
            <a:endParaRPr lang="fi-FI"/>
          </a:p>
        </p:txBody>
      </p:sp>
    </p:spTree>
    <p:extLst>
      <p:ext uri="{BB962C8B-B14F-4D97-AF65-F5344CB8AC3E}">
        <p14:creationId xmlns:p14="http://schemas.microsoft.com/office/powerpoint/2010/main" val="3862722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11C33A-285E-A99D-A429-7F65FAEDB674}"/>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72157D22-43B4-24E0-E2F8-B43E2E5562BD}"/>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95C6FB7-08D2-D894-0033-3677AA8A8CAD}"/>
              </a:ext>
            </a:extLst>
          </p:cNvPr>
          <p:cNvSpPr>
            <a:spLocks noGrp="1"/>
          </p:cNvSpPr>
          <p:nvPr>
            <p:ph type="dt" sz="half" idx="10"/>
          </p:nvPr>
        </p:nvSpPr>
        <p:spPr/>
        <p:txBody>
          <a:bodyPr/>
          <a:lstStyle/>
          <a:p>
            <a:fld id="{11E6E09C-2653-4AA5-990A-90643E998404}" type="datetimeFigureOut">
              <a:rPr lang="fi-FI" smtClean="0"/>
              <a:t>17.2.2025</a:t>
            </a:fld>
            <a:endParaRPr lang="fi-FI"/>
          </a:p>
        </p:txBody>
      </p:sp>
      <p:sp>
        <p:nvSpPr>
          <p:cNvPr id="5" name="Alatunnisteen paikkamerkki 4">
            <a:extLst>
              <a:ext uri="{FF2B5EF4-FFF2-40B4-BE49-F238E27FC236}">
                <a16:creationId xmlns:a16="http://schemas.microsoft.com/office/drawing/2014/main" id="{F00AE542-440D-1DC1-7F57-614E99963DB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815E5C0-3D41-A217-B769-D38B2C938AAE}"/>
              </a:ext>
            </a:extLst>
          </p:cNvPr>
          <p:cNvSpPr>
            <a:spLocks noGrp="1"/>
          </p:cNvSpPr>
          <p:nvPr>
            <p:ph type="sldNum" sz="quarter" idx="12"/>
          </p:nvPr>
        </p:nvSpPr>
        <p:spPr/>
        <p:txBody>
          <a:bodyPr/>
          <a:lstStyle/>
          <a:p>
            <a:fld id="{077D4B7D-2ED1-42E7-805F-822854BD3C26}" type="slidenum">
              <a:rPr lang="fi-FI" smtClean="0"/>
              <a:t>‹#›</a:t>
            </a:fld>
            <a:endParaRPr lang="fi-FI"/>
          </a:p>
        </p:txBody>
      </p:sp>
    </p:spTree>
    <p:extLst>
      <p:ext uri="{BB962C8B-B14F-4D97-AF65-F5344CB8AC3E}">
        <p14:creationId xmlns:p14="http://schemas.microsoft.com/office/powerpoint/2010/main" val="27705178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810758"/>
            <a:ext cx="184292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838201" y="1579981"/>
            <a:ext cx="6242938" cy="254071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Tilaajan nimi</a:t>
            </a:r>
            <a:endParaRPr/>
          </a:p>
        </p:txBody>
      </p:sp>
      <p:sp>
        <p:nvSpPr>
          <p:cNvPr id="184" name="Google Shape;184;p29"/>
          <p:cNvSpPr txBox="1">
            <a:spLocks noGrp="1"/>
          </p:cNvSpPr>
          <p:nvPr>
            <p:ph type="subTitle" idx="1" hasCustomPrompt="1"/>
          </p:nvPr>
        </p:nvSpPr>
        <p:spPr>
          <a:xfrm>
            <a:off x="968533" y="3926963"/>
            <a:ext cx="5982274" cy="1783906"/>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Työn nimi</a:t>
            </a:r>
            <a:endParaRPr/>
          </a:p>
        </p:txBody>
      </p:sp>
      <p:pic>
        <p:nvPicPr>
          <p:cNvPr id="185" name="Google Shape;185;p29"/>
          <p:cNvPicPr preferRelativeResize="0"/>
          <p:nvPr/>
        </p:nvPicPr>
        <p:blipFill rotWithShape="1">
          <a:blip r:embed="rId2">
            <a:alphaModFix/>
          </a:blip>
          <a:srcRect/>
          <a:stretch/>
        </p:blipFill>
        <p:spPr>
          <a:xfrm>
            <a:off x="3549670" y="595849"/>
            <a:ext cx="819999" cy="797533"/>
          </a:xfrm>
          <a:prstGeom prst="rect">
            <a:avLst/>
          </a:prstGeom>
          <a:noFill/>
          <a:ln>
            <a:noFill/>
          </a:ln>
        </p:spPr>
      </p:pic>
      <p:sp>
        <p:nvSpPr>
          <p:cNvPr id="187" name="Google Shape;187;p29"/>
          <p:cNvSpPr txBox="1">
            <a:spLocks noGrp="1"/>
          </p:cNvSpPr>
          <p:nvPr>
            <p:ph type="body" idx="2" hasCustomPrompt="1"/>
          </p:nvPr>
        </p:nvSpPr>
        <p:spPr>
          <a:xfrm>
            <a:off x="1755775" y="595849"/>
            <a:ext cx="1805463"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a:t>[pvm]</a:t>
            </a:r>
            <a:endParaRPr/>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7414543" y="0"/>
            <a:ext cx="4777457" cy="6857999"/>
          </a:xfrm>
          <a:prstGeom prst="rect">
            <a:avLst/>
          </a:prstGeom>
          <a:noFill/>
          <a:ln>
            <a:noFill/>
          </a:ln>
        </p:spPr>
        <p:txBody>
          <a:bodyPr/>
          <a:lstStyle>
            <a:lvl1pPr marL="50800" indent="0">
              <a:buNone/>
              <a:defRPr/>
            </a:lvl1pPr>
          </a:lstStyle>
          <a:p>
            <a:r>
              <a:rPr lang="en-US"/>
              <a:t>Click icon to add picture</a:t>
            </a:r>
            <a:endParaRPr lang="fi-FI"/>
          </a:p>
        </p:txBody>
      </p:sp>
      <p:pic>
        <p:nvPicPr>
          <p:cNvPr id="2" name="Kuva 1">
            <a:extLst>
              <a:ext uri="{FF2B5EF4-FFF2-40B4-BE49-F238E27FC236}">
                <a16:creationId xmlns:a16="http://schemas.microsoft.com/office/drawing/2014/main" id="{38FB52A5-3F30-47A9-21F8-03560C6C0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08925" y="6113721"/>
            <a:ext cx="754182" cy="476325"/>
          </a:xfrm>
          <a:prstGeom prst="rect">
            <a:avLst/>
          </a:prstGeom>
        </p:spPr>
      </p:pic>
    </p:spTree>
    <p:extLst>
      <p:ext uri="{BB962C8B-B14F-4D97-AF65-F5344CB8AC3E}">
        <p14:creationId xmlns:p14="http://schemas.microsoft.com/office/powerpoint/2010/main" val="3890631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810758"/>
            <a:ext cx="184292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838201" y="1579981"/>
            <a:ext cx="6242938" cy="254071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4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Työn nimi</a:t>
            </a:r>
            <a:endParaRPr/>
          </a:p>
        </p:txBody>
      </p:sp>
      <p:sp>
        <p:nvSpPr>
          <p:cNvPr id="184" name="Google Shape;184;p29"/>
          <p:cNvSpPr txBox="1">
            <a:spLocks noGrp="1"/>
          </p:cNvSpPr>
          <p:nvPr>
            <p:ph type="subTitle" idx="1" hasCustomPrompt="1"/>
          </p:nvPr>
        </p:nvSpPr>
        <p:spPr>
          <a:xfrm>
            <a:off x="968533" y="3926963"/>
            <a:ext cx="5982274" cy="1783906"/>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Työn kuvaus</a:t>
            </a:r>
            <a:endParaRPr/>
          </a:p>
        </p:txBody>
      </p:sp>
      <p:pic>
        <p:nvPicPr>
          <p:cNvPr id="185" name="Google Shape;185;p29"/>
          <p:cNvPicPr preferRelativeResize="0"/>
          <p:nvPr/>
        </p:nvPicPr>
        <p:blipFill rotWithShape="1">
          <a:blip r:embed="rId2">
            <a:alphaModFix/>
          </a:blip>
          <a:srcRect/>
          <a:stretch/>
        </p:blipFill>
        <p:spPr>
          <a:xfrm>
            <a:off x="3549670" y="595849"/>
            <a:ext cx="819999" cy="797533"/>
          </a:xfrm>
          <a:prstGeom prst="rect">
            <a:avLst/>
          </a:prstGeom>
          <a:noFill/>
          <a:ln>
            <a:noFill/>
          </a:ln>
        </p:spPr>
      </p:pic>
      <p:sp>
        <p:nvSpPr>
          <p:cNvPr id="187" name="Google Shape;187;p29"/>
          <p:cNvSpPr txBox="1">
            <a:spLocks noGrp="1"/>
          </p:cNvSpPr>
          <p:nvPr>
            <p:ph type="body" idx="2" hasCustomPrompt="1"/>
          </p:nvPr>
        </p:nvSpPr>
        <p:spPr>
          <a:xfrm>
            <a:off x="1755775" y="595849"/>
            <a:ext cx="1805463"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a:t>[pvm]</a:t>
            </a:r>
            <a:endParaRPr/>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12" name="Text Placeholder 2">
            <a:extLst>
              <a:ext uri="{FF2B5EF4-FFF2-40B4-BE49-F238E27FC236}">
                <a16:creationId xmlns:a16="http://schemas.microsoft.com/office/drawing/2014/main" id="{97FDAA3E-83B7-164B-AC3A-F56086577490}"/>
              </a:ext>
            </a:extLst>
          </p:cNvPr>
          <p:cNvSpPr>
            <a:spLocks noGrp="1"/>
          </p:cNvSpPr>
          <p:nvPr>
            <p:ph type="body" sz="quarter" idx="14"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7414543" y="0"/>
            <a:ext cx="4777457" cy="6857999"/>
          </a:xfrm>
          <a:prstGeom prst="rect">
            <a:avLst/>
          </a:prstGeom>
          <a:noFill/>
          <a:ln>
            <a:noFill/>
          </a:ln>
        </p:spPr>
        <p:txBody>
          <a:bodyPr/>
          <a:lstStyle>
            <a:lvl1pPr marL="50800" indent="0">
              <a:buNone/>
              <a:defRPr/>
            </a:lvl1pPr>
          </a:lstStyle>
          <a:p>
            <a:r>
              <a:rPr lang="en-US"/>
              <a:t>Click icon to add picture</a:t>
            </a:r>
            <a:endParaRPr lang="fi-FI"/>
          </a:p>
        </p:txBody>
      </p:sp>
      <p:pic>
        <p:nvPicPr>
          <p:cNvPr id="2" name="Kuva 1">
            <a:extLst>
              <a:ext uri="{FF2B5EF4-FFF2-40B4-BE49-F238E27FC236}">
                <a16:creationId xmlns:a16="http://schemas.microsoft.com/office/drawing/2014/main" id="{D099FBB1-CB47-9F64-0CBD-6B28174DDE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08925" y="6113721"/>
            <a:ext cx="754182" cy="476325"/>
          </a:xfrm>
          <a:prstGeom prst="rect">
            <a:avLst/>
          </a:prstGeom>
        </p:spPr>
      </p:pic>
    </p:spTree>
    <p:extLst>
      <p:ext uri="{BB962C8B-B14F-4D97-AF65-F5344CB8AC3E}">
        <p14:creationId xmlns:p14="http://schemas.microsoft.com/office/powerpoint/2010/main" val="36246417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810758"/>
            <a:ext cx="184292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4" name="Google Shape;184;p29"/>
          <p:cNvSpPr txBox="1">
            <a:spLocks noGrp="1"/>
          </p:cNvSpPr>
          <p:nvPr>
            <p:ph type="subTitle" idx="1" hasCustomPrompt="1"/>
          </p:nvPr>
        </p:nvSpPr>
        <p:spPr>
          <a:xfrm>
            <a:off x="1035281" y="4036438"/>
            <a:ext cx="6087600" cy="1801007"/>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Työn nimi</a:t>
            </a:r>
            <a:endParaRPr/>
          </a:p>
        </p:txBody>
      </p:sp>
      <p:pic>
        <p:nvPicPr>
          <p:cNvPr id="185" name="Google Shape;185;p29"/>
          <p:cNvPicPr preferRelativeResize="0">
            <a:picLocks noChangeAspect="1"/>
          </p:cNvPicPr>
          <p:nvPr/>
        </p:nvPicPr>
        <p:blipFill rotWithShape="1">
          <a:blip r:embed="rId2">
            <a:alphaModFix/>
          </a:blip>
          <a:srcRect/>
          <a:stretch/>
        </p:blipFill>
        <p:spPr>
          <a:xfrm>
            <a:off x="3669081" y="595848"/>
            <a:ext cx="821713" cy="799200"/>
          </a:xfrm>
          <a:prstGeom prst="rect">
            <a:avLst/>
          </a:prstGeom>
          <a:noFill/>
          <a:ln>
            <a:noFill/>
          </a:ln>
        </p:spPr>
      </p:pic>
      <p:sp>
        <p:nvSpPr>
          <p:cNvPr id="187" name="Google Shape;187;p29"/>
          <p:cNvSpPr txBox="1">
            <a:spLocks noGrp="1"/>
          </p:cNvSpPr>
          <p:nvPr>
            <p:ph type="body" idx="2" hasCustomPrompt="1"/>
          </p:nvPr>
        </p:nvSpPr>
        <p:spPr>
          <a:xfrm>
            <a:off x="1755775" y="595849"/>
            <a:ext cx="1805463"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a:t>[pvm]</a:t>
            </a:r>
            <a:endParaRPr/>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12" name="Text Placeholder 2">
            <a:extLst>
              <a:ext uri="{FF2B5EF4-FFF2-40B4-BE49-F238E27FC236}">
                <a16:creationId xmlns:a16="http://schemas.microsoft.com/office/drawing/2014/main" id="{97FDAA3E-83B7-164B-AC3A-F56086577490}"/>
              </a:ext>
            </a:extLst>
          </p:cNvPr>
          <p:cNvSpPr>
            <a:spLocks noGrp="1"/>
          </p:cNvSpPr>
          <p:nvPr>
            <p:ph type="body" sz="quarter" idx="14"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7738394" y="1277726"/>
            <a:ext cx="3955326" cy="4138492"/>
          </a:xfrm>
          <a:prstGeom prst="rect">
            <a:avLst/>
          </a:prstGeom>
          <a:noFill/>
          <a:ln>
            <a:noFill/>
          </a:ln>
        </p:spPr>
        <p:txBody>
          <a:bodyPr/>
          <a:lstStyle>
            <a:lvl1pPr marL="50800" indent="0">
              <a:buNone/>
              <a:defRPr/>
            </a:lvl1pPr>
          </a:lstStyle>
          <a:p>
            <a:r>
              <a:rPr lang="en-US"/>
              <a:t>Click icon to add picture</a:t>
            </a:r>
            <a:endParaRPr lang="fi-FI"/>
          </a:p>
        </p:txBody>
      </p:sp>
      <p:sp>
        <p:nvSpPr>
          <p:cNvPr id="23" name="Google Shape;183;p29">
            <a:extLst>
              <a:ext uri="{FF2B5EF4-FFF2-40B4-BE49-F238E27FC236}">
                <a16:creationId xmlns:a16="http://schemas.microsoft.com/office/drawing/2014/main" id="{FE71CF9B-EAC3-7B4D-A101-2F3239B52EE1}"/>
              </a:ext>
            </a:extLst>
          </p:cNvPr>
          <p:cNvSpPr txBox="1">
            <a:spLocks noGrp="1"/>
          </p:cNvSpPr>
          <p:nvPr>
            <p:ph type="ctrTitle" hasCustomPrompt="1"/>
          </p:nvPr>
        </p:nvSpPr>
        <p:spPr>
          <a:xfrm>
            <a:off x="838200" y="1698953"/>
            <a:ext cx="6481763" cy="253122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Tilaajan nimi</a:t>
            </a:r>
            <a:endParaRPr/>
          </a:p>
        </p:txBody>
      </p:sp>
      <p:pic>
        <p:nvPicPr>
          <p:cNvPr id="2" name="Kuva 1">
            <a:extLst>
              <a:ext uri="{FF2B5EF4-FFF2-40B4-BE49-F238E27FC236}">
                <a16:creationId xmlns:a16="http://schemas.microsoft.com/office/drawing/2014/main" id="{2F1763B1-D3D6-42A5-B5BB-A92E17B2DDA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22138851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777874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838201" y="1825625"/>
            <a:ext cx="7778749" cy="4351338"/>
          </a:xfrm>
          <a:prstGeom prst="rect">
            <a:avLst/>
          </a:prstGeom>
          <a:noFill/>
          <a:ln>
            <a:noFill/>
          </a:ln>
        </p:spPr>
        <p:txBody>
          <a:bodyPr spcFirstLastPara="1" wrap="square" lIns="91425" tIns="45700" rIns="91425" bIns="45700" anchor="t" anchorCtr="0">
            <a:normAutofit/>
          </a:bodyPr>
          <a:lstStyle>
            <a:lvl1pPr marL="0" lvl="0" indent="0" algn="l">
              <a:lnSpc>
                <a:spcPct val="120000"/>
              </a:lnSpc>
              <a:spcBef>
                <a:spcPts val="1000"/>
              </a:spcBef>
              <a:spcAft>
                <a:spcPts val="0"/>
              </a:spcAft>
              <a:buClr>
                <a:schemeClr val="dk1"/>
              </a:buClr>
              <a:buSzPts val="2560"/>
              <a:buFont typeface="Arial"/>
              <a:buNone/>
              <a:defRPr sz="24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3" name="Tekstin paikkamerkki 2">
            <a:extLst>
              <a:ext uri="{FF2B5EF4-FFF2-40B4-BE49-F238E27FC236}">
                <a16:creationId xmlns:a16="http://schemas.microsoft.com/office/drawing/2014/main" id="{FB795648-17FD-4D49-A5C3-32CC3CFC2960}"/>
              </a:ext>
            </a:extLst>
          </p:cNvPr>
          <p:cNvSpPr>
            <a:spLocks noGrp="1"/>
          </p:cNvSpPr>
          <p:nvPr>
            <p:ph type="body" sz="quarter" idx="14"/>
          </p:nvPr>
        </p:nvSpPr>
        <p:spPr>
          <a:xfrm>
            <a:off x="8924348" y="3433293"/>
            <a:ext cx="2284989" cy="2743670"/>
          </a:xfrm>
        </p:spPr>
        <p:txBody>
          <a:bodyPr>
            <a:noAutofit/>
          </a:bodyPr>
          <a:lstStyle>
            <a:lvl1pPr marL="50800" indent="0">
              <a:lnSpc>
                <a:spcPct val="100000"/>
              </a:lnSpc>
              <a:spcBef>
                <a:spcPts val="300"/>
              </a:spcBef>
              <a:spcAft>
                <a:spcPts val="0"/>
              </a:spcAft>
              <a:buNone/>
              <a:defRPr sz="1400"/>
            </a:lvl1pPr>
            <a:lvl2pPr marL="533400" indent="0">
              <a:lnSpc>
                <a:spcPct val="100000"/>
              </a:lnSpc>
              <a:spcAft>
                <a:spcPts val="0"/>
              </a:spcAft>
              <a:buNone/>
              <a:defRPr sz="1200"/>
            </a:lvl2pPr>
            <a:lvl3pPr marL="1016000" indent="0">
              <a:lnSpc>
                <a:spcPct val="100000"/>
              </a:lnSpc>
              <a:spcAft>
                <a:spcPts val="0"/>
              </a:spcAft>
              <a:buNone/>
              <a:defRPr sz="1100"/>
            </a:lvl3pPr>
            <a:lvl4pPr marL="1485900" indent="0">
              <a:lnSpc>
                <a:spcPct val="100000"/>
              </a:lnSpc>
              <a:spcAft>
                <a:spcPts val="0"/>
              </a:spcAft>
              <a:buNone/>
              <a:defRPr sz="1050"/>
            </a:lvl4pPr>
            <a:lvl5pPr marL="1943100" indent="0">
              <a:lnSpc>
                <a:spcPct val="100000"/>
              </a:lnSpc>
              <a:spcAft>
                <a:spcPts val="0"/>
              </a:spcAft>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Kuvan paikkamerkki 4">
            <a:extLst>
              <a:ext uri="{FF2B5EF4-FFF2-40B4-BE49-F238E27FC236}">
                <a16:creationId xmlns:a16="http://schemas.microsoft.com/office/drawing/2014/main" id="{0E6843E5-BD22-1948-9295-A28FE76FACF7}"/>
              </a:ext>
            </a:extLst>
          </p:cNvPr>
          <p:cNvSpPr>
            <a:spLocks noGrp="1"/>
          </p:cNvSpPr>
          <p:nvPr>
            <p:ph type="pic" sz="quarter" idx="15"/>
          </p:nvPr>
        </p:nvSpPr>
        <p:spPr>
          <a:xfrm>
            <a:off x="8924348" y="1825624"/>
            <a:ext cx="1460500" cy="1460499"/>
          </a:xfrm>
        </p:spPr>
        <p:txBody>
          <a:bodyPr/>
          <a:lstStyle>
            <a:lvl1pPr marL="50800" indent="0">
              <a:buNone/>
              <a:defRPr/>
            </a:lvl1pPr>
          </a:lstStyle>
          <a:p>
            <a:r>
              <a:rPr lang="en-US"/>
              <a:t>Click icon to add picture</a:t>
            </a:r>
            <a:endParaRPr lang="fi-FI"/>
          </a:p>
        </p:txBody>
      </p:sp>
    </p:spTree>
    <p:extLst>
      <p:ext uri="{BB962C8B-B14F-4D97-AF65-F5344CB8AC3E}">
        <p14:creationId xmlns:p14="http://schemas.microsoft.com/office/powerpoint/2010/main" val="10633085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3792682" y="1690688"/>
            <a:ext cx="7561118" cy="4486275"/>
          </a:xfrm>
          <a:prstGeom prst="rect">
            <a:avLst/>
          </a:prstGeom>
          <a:noFill/>
          <a:ln>
            <a:noFill/>
          </a:ln>
        </p:spPr>
        <p:txBody>
          <a:bodyPr spcFirstLastPara="1" wrap="square" lIns="91425" tIns="45700" rIns="91425" bIns="45700" anchor="t" anchorCtr="0">
            <a:normAutofit/>
          </a:bodyPr>
          <a:lstStyle>
            <a:lvl1pPr marL="66040" lvl="0" indent="0" algn="l">
              <a:lnSpc>
                <a:spcPct val="100000"/>
              </a:lnSpc>
              <a:spcBef>
                <a:spcPts val="1000"/>
              </a:spcBef>
              <a:spcAft>
                <a:spcPts val="0"/>
              </a:spcAft>
              <a:buClr>
                <a:schemeClr val="dk1"/>
              </a:buClr>
              <a:buSzPts val="2560"/>
              <a:buFont typeface="Arial"/>
              <a:buNone/>
              <a:defRPr sz="16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3" name="Kuvan paikkamerkki 2">
            <a:extLst>
              <a:ext uri="{FF2B5EF4-FFF2-40B4-BE49-F238E27FC236}">
                <a16:creationId xmlns:a16="http://schemas.microsoft.com/office/drawing/2014/main" id="{064761B8-F8A5-7D47-95F2-3DC80945F807}"/>
              </a:ext>
            </a:extLst>
          </p:cNvPr>
          <p:cNvSpPr>
            <a:spLocks noGrp="1"/>
          </p:cNvSpPr>
          <p:nvPr>
            <p:ph type="pic" sz="quarter" idx="14"/>
          </p:nvPr>
        </p:nvSpPr>
        <p:spPr>
          <a:xfrm>
            <a:off x="1017070" y="1800000"/>
            <a:ext cx="2341130" cy="2341130"/>
          </a:xfrm>
        </p:spPr>
        <p:txBody>
          <a:bodyPr/>
          <a:lstStyle>
            <a:lvl1pPr marL="50800" indent="0">
              <a:buNone/>
              <a:defRPr/>
            </a:lvl1pPr>
          </a:lstStyle>
          <a:p>
            <a:r>
              <a:rPr lang="en-US"/>
              <a:t>Click icon to add picture</a:t>
            </a:r>
            <a:endParaRPr lang="fi-FI"/>
          </a:p>
        </p:txBody>
      </p:sp>
    </p:spTree>
    <p:extLst>
      <p:ext uri="{BB962C8B-B14F-4D97-AF65-F5344CB8AC3E}">
        <p14:creationId xmlns:p14="http://schemas.microsoft.com/office/powerpoint/2010/main" val="38710881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7" name="Google Shape;27;p4"/>
          <p:cNvSpPr txBox="1">
            <a:spLocks noGrp="1"/>
          </p:cNvSpPr>
          <p:nvPr>
            <p:ph type="body" idx="1"/>
          </p:nvPr>
        </p:nvSpPr>
        <p:spPr>
          <a:xfrm>
            <a:off x="3432174" y="1076132"/>
            <a:ext cx="7921625" cy="5100831"/>
          </a:xfrm>
          <a:prstGeom prst="rect">
            <a:avLst/>
          </a:prstGeom>
          <a:noFill/>
          <a:ln>
            <a:noFill/>
          </a:ln>
        </p:spPr>
        <p:txBody>
          <a:bodyPr spcFirstLastPara="1" wrap="square" lIns="91425" tIns="45700" rIns="91425" bIns="45700" anchor="t" anchorCtr="0">
            <a:normAutofit/>
          </a:bodyPr>
          <a:lstStyle>
            <a:lvl1pPr marL="0" lvl="0" indent="0" algn="l">
              <a:lnSpc>
                <a:spcPct val="100000"/>
              </a:lnSpc>
              <a:spcBef>
                <a:spcPts val="1000"/>
              </a:spcBef>
              <a:spcAft>
                <a:spcPts val="0"/>
              </a:spcAft>
              <a:buClr>
                <a:schemeClr val="dk1"/>
              </a:buClr>
              <a:buSzPts val="3840"/>
              <a:buFont typeface="Montserrat"/>
              <a:buNone/>
              <a:defRPr sz="2400"/>
            </a:lvl1pPr>
            <a:lvl2pPr marL="914400" lvl="1" indent="-216000" algn="l">
              <a:lnSpc>
                <a:spcPct val="90000"/>
              </a:lnSpc>
              <a:spcBef>
                <a:spcPts val="600"/>
              </a:spcBef>
              <a:spcAft>
                <a:spcPts val="0"/>
              </a:spcAft>
              <a:buClr>
                <a:schemeClr val="dk1"/>
              </a:buClr>
              <a:buSzPts val="18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6EB0425D-AA35-7F49-9D46-C0E005F429DB}"/>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17951716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1" name="Google Shape;41;p6"/>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523240" lvl="0" indent="-457200" algn="l">
              <a:lnSpc>
                <a:spcPct val="110000"/>
              </a:lnSpc>
              <a:spcBef>
                <a:spcPts val="1000"/>
              </a:spcBef>
              <a:spcAft>
                <a:spcPts val="0"/>
              </a:spcAft>
              <a:buClr>
                <a:schemeClr val="dk1"/>
              </a:buClr>
              <a:buSzPts val="2560"/>
              <a:buFont typeface="Normaali järjestelmäfontti"/>
              <a:buChar char="»"/>
              <a:defRPr sz="32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1" y="6356350"/>
            <a:ext cx="10070998"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14436963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2D72AE-832E-922B-0B5D-9914E40AF135}"/>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6A319D41-6A04-929F-6466-9E4CCAAF25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E7C00B21-556F-D1B2-79A4-69E9DA41C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3A8796A2-9EAB-B532-0F24-70995D4A5409}"/>
              </a:ext>
            </a:extLst>
          </p:cNvPr>
          <p:cNvSpPr>
            <a:spLocks noGrp="1"/>
          </p:cNvSpPr>
          <p:nvPr>
            <p:ph type="dt" sz="half" idx="10"/>
          </p:nvPr>
        </p:nvSpPr>
        <p:spPr/>
        <p:txBody>
          <a:bodyPr/>
          <a:lstStyle/>
          <a:p>
            <a:fld id="{11E6E09C-2653-4AA5-990A-90643E998404}" type="datetimeFigureOut">
              <a:rPr lang="fi-FI" smtClean="0"/>
              <a:t>17.2.2025</a:t>
            </a:fld>
            <a:endParaRPr lang="fi-FI"/>
          </a:p>
        </p:txBody>
      </p:sp>
      <p:sp>
        <p:nvSpPr>
          <p:cNvPr id="6" name="Alatunnisteen paikkamerkki 5">
            <a:extLst>
              <a:ext uri="{FF2B5EF4-FFF2-40B4-BE49-F238E27FC236}">
                <a16:creationId xmlns:a16="http://schemas.microsoft.com/office/drawing/2014/main" id="{073E2C87-8C7C-B713-2237-967591042EB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3470911-D26C-CB89-2579-821CB3BE4FAE}"/>
              </a:ext>
            </a:extLst>
          </p:cNvPr>
          <p:cNvSpPr>
            <a:spLocks noGrp="1"/>
          </p:cNvSpPr>
          <p:nvPr>
            <p:ph type="sldNum" sz="quarter" idx="12"/>
          </p:nvPr>
        </p:nvSpPr>
        <p:spPr/>
        <p:txBody>
          <a:bodyPr/>
          <a:lstStyle/>
          <a:p>
            <a:fld id="{077D4B7D-2ED1-42E7-805F-822854BD3C26}" type="slidenum">
              <a:rPr lang="fi-FI" smtClean="0"/>
              <a:t>‹#›</a:t>
            </a:fld>
            <a:endParaRPr lang="fi-FI"/>
          </a:p>
        </p:txBody>
      </p:sp>
    </p:spTree>
    <p:extLst>
      <p:ext uri="{BB962C8B-B14F-4D97-AF65-F5344CB8AC3E}">
        <p14:creationId xmlns:p14="http://schemas.microsoft.com/office/powerpoint/2010/main" val="397932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B087A57D-4D24-F885-0CAA-4256F924EEA1}"/>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C9D8C1D3-9535-CB71-9667-9CDD6C7FF5AD}"/>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0FCCBF2-F62F-0410-5A1C-CDD43CA8A4C0}"/>
              </a:ext>
            </a:extLst>
          </p:cNvPr>
          <p:cNvSpPr>
            <a:spLocks noGrp="1"/>
          </p:cNvSpPr>
          <p:nvPr>
            <p:ph type="dt" sz="half" idx="10"/>
          </p:nvPr>
        </p:nvSpPr>
        <p:spPr/>
        <p:txBody>
          <a:bodyPr/>
          <a:lstStyle/>
          <a:p>
            <a:fld id="{11E6E09C-2653-4AA5-990A-90643E998404}" type="datetimeFigureOut">
              <a:rPr lang="fi-FI" smtClean="0"/>
              <a:t>17.2.2025</a:t>
            </a:fld>
            <a:endParaRPr lang="fi-FI"/>
          </a:p>
        </p:txBody>
      </p:sp>
      <p:sp>
        <p:nvSpPr>
          <p:cNvPr id="5" name="Alatunnisteen paikkamerkki 4">
            <a:extLst>
              <a:ext uri="{FF2B5EF4-FFF2-40B4-BE49-F238E27FC236}">
                <a16:creationId xmlns:a16="http://schemas.microsoft.com/office/drawing/2014/main" id="{015AE8C7-51E7-0CB3-F432-9615CBFBAF8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8750150-DE2A-4BD8-F295-0E1C981A3558}"/>
              </a:ext>
            </a:extLst>
          </p:cNvPr>
          <p:cNvSpPr>
            <a:spLocks noGrp="1"/>
          </p:cNvSpPr>
          <p:nvPr>
            <p:ph type="sldNum" sz="quarter" idx="12"/>
          </p:nvPr>
        </p:nvSpPr>
        <p:spPr/>
        <p:txBody>
          <a:bodyPr/>
          <a:lstStyle/>
          <a:p>
            <a:fld id="{077D4B7D-2ED1-42E7-805F-822854BD3C26}" type="slidenum">
              <a:rPr lang="fi-FI" smtClean="0"/>
              <a:t>‹#›</a:t>
            </a:fld>
            <a:endParaRPr lang="fi-FI"/>
          </a:p>
        </p:txBody>
      </p:sp>
    </p:spTree>
    <p:extLst>
      <p:ext uri="{BB962C8B-B14F-4D97-AF65-F5344CB8AC3E}">
        <p14:creationId xmlns:p14="http://schemas.microsoft.com/office/powerpoint/2010/main" val="537399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_HEADER_1">
  <p:cSld name="SECTION_HEADER_1">
    <p:bg>
      <p:bgPr>
        <a:pattFill prst="pct90">
          <a:fgClr>
            <a:schemeClr val="accent6"/>
          </a:fgClr>
          <a:bgClr>
            <a:schemeClr val="bg1"/>
          </a:bgClr>
        </a:pattFill>
        <a:effectLst/>
      </p:bgPr>
    </p:bg>
    <p:spTree>
      <p:nvGrpSpPr>
        <p:cNvPr id="1" name="Shape 62"/>
        <p:cNvGrpSpPr/>
        <p:nvPr/>
      </p:nvGrpSpPr>
      <p:grpSpPr>
        <a:xfrm>
          <a:off x="0" y="0"/>
          <a:ext cx="0" cy="0"/>
          <a:chOff x="0" y="0"/>
          <a:chExt cx="0" cy="0"/>
        </a:xfrm>
      </p:grpSpPr>
      <p:pic>
        <p:nvPicPr>
          <p:cNvPr id="64" name="Google Shape;64;p10" descr="Text, logo&#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257127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838200" y="1825625"/>
            <a:ext cx="5112000" cy="4351338"/>
          </a:xfrm>
          <a:prstGeom prst="rect">
            <a:avLst/>
          </a:prstGeom>
          <a:noFill/>
          <a:ln>
            <a:noFill/>
          </a:ln>
        </p:spPr>
        <p:txBody>
          <a:bodyPr spcFirstLastPara="1" wrap="square" lIns="91425" tIns="45700" rIns="91425" bIns="45700" anchor="t" anchorCtr="0">
            <a:normAutofit/>
          </a:bodyPr>
          <a:lstStyle>
            <a:lvl1pPr marL="360000" lvl="0" indent="-288000" algn="l">
              <a:lnSpc>
                <a:spcPct val="110000"/>
              </a:lnSpc>
              <a:spcBef>
                <a:spcPts val="1000"/>
              </a:spcBef>
              <a:spcAft>
                <a:spcPts val="0"/>
              </a:spcAft>
              <a:buClr>
                <a:schemeClr val="dk1"/>
              </a:buClr>
              <a:buSzPct val="80000"/>
              <a:buFont typeface="Arial"/>
              <a:buChar char="»"/>
              <a:defRPr sz="18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9" name="Google Shape;41;p6">
            <a:extLst>
              <a:ext uri="{FF2B5EF4-FFF2-40B4-BE49-F238E27FC236}">
                <a16:creationId xmlns:a16="http://schemas.microsoft.com/office/drawing/2014/main" id="{46EE80C9-80CB-B345-8895-1A6D98EDD8BD}"/>
              </a:ext>
            </a:extLst>
          </p:cNvPr>
          <p:cNvSpPr txBox="1">
            <a:spLocks noGrp="1"/>
          </p:cNvSpPr>
          <p:nvPr>
            <p:ph type="body" idx="14"/>
          </p:nvPr>
        </p:nvSpPr>
        <p:spPr>
          <a:xfrm>
            <a:off x="6242400" y="1825625"/>
            <a:ext cx="5112000" cy="4351338"/>
          </a:xfrm>
          <a:prstGeom prst="rect">
            <a:avLst/>
          </a:prstGeom>
          <a:noFill/>
          <a:ln>
            <a:noFill/>
          </a:ln>
        </p:spPr>
        <p:txBody>
          <a:bodyPr spcFirstLastPara="1" wrap="square" lIns="91425" tIns="45700" rIns="91425" bIns="45700" anchor="t" anchorCtr="0">
            <a:normAutofit/>
          </a:bodyPr>
          <a:lstStyle>
            <a:lvl1pPr marL="360000" lvl="0" indent="-288000" algn="l">
              <a:lnSpc>
                <a:spcPct val="110000"/>
              </a:lnSpc>
              <a:spcBef>
                <a:spcPts val="1000"/>
              </a:spcBef>
              <a:spcAft>
                <a:spcPts val="0"/>
              </a:spcAft>
              <a:buClr>
                <a:schemeClr val="dk1"/>
              </a:buClr>
              <a:buSzPct val="80000"/>
              <a:buFont typeface="Arial"/>
              <a:buChar char="»"/>
              <a:defRPr sz="18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25244749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bg>
      <p:bgPr>
        <a:solidFill>
          <a:schemeClr val="bg2"/>
        </a:solidFill>
        <a:effectLst/>
      </p:bgPr>
    </p:bg>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91160" algn="l">
              <a:lnSpc>
                <a:spcPct val="110000"/>
              </a:lnSpc>
              <a:spcBef>
                <a:spcPts val="1000"/>
              </a:spcBef>
              <a:spcAft>
                <a:spcPts val="0"/>
              </a:spcAft>
              <a:buClr>
                <a:schemeClr val="bg1"/>
              </a:buClr>
              <a:buSzPts val="2560"/>
              <a:buFont typeface="Arial"/>
              <a:buChar char="»"/>
              <a:defRPr sz="3200">
                <a:solidFill>
                  <a:schemeClr val="bg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311043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838200" y="1825625"/>
            <a:ext cx="9436768"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ct val="8000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1633539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838200" y="1825625"/>
            <a:ext cx="8635482"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ct val="8000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2895212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838200" y="1825625"/>
            <a:ext cx="7661304"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ts val="256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3" name="Sisällön paikkamerkki 2">
            <a:extLst>
              <a:ext uri="{FF2B5EF4-FFF2-40B4-BE49-F238E27FC236}">
                <a16:creationId xmlns:a16="http://schemas.microsoft.com/office/drawing/2014/main" id="{09F1CA4B-E6DE-1D4E-8DAE-334CF78F1F7E}"/>
              </a:ext>
            </a:extLst>
          </p:cNvPr>
          <p:cNvSpPr>
            <a:spLocks noGrp="1"/>
          </p:cNvSpPr>
          <p:nvPr>
            <p:ph sz="quarter" idx="14"/>
          </p:nvPr>
        </p:nvSpPr>
        <p:spPr>
          <a:xfrm>
            <a:off x="8596313" y="1825625"/>
            <a:ext cx="275748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917819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4622800" y="1825625"/>
            <a:ext cx="6731000"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ct val="8000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4622799" y="6356350"/>
            <a:ext cx="669818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3" name="Sisällön paikkamerkki 2">
            <a:extLst>
              <a:ext uri="{FF2B5EF4-FFF2-40B4-BE49-F238E27FC236}">
                <a16:creationId xmlns:a16="http://schemas.microsoft.com/office/drawing/2014/main" id="{09F1CA4B-E6DE-1D4E-8DAE-334CF78F1F7E}"/>
              </a:ext>
            </a:extLst>
          </p:cNvPr>
          <p:cNvSpPr>
            <a:spLocks noGrp="1"/>
          </p:cNvSpPr>
          <p:nvPr>
            <p:ph sz="quarter" idx="14"/>
          </p:nvPr>
        </p:nvSpPr>
        <p:spPr>
          <a:xfrm>
            <a:off x="0" y="1825624"/>
            <a:ext cx="4475480" cy="503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455709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7" name="Google Shape;27;p4"/>
          <p:cNvSpPr txBox="1">
            <a:spLocks noGrp="1"/>
          </p:cNvSpPr>
          <p:nvPr>
            <p:ph type="body" idx="1"/>
          </p:nvPr>
        </p:nvSpPr>
        <p:spPr>
          <a:xfrm>
            <a:off x="838200" y="1076132"/>
            <a:ext cx="10515600" cy="5100831"/>
          </a:xfrm>
          <a:prstGeom prst="rect">
            <a:avLst/>
          </a:prstGeom>
          <a:noFill/>
          <a:ln>
            <a:noFill/>
          </a:ln>
        </p:spPr>
        <p:txBody>
          <a:bodyPr spcFirstLastPara="1" wrap="square" lIns="91425" tIns="45700" rIns="91425" bIns="45700" anchor="ctr" anchorCtr="0">
            <a:normAutofit/>
          </a:bodyPr>
          <a:lstStyle>
            <a:lvl1pPr marL="457200" lvl="0" indent="-472440" algn="l">
              <a:lnSpc>
                <a:spcPct val="90000"/>
              </a:lnSpc>
              <a:spcBef>
                <a:spcPts val="1000"/>
              </a:spcBef>
              <a:spcAft>
                <a:spcPts val="0"/>
              </a:spcAft>
              <a:buClr>
                <a:schemeClr val="dk1"/>
              </a:buClr>
              <a:buSzPts val="3840"/>
              <a:buFont typeface="Montserrat"/>
              <a:buChar char="»"/>
              <a:defRPr sz="4800" b="0"/>
            </a:lvl1pPr>
            <a:lvl2pPr marL="914400" lvl="1" indent="-2160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6EB0425D-AA35-7F49-9D46-C0E005F429DB}"/>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2829774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1FC86B-2396-CEEF-A404-FEFF3CDA2635}"/>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D4AC3974-F2C7-E25E-9F89-7F9759D9EA60}"/>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603D3EB-8E9E-DEAA-4902-3E38081CA633}"/>
              </a:ext>
            </a:extLst>
          </p:cNvPr>
          <p:cNvSpPr>
            <a:spLocks noGrp="1"/>
          </p:cNvSpPr>
          <p:nvPr>
            <p:ph type="dt" sz="half" idx="10"/>
          </p:nvPr>
        </p:nvSpPr>
        <p:spPr/>
        <p:txBody>
          <a:bodyPr/>
          <a:lstStyle/>
          <a:p>
            <a:fld id="{11E6E09C-2653-4AA5-990A-90643E998404}" type="datetimeFigureOut">
              <a:rPr lang="fi-FI" smtClean="0"/>
              <a:t>17.2.2025</a:t>
            </a:fld>
            <a:endParaRPr lang="fi-FI"/>
          </a:p>
        </p:txBody>
      </p:sp>
      <p:sp>
        <p:nvSpPr>
          <p:cNvPr id="5" name="Alatunnisteen paikkamerkki 4">
            <a:extLst>
              <a:ext uri="{FF2B5EF4-FFF2-40B4-BE49-F238E27FC236}">
                <a16:creationId xmlns:a16="http://schemas.microsoft.com/office/drawing/2014/main" id="{8FA8967F-1054-956D-EA62-5AE46161877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559D083-615F-0AC9-A834-A4B202B38980}"/>
              </a:ext>
            </a:extLst>
          </p:cNvPr>
          <p:cNvSpPr>
            <a:spLocks noGrp="1"/>
          </p:cNvSpPr>
          <p:nvPr>
            <p:ph type="sldNum" sz="quarter" idx="12"/>
          </p:nvPr>
        </p:nvSpPr>
        <p:spPr/>
        <p:txBody>
          <a:bodyPr/>
          <a:lstStyle/>
          <a:p>
            <a:fld id="{077D4B7D-2ED1-42E7-805F-822854BD3C26}" type="slidenum">
              <a:rPr lang="fi-FI" smtClean="0"/>
              <a:t>‹#›</a:t>
            </a:fld>
            <a:endParaRPr lang="fi-FI"/>
          </a:p>
        </p:txBody>
      </p:sp>
    </p:spTree>
    <p:extLst>
      <p:ext uri="{BB962C8B-B14F-4D97-AF65-F5344CB8AC3E}">
        <p14:creationId xmlns:p14="http://schemas.microsoft.com/office/powerpoint/2010/main" val="2975679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7" name="Google Shape;27;p4"/>
          <p:cNvSpPr txBox="1">
            <a:spLocks noGrp="1"/>
          </p:cNvSpPr>
          <p:nvPr>
            <p:ph type="body" idx="1"/>
          </p:nvPr>
        </p:nvSpPr>
        <p:spPr>
          <a:xfrm>
            <a:off x="838200" y="1076132"/>
            <a:ext cx="9150383" cy="5100831"/>
          </a:xfrm>
          <a:prstGeom prst="rect">
            <a:avLst/>
          </a:prstGeom>
          <a:noFill/>
          <a:ln>
            <a:noFill/>
          </a:ln>
        </p:spPr>
        <p:txBody>
          <a:bodyPr spcFirstLastPara="1" wrap="square" lIns="91425" tIns="45700" rIns="91425" bIns="45700" anchor="t" anchorCtr="0">
            <a:normAutofit/>
          </a:bodyPr>
          <a:lstStyle>
            <a:lvl1pPr marL="457200" lvl="0" indent="-472440" algn="l">
              <a:lnSpc>
                <a:spcPct val="90000"/>
              </a:lnSpc>
              <a:spcBef>
                <a:spcPts val="1000"/>
              </a:spcBef>
              <a:spcAft>
                <a:spcPts val="0"/>
              </a:spcAft>
              <a:buClr>
                <a:schemeClr val="dk1"/>
              </a:buClr>
              <a:buSzPts val="3840"/>
              <a:buFont typeface="Montserrat"/>
              <a:buChar char="»"/>
              <a:defRPr sz="4800"/>
            </a:lvl1pPr>
            <a:lvl2pPr marL="914400" lvl="1" indent="-2160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6EB0425D-AA35-7F49-9D46-C0E005F429DB}"/>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1078674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8" name="Google Shape;41;p6">
            <a:extLst>
              <a:ext uri="{FF2B5EF4-FFF2-40B4-BE49-F238E27FC236}">
                <a16:creationId xmlns:a16="http://schemas.microsoft.com/office/drawing/2014/main" id="{78637F01-2B97-49D0-9243-2A348D7502AB}"/>
              </a:ext>
            </a:extLst>
          </p:cNvPr>
          <p:cNvSpPr txBox="1">
            <a:spLocks noGrp="1"/>
          </p:cNvSpPr>
          <p:nvPr>
            <p:ph type="body" idx="13"/>
          </p:nvPr>
        </p:nvSpPr>
        <p:spPr>
          <a:xfrm>
            <a:off x="838200" y="1825625"/>
            <a:ext cx="7043057" cy="4351338"/>
          </a:xfrm>
          <a:prstGeom prst="rect">
            <a:avLst/>
          </a:prstGeom>
          <a:noFill/>
          <a:ln>
            <a:noFill/>
          </a:ln>
        </p:spPr>
        <p:txBody>
          <a:bodyPr spcFirstLastPara="1" wrap="square" lIns="91425" tIns="45700" rIns="91425" bIns="45700" anchor="t" anchorCtr="0">
            <a:normAutofit/>
          </a:bodyPr>
          <a:lstStyle>
            <a:lvl1pPr marL="457200" lvl="0" indent="-391160" algn="l">
              <a:lnSpc>
                <a:spcPct val="100000"/>
              </a:lnSpc>
              <a:spcBef>
                <a:spcPts val="1000"/>
              </a:spcBef>
              <a:spcAft>
                <a:spcPts val="0"/>
              </a:spcAft>
              <a:buClr>
                <a:schemeClr val="dk1"/>
              </a:buClr>
              <a:buSzPts val="2560"/>
              <a:buFont typeface="Arial"/>
              <a:buChar char="»"/>
              <a:defRPr sz="32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 name="Content Placeholder 2">
            <a:extLst>
              <a:ext uri="{FF2B5EF4-FFF2-40B4-BE49-F238E27FC236}">
                <a16:creationId xmlns:a16="http://schemas.microsoft.com/office/drawing/2014/main" id="{B76EDA43-E122-438F-AEBF-A78FC18400F9}"/>
              </a:ext>
            </a:extLst>
          </p:cNvPr>
          <p:cNvSpPr>
            <a:spLocks noGrp="1"/>
          </p:cNvSpPr>
          <p:nvPr>
            <p:ph sz="quarter" idx="14"/>
          </p:nvPr>
        </p:nvSpPr>
        <p:spPr>
          <a:xfrm>
            <a:off x="8024327" y="2002971"/>
            <a:ext cx="3329473" cy="4173992"/>
          </a:xfrm>
        </p:spPr>
        <p:txBody>
          <a:bodyPr>
            <a:normAutofit/>
          </a:bodyPr>
          <a:lstStyle>
            <a:lvl1pPr marL="50800" indent="0">
              <a:buNone/>
              <a:defRPr sz="1800"/>
            </a:lvl1pPr>
            <a:lvl2pPr marL="533400" indent="0">
              <a:buNone/>
              <a:defRPr sz="1600"/>
            </a:lvl2pPr>
            <a:lvl3pPr marL="1016000" indent="0">
              <a:buNone/>
              <a:defRPr sz="1400"/>
            </a:lvl3pPr>
            <a:lvl4pPr marL="1485900" indent="0">
              <a:buNone/>
              <a:defRPr sz="1200"/>
            </a:lvl4pPr>
            <a:lvl5pPr marL="194310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5E8653B0-F371-2A4F-9728-15B2BC26C730}"/>
              </a:ext>
            </a:extLst>
          </p:cNvPr>
          <p:cNvSpPr>
            <a:spLocks noGrp="1"/>
          </p:cNvSpPr>
          <p:nvPr>
            <p:ph type="body" sz="quarter" idx="15"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22663737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reserve="1" userDrawn="1">
  <p:cSld name="Main point">
    <p:spTree>
      <p:nvGrpSpPr>
        <p:cNvPr id="1" name="Shape 46"/>
        <p:cNvGrpSpPr/>
        <p:nvPr/>
      </p:nvGrpSpPr>
      <p:grpSpPr>
        <a:xfrm>
          <a:off x="0" y="0"/>
          <a:ext cx="0" cy="0"/>
          <a:chOff x="0" y="0"/>
          <a:chExt cx="0" cy="0"/>
        </a:xfrm>
      </p:grpSpPr>
      <p:sp>
        <p:nvSpPr>
          <p:cNvPr id="48" name="Google Shape;48;p7"/>
          <p:cNvSpPr txBox="1">
            <a:spLocks noGrp="1"/>
          </p:cNvSpPr>
          <p:nvPr>
            <p:ph type="body" idx="1"/>
          </p:nvPr>
        </p:nvSpPr>
        <p:spPr>
          <a:xfrm>
            <a:off x="1360488" y="600074"/>
            <a:ext cx="8197882" cy="5617547"/>
          </a:xfrm>
          <a:prstGeom prst="rect">
            <a:avLst/>
          </a:prstGeom>
          <a:noFill/>
          <a:ln>
            <a:noFill/>
          </a:ln>
        </p:spPr>
        <p:txBody>
          <a:bodyPr spcFirstLastPara="1" wrap="square" lIns="91425" tIns="45700" rIns="91425" bIns="45700" anchor="ctr" anchorCtr="0">
            <a:normAutofit/>
          </a:bodyPr>
          <a:lstStyle>
            <a:lvl1pPr marL="457200" lvl="0" indent="-511200" algn="l">
              <a:lnSpc>
                <a:spcPct val="90000"/>
              </a:lnSpc>
              <a:spcBef>
                <a:spcPts val="300"/>
              </a:spcBef>
              <a:spcAft>
                <a:spcPts val="0"/>
              </a:spcAft>
              <a:buSzPts val="2800"/>
              <a:buFont typeface="+mj-lt"/>
              <a:buAutoNum type="arabicPeriod"/>
              <a:defRPr sz="4800">
                <a:latin typeface="Montserrat"/>
                <a:ea typeface="Montserrat"/>
                <a:cs typeface="Montserrat"/>
                <a:sym typeface="Montserrat"/>
              </a:defRPr>
            </a:lvl1pPr>
            <a:lvl2pPr marL="914400" lvl="1" indent="-228600" algn="l">
              <a:lnSpc>
                <a:spcPct val="90000"/>
              </a:lnSpc>
              <a:spcBef>
                <a:spcPts val="300"/>
              </a:spcBef>
              <a:spcAft>
                <a:spcPts val="0"/>
              </a:spcAft>
              <a:buSzPts val="2400"/>
              <a:buNone/>
              <a:defRPr sz="4800">
                <a:latin typeface="Montserrat"/>
                <a:ea typeface="Montserrat"/>
                <a:cs typeface="Montserrat"/>
                <a:sym typeface="Montserrat"/>
              </a:defRPr>
            </a:lvl2pPr>
            <a:lvl3pPr marL="1371600" lvl="2" indent="-228600" algn="l">
              <a:lnSpc>
                <a:spcPct val="90000"/>
              </a:lnSpc>
              <a:spcBef>
                <a:spcPts val="300"/>
              </a:spcBef>
              <a:spcAft>
                <a:spcPts val="0"/>
              </a:spcAft>
              <a:buSzPts val="2000"/>
              <a:buNone/>
              <a:defRPr sz="4400">
                <a:latin typeface="Montserrat"/>
                <a:ea typeface="Montserrat"/>
                <a:cs typeface="Montserrat"/>
                <a:sym typeface="Montserrat"/>
              </a:defRPr>
            </a:lvl3pPr>
            <a:lvl4pPr marL="1828800" lvl="3" indent="-228600" algn="l">
              <a:lnSpc>
                <a:spcPct val="90000"/>
              </a:lnSpc>
              <a:spcBef>
                <a:spcPts val="300"/>
              </a:spcBef>
              <a:spcAft>
                <a:spcPts val="0"/>
              </a:spcAft>
              <a:buSzPts val="1800"/>
              <a:buNone/>
              <a:defRPr sz="4000">
                <a:latin typeface="Montserrat"/>
                <a:ea typeface="Montserrat"/>
                <a:cs typeface="Montserrat"/>
                <a:sym typeface="Montserrat"/>
              </a:defRPr>
            </a:lvl4pPr>
            <a:lvl5pPr marL="2286000" lvl="4" indent="-228600" algn="l">
              <a:lnSpc>
                <a:spcPct val="90000"/>
              </a:lnSpc>
              <a:spcBef>
                <a:spcPts val="300"/>
              </a:spcBef>
              <a:spcAft>
                <a:spcPts val="0"/>
              </a:spcAft>
              <a:buSzPts val="1800"/>
              <a:buNone/>
              <a:defRPr sz="4000">
                <a:latin typeface="Montserrat"/>
                <a:ea typeface="Montserrat"/>
                <a:cs typeface="Montserrat"/>
                <a:sym typeface="Montserra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437EC755-73FB-1A4E-972D-5AFC674C8BB5}"/>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2306363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Main point" userDrawn="1">
  <p:cSld name="1_Main point">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1361159" y="600200"/>
            <a:ext cx="8490300" cy="407859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r>
              <a:rPr lang="en-US"/>
              <a:t>Click to edit Master title style</a:t>
            </a:r>
            <a:endParaRPr/>
          </a:p>
        </p:txBody>
      </p:sp>
      <p:sp>
        <p:nvSpPr>
          <p:cNvPr id="72" name="Google Shape;72;p12"/>
          <p:cNvSpPr txBox="1">
            <a:spLocks noGrp="1"/>
          </p:cNvSpPr>
          <p:nvPr>
            <p:ph type="body" idx="1"/>
          </p:nvPr>
        </p:nvSpPr>
        <p:spPr>
          <a:xfrm>
            <a:off x="1361542" y="4759325"/>
            <a:ext cx="8489950" cy="129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pPr lvl="0"/>
            <a:r>
              <a:rPr lang="en-US"/>
              <a:t>Click to edit Master text styles</a:t>
            </a:r>
          </a:p>
        </p:txBody>
      </p:sp>
      <p:sp>
        <p:nvSpPr>
          <p:cNvPr id="7" name="Text Placeholder 2">
            <a:extLst>
              <a:ext uri="{FF2B5EF4-FFF2-40B4-BE49-F238E27FC236}">
                <a16:creationId xmlns:a16="http://schemas.microsoft.com/office/drawing/2014/main" id="{CA00F418-0BC2-0646-BB5B-B1A32A17C9E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4216166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78"/>
        <p:cNvGrpSpPr/>
        <p:nvPr/>
      </p:nvGrpSpPr>
      <p:grpSpPr>
        <a:xfrm>
          <a:off x="0" y="0"/>
          <a:ext cx="0" cy="0"/>
          <a:chOff x="0" y="0"/>
          <a:chExt cx="0" cy="0"/>
        </a:xfrm>
      </p:grpSpPr>
      <p:sp>
        <p:nvSpPr>
          <p:cNvPr id="79" name="Google Shape;79;p1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4"/>
          <p:cNvSpPr txBox="1">
            <a:spLocks noGrp="1"/>
          </p:cNvSpPr>
          <p:nvPr>
            <p:ph type="title"/>
          </p:nvPr>
        </p:nvSpPr>
        <p:spPr>
          <a:xfrm>
            <a:off x="354000" y="1644233"/>
            <a:ext cx="5393700" cy="1976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5600"/>
              <a:buNone/>
              <a:defRPr sz="5600">
                <a:solidFill>
                  <a:schemeClr val="bg2"/>
                </a:solidFill>
              </a:defRPr>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r>
              <a:rPr lang="en-US"/>
              <a:t>Click to edit Master title style</a:t>
            </a:r>
            <a:endParaRPr/>
          </a:p>
        </p:txBody>
      </p:sp>
      <p:sp>
        <p:nvSpPr>
          <p:cNvPr id="81" name="Google Shape;81;p14"/>
          <p:cNvSpPr txBox="1">
            <a:spLocks noGrp="1"/>
          </p:cNvSpPr>
          <p:nvPr>
            <p:ph type="subTitle" idx="1"/>
          </p:nvPr>
        </p:nvSpPr>
        <p:spPr>
          <a:xfrm>
            <a:off x="354000" y="3737433"/>
            <a:ext cx="5393700" cy="16467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800"/>
              <a:buNone/>
              <a:defRPr sz="2800"/>
            </a:lvl1pPr>
            <a:lvl2pPr lvl="1" algn="ctr">
              <a:lnSpc>
                <a:spcPct val="100000"/>
              </a:lnSpc>
              <a:spcBef>
                <a:spcPts val="500"/>
              </a:spcBef>
              <a:spcAft>
                <a:spcPts val="0"/>
              </a:spcAft>
              <a:buSzPts val="2800"/>
              <a:buNone/>
              <a:defRPr sz="2800"/>
            </a:lvl2pPr>
            <a:lvl3pPr lvl="2" algn="ctr">
              <a:lnSpc>
                <a:spcPct val="100000"/>
              </a:lnSpc>
              <a:spcBef>
                <a:spcPts val="500"/>
              </a:spcBef>
              <a:spcAft>
                <a:spcPts val="0"/>
              </a:spcAft>
              <a:buSzPts val="2800"/>
              <a:buNone/>
              <a:defRPr sz="2800"/>
            </a:lvl3pPr>
            <a:lvl4pPr lvl="3" algn="ctr">
              <a:lnSpc>
                <a:spcPct val="100000"/>
              </a:lnSpc>
              <a:spcBef>
                <a:spcPts val="500"/>
              </a:spcBef>
              <a:spcAft>
                <a:spcPts val="0"/>
              </a:spcAft>
              <a:buSzPts val="2800"/>
              <a:buNone/>
              <a:defRPr sz="2800"/>
            </a:lvl4pPr>
            <a:lvl5pPr lvl="4" algn="ctr">
              <a:lnSpc>
                <a:spcPct val="100000"/>
              </a:lnSpc>
              <a:spcBef>
                <a:spcPts val="500"/>
              </a:spcBef>
              <a:spcAft>
                <a:spcPts val="0"/>
              </a:spcAft>
              <a:buSzPts val="2800"/>
              <a:buNone/>
              <a:defRPr sz="2800"/>
            </a:lvl5pPr>
            <a:lvl6pPr lvl="5" algn="ctr">
              <a:lnSpc>
                <a:spcPct val="100000"/>
              </a:lnSpc>
              <a:spcBef>
                <a:spcPts val="500"/>
              </a:spcBef>
              <a:spcAft>
                <a:spcPts val="0"/>
              </a:spcAft>
              <a:buSzPts val="2800"/>
              <a:buNone/>
              <a:defRPr sz="2800"/>
            </a:lvl6pPr>
            <a:lvl7pPr lvl="6" algn="ctr">
              <a:lnSpc>
                <a:spcPct val="100000"/>
              </a:lnSpc>
              <a:spcBef>
                <a:spcPts val="500"/>
              </a:spcBef>
              <a:spcAft>
                <a:spcPts val="0"/>
              </a:spcAft>
              <a:buSzPts val="2800"/>
              <a:buNone/>
              <a:defRPr sz="2800"/>
            </a:lvl7pPr>
            <a:lvl8pPr lvl="7" algn="ctr">
              <a:lnSpc>
                <a:spcPct val="100000"/>
              </a:lnSpc>
              <a:spcBef>
                <a:spcPts val="500"/>
              </a:spcBef>
              <a:spcAft>
                <a:spcPts val="0"/>
              </a:spcAft>
              <a:buSzPts val="2800"/>
              <a:buNone/>
              <a:defRPr sz="2800"/>
            </a:lvl8pPr>
            <a:lvl9pPr lvl="8" algn="ctr">
              <a:lnSpc>
                <a:spcPct val="100000"/>
              </a:lnSpc>
              <a:spcBef>
                <a:spcPts val="500"/>
              </a:spcBef>
              <a:spcAft>
                <a:spcPts val="0"/>
              </a:spcAft>
              <a:buSzPts val="2800"/>
              <a:buNone/>
              <a:defRPr sz="2800"/>
            </a:lvl9pPr>
          </a:lstStyle>
          <a:p>
            <a:r>
              <a:rPr lang="en-US"/>
              <a:t>Click to edit Master subtitle style</a:t>
            </a:r>
            <a:endParaRPr/>
          </a:p>
        </p:txBody>
      </p:sp>
      <p:sp>
        <p:nvSpPr>
          <p:cNvPr id="82" name="Google Shape;82;p14"/>
          <p:cNvSpPr txBox="1">
            <a:spLocks noGrp="1"/>
          </p:cNvSpPr>
          <p:nvPr>
            <p:ph type="body" idx="2"/>
          </p:nvPr>
        </p:nvSpPr>
        <p:spPr>
          <a:xfrm>
            <a:off x="6586000" y="965433"/>
            <a:ext cx="5115900" cy="4926900"/>
          </a:xfrm>
          <a:prstGeom prst="rect">
            <a:avLst/>
          </a:prstGeom>
          <a:noFill/>
          <a:ln>
            <a:noFill/>
          </a:ln>
        </p:spPr>
        <p:txBody>
          <a:bodyPr spcFirstLastPara="1" wrap="square" lIns="91425" tIns="45700" rIns="91425" bIns="45700" anchor="ctr"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pPr lvl="0"/>
            <a:r>
              <a:rPr lang="en-US"/>
              <a:t>Click to edit Master text styles</a:t>
            </a:r>
          </a:p>
        </p:txBody>
      </p:sp>
      <p:sp>
        <p:nvSpPr>
          <p:cNvPr id="7" name="Text Placeholder 2">
            <a:extLst>
              <a:ext uri="{FF2B5EF4-FFF2-40B4-BE49-F238E27FC236}">
                <a16:creationId xmlns:a16="http://schemas.microsoft.com/office/drawing/2014/main" id="{EC2B1802-A3C3-D740-949B-09978BB43B3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1057655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userDrawn="1">
  <p:cSld name="Section Header">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Montserrat ExtraBold"/>
              <a:buNone/>
              <a:defRPr sz="6000">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86" name="Google Shape;86;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5" name="Text Placeholder 2">
            <a:extLst>
              <a:ext uri="{FF2B5EF4-FFF2-40B4-BE49-F238E27FC236}">
                <a16:creationId xmlns:a16="http://schemas.microsoft.com/office/drawing/2014/main" id="{A5F443F7-0757-0B43-9E58-6BF0BE41DFA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3732515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5" name="Text Placeholder 2">
            <a:extLst>
              <a:ext uri="{FF2B5EF4-FFF2-40B4-BE49-F238E27FC236}">
                <a16:creationId xmlns:a16="http://schemas.microsoft.com/office/drawing/2014/main" id="{B9605F3E-6405-DF45-BC18-4D1725A2B12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34667244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userDrawn="1">
  <p:cSld name="Two Content">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98" name="Google Shape;98;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99" name="Google Shape;99;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 name="Text Placeholder 2">
            <a:extLst>
              <a:ext uri="{FF2B5EF4-FFF2-40B4-BE49-F238E27FC236}">
                <a16:creationId xmlns:a16="http://schemas.microsoft.com/office/drawing/2014/main" id="{79EAB51A-4CB9-C04C-BE53-AC8A73E2A483}"/>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22831920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userDrawn="1">
  <p:cSld name="Content with Caption">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ontserrat ExtraBold"/>
              <a:buNone/>
              <a:defRPr sz="3200">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21" name="Google Shape;121;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122" name="Google Shape;122;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514350" lvl="0" indent="-285750" algn="l">
              <a:lnSpc>
                <a:spcPct val="90000"/>
              </a:lnSpc>
              <a:spcBef>
                <a:spcPts val="1000"/>
              </a:spcBef>
              <a:spcAft>
                <a:spcPts val="0"/>
              </a:spcAft>
              <a:buClr>
                <a:schemeClr val="dk1"/>
              </a:buClr>
              <a:buSzPct val="80000"/>
              <a:buFont typeface="Normaali järjestelmäfontti"/>
              <a:buChar char="»"/>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7" name="Text Placeholder 2">
            <a:extLst>
              <a:ext uri="{FF2B5EF4-FFF2-40B4-BE49-F238E27FC236}">
                <a16:creationId xmlns:a16="http://schemas.microsoft.com/office/drawing/2014/main" id="{67039A3C-BB58-5046-BB31-18CB0C21C5C9}"/>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3942580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userDrawn="1">
  <p:cSld name="Picture with Caption">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ontserrat ExtraBold"/>
              <a:buNone/>
              <a:defRPr sz="3200">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29" name="Google Shape;129;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9pPr>
          </a:lstStyle>
          <a:p>
            <a:r>
              <a:rPr lang="en-US"/>
              <a:t>Click icon to add picture</a:t>
            </a:r>
            <a:endParaRPr/>
          </a:p>
        </p:txBody>
      </p:sp>
      <p:sp>
        <p:nvSpPr>
          <p:cNvPr id="130" name="Google Shape;130;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514350" lvl="0" indent="-285750" algn="l">
              <a:lnSpc>
                <a:spcPct val="90000"/>
              </a:lnSpc>
              <a:spcBef>
                <a:spcPts val="1000"/>
              </a:spcBef>
              <a:spcAft>
                <a:spcPts val="0"/>
              </a:spcAft>
              <a:buClr>
                <a:schemeClr val="dk1"/>
              </a:buClr>
              <a:buSzPct val="80000"/>
              <a:buFont typeface="Normaali järjestelmäfontti"/>
              <a:buChar char="»"/>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7" name="Text Placeholder 2">
            <a:extLst>
              <a:ext uri="{FF2B5EF4-FFF2-40B4-BE49-F238E27FC236}">
                <a16:creationId xmlns:a16="http://schemas.microsoft.com/office/drawing/2014/main" id="{42CDCE8B-D219-7244-AAAB-F0198B60F2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1186785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51701E-8C94-C109-27A2-F84C1F65B3C3}"/>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4F968BEE-8E72-6A17-50DC-4DF0666D19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67FCE449-7D80-E5F0-824A-5751499422EE}"/>
              </a:ext>
            </a:extLst>
          </p:cNvPr>
          <p:cNvSpPr>
            <a:spLocks noGrp="1"/>
          </p:cNvSpPr>
          <p:nvPr>
            <p:ph type="dt" sz="half" idx="10"/>
          </p:nvPr>
        </p:nvSpPr>
        <p:spPr/>
        <p:txBody>
          <a:bodyPr/>
          <a:lstStyle/>
          <a:p>
            <a:fld id="{11E6E09C-2653-4AA5-990A-90643E998404}" type="datetimeFigureOut">
              <a:rPr lang="fi-FI" smtClean="0"/>
              <a:t>17.2.2025</a:t>
            </a:fld>
            <a:endParaRPr lang="fi-FI"/>
          </a:p>
        </p:txBody>
      </p:sp>
      <p:sp>
        <p:nvSpPr>
          <p:cNvPr id="5" name="Alatunnisteen paikkamerkki 4">
            <a:extLst>
              <a:ext uri="{FF2B5EF4-FFF2-40B4-BE49-F238E27FC236}">
                <a16:creationId xmlns:a16="http://schemas.microsoft.com/office/drawing/2014/main" id="{BAAC0899-30CB-3A29-92C8-097A30D9CD5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64D1887-4D62-6319-1E3C-335E8EC97F85}"/>
              </a:ext>
            </a:extLst>
          </p:cNvPr>
          <p:cNvSpPr>
            <a:spLocks noGrp="1"/>
          </p:cNvSpPr>
          <p:nvPr>
            <p:ph type="sldNum" sz="quarter" idx="12"/>
          </p:nvPr>
        </p:nvSpPr>
        <p:spPr/>
        <p:txBody>
          <a:bodyPr/>
          <a:lstStyle/>
          <a:p>
            <a:fld id="{077D4B7D-2ED1-42E7-805F-822854BD3C26}" type="slidenum">
              <a:rPr lang="fi-FI" smtClean="0"/>
              <a:t>‹#›</a:t>
            </a:fld>
            <a:endParaRPr lang="fi-FI"/>
          </a:p>
        </p:txBody>
      </p:sp>
    </p:spTree>
    <p:extLst>
      <p:ext uri="{BB962C8B-B14F-4D97-AF65-F5344CB8AC3E}">
        <p14:creationId xmlns:p14="http://schemas.microsoft.com/office/powerpoint/2010/main" val="3383984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and Vertical Text" userDrawn="1">
  <p:cSld name="Title and Vertical Text">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2" name="Google Shape;142;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 name="Text Placeholder 2">
            <a:extLst>
              <a:ext uri="{FF2B5EF4-FFF2-40B4-BE49-F238E27FC236}">
                <a16:creationId xmlns:a16="http://schemas.microsoft.com/office/drawing/2014/main" id="{C7A475F9-C184-134E-99E7-FA337F8E9744}"/>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36842577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Vertical Title and Text" userDrawn="1">
  <p:cSld name="Vertical Title and Text">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8" name="Google Shape;148;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 name="Text Placeholder 2">
            <a:extLst>
              <a:ext uri="{FF2B5EF4-FFF2-40B4-BE49-F238E27FC236}">
                <a16:creationId xmlns:a16="http://schemas.microsoft.com/office/drawing/2014/main" id="{BB92B4AB-250A-B445-8256-3428855D4FF2}"/>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3259786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SECTION_HEADER_1">
  <p:cSld name="1_SECTION_HEADER_1">
    <p:bg>
      <p:bgPr>
        <a:pattFill prst="pct90">
          <a:fgClr>
            <a:schemeClr val="accent6"/>
          </a:fgClr>
          <a:bgClr>
            <a:schemeClr val="bg1"/>
          </a:bgClr>
        </a:pattFill>
        <a:effectLst/>
      </p:bgPr>
    </p:bg>
    <p:spTree>
      <p:nvGrpSpPr>
        <p:cNvPr id="1" name="Shape 152"/>
        <p:cNvGrpSpPr/>
        <p:nvPr/>
      </p:nvGrpSpPr>
      <p:grpSpPr>
        <a:xfrm>
          <a:off x="0" y="0"/>
          <a:ext cx="0" cy="0"/>
          <a:chOff x="0" y="0"/>
          <a:chExt cx="0" cy="0"/>
        </a:xfrm>
      </p:grpSpPr>
      <p:pic>
        <p:nvPicPr>
          <p:cNvPr id="154" name="Google Shape;154;p25" descr="Logo&#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699460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 Slide">
    <p:spTree>
      <p:nvGrpSpPr>
        <p:cNvPr id="1" name="Shape 11"/>
        <p:cNvGrpSpPr/>
        <p:nvPr/>
      </p:nvGrpSpPr>
      <p:grpSpPr>
        <a:xfrm>
          <a:off x="0" y="0"/>
          <a:ext cx="0" cy="0"/>
          <a:chOff x="0" y="0"/>
          <a:chExt cx="0" cy="0"/>
        </a:xfrm>
      </p:grpSpPr>
      <p:sp>
        <p:nvSpPr>
          <p:cNvPr id="16" name="Google Shape;16;p2"/>
          <p:cNvSpPr txBox="1">
            <a:spLocks noGrp="1"/>
          </p:cNvSpPr>
          <p:nvPr>
            <p:ph type="subTitle" idx="1"/>
          </p:nvPr>
        </p:nvSpPr>
        <p:spPr>
          <a:xfrm>
            <a:off x="2135188" y="1264204"/>
            <a:ext cx="7777162" cy="4557862"/>
          </a:xfrm>
          <a:prstGeom prst="rect">
            <a:avLst/>
          </a:prstGeom>
          <a:noFill/>
          <a:ln>
            <a:noFill/>
          </a:ln>
        </p:spPr>
        <p:txBody>
          <a:bodyPr spcFirstLastPara="1" wrap="square" lIns="91425" tIns="45700" rIns="91425" bIns="45700" anchor="ctr" anchorCtr="0">
            <a:normAutofit/>
          </a:bodyPr>
          <a:lstStyle>
            <a:lvl1pPr marL="50400" lvl="0" indent="0" algn="ctr">
              <a:lnSpc>
                <a:spcPct val="90000"/>
              </a:lnSpc>
              <a:spcBef>
                <a:spcPts val="1000"/>
              </a:spcBef>
              <a:spcAft>
                <a:spcPts val="0"/>
              </a:spcAft>
              <a:buClr>
                <a:schemeClr val="dk1"/>
              </a:buClr>
              <a:buSzPts val="2400"/>
              <a:buNone/>
              <a:defRPr sz="32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5" name="Text Placeholder 2">
            <a:extLst>
              <a:ext uri="{FF2B5EF4-FFF2-40B4-BE49-F238E27FC236}">
                <a16:creationId xmlns:a16="http://schemas.microsoft.com/office/drawing/2014/main" id="{E140D092-490D-A146-9CB9-4A3014357FB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6" name="Google Shape;26;p4">
            <a:extLst>
              <a:ext uri="{FF2B5EF4-FFF2-40B4-BE49-F238E27FC236}">
                <a16:creationId xmlns:a16="http://schemas.microsoft.com/office/drawing/2014/main" id="{1C0D8470-B965-CE4A-B66A-E31EE0571749}"/>
              </a:ext>
            </a:extLst>
          </p:cNvPr>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17318968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295354"/>
            <a:ext cx="9144000" cy="263551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3"/>
          <p:cNvSpPr txBox="1">
            <a:spLocks noGrp="1"/>
          </p:cNvSpPr>
          <p:nvPr>
            <p:ph type="subTitle" idx="1"/>
          </p:nvPr>
        </p:nvSpPr>
        <p:spPr>
          <a:xfrm>
            <a:off x="1524000" y="3824757"/>
            <a:ext cx="9144000"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23" name="Google Shape;23;p3"/>
          <p:cNvPicPr preferRelativeResize="0"/>
          <p:nvPr/>
        </p:nvPicPr>
        <p:blipFill rotWithShape="1">
          <a:blip r:embed="rId2">
            <a:alphaModFix/>
          </a:blip>
          <a:srcRect/>
          <a:stretch/>
        </p:blipFill>
        <p:spPr>
          <a:xfrm>
            <a:off x="5578576" y="595849"/>
            <a:ext cx="1034847" cy="1006495"/>
          </a:xfrm>
          <a:prstGeom prst="rect">
            <a:avLst/>
          </a:prstGeom>
          <a:noFill/>
          <a:ln>
            <a:noFill/>
          </a:ln>
        </p:spPr>
      </p:pic>
      <p:sp>
        <p:nvSpPr>
          <p:cNvPr id="7" name="Text Placeholder 2">
            <a:extLst>
              <a:ext uri="{FF2B5EF4-FFF2-40B4-BE49-F238E27FC236}">
                <a16:creationId xmlns:a16="http://schemas.microsoft.com/office/drawing/2014/main" id="{F55B623F-250B-8949-97DA-B1603F51367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pic>
        <p:nvPicPr>
          <p:cNvPr id="3" name="Kuva 2">
            <a:extLst>
              <a:ext uri="{FF2B5EF4-FFF2-40B4-BE49-F238E27FC236}">
                <a16:creationId xmlns:a16="http://schemas.microsoft.com/office/drawing/2014/main" id="{B13EAAFD-DCFA-238D-A81D-0CC9922A234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3901762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235394"/>
            <a:ext cx="9144000" cy="263551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3"/>
          <p:cNvSpPr txBox="1">
            <a:spLocks noGrp="1"/>
          </p:cNvSpPr>
          <p:nvPr>
            <p:ph type="subTitle" idx="1"/>
          </p:nvPr>
        </p:nvSpPr>
        <p:spPr>
          <a:xfrm>
            <a:off x="1524000" y="3764797"/>
            <a:ext cx="9144000"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13" name="Google Shape;23;p3">
            <a:extLst>
              <a:ext uri="{FF2B5EF4-FFF2-40B4-BE49-F238E27FC236}">
                <a16:creationId xmlns:a16="http://schemas.microsoft.com/office/drawing/2014/main" id="{22C8AFCF-E086-AC4D-ABD4-95185F528C64}"/>
              </a:ext>
            </a:extLst>
          </p:cNvPr>
          <p:cNvPicPr preferRelativeResize="0"/>
          <p:nvPr userDrawn="1"/>
        </p:nvPicPr>
        <p:blipFill rotWithShape="1">
          <a:blip r:embed="rId2">
            <a:alphaModFix/>
          </a:blip>
          <a:srcRect/>
          <a:stretch/>
        </p:blipFill>
        <p:spPr>
          <a:xfrm>
            <a:off x="5578576" y="595849"/>
            <a:ext cx="1034847" cy="1006495"/>
          </a:xfrm>
          <a:prstGeom prst="rect">
            <a:avLst/>
          </a:prstGeom>
          <a:noFill/>
          <a:ln>
            <a:noFill/>
          </a:ln>
        </p:spPr>
      </p:pic>
      <p:sp>
        <p:nvSpPr>
          <p:cNvPr id="10" name="Kuvan paikkamerkki 9">
            <a:extLst>
              <a:ext uri="{FF2B5EF4-FFF2-40B4-BE49-F238E27FC236}">
                <a16:creationId xmlns:a16="http://schemas.microsoft.com/office/drawing/2014/main" id="{6120F477-F896-4446-96B2-24FB07F07E73}"/>
              </a:ext>
            </a:extLst>
          </p:cNvPr>
          <p:cNvSpPr>
            <a:spLocks noGrp="1"/>
          </p:cNvSpPr>
          <p:nvPr>
            <p:ph type="pic" sz="quarter" idx="14" hasCustomPrompt="1"/>
          </p:nvPr>
        </p:nvSpPr>
        <p:spPr>
          <a:xfrm>
            <a:off x="575185" y="5922963"/>
            <a:ext cx="1160462" cy="525462"/>
          </a:xfrm>
        </p:spPr>
        <p:txBody>
          <a:bodyPr/>
          <a:lstStyle>
            <a:lvl1pPr marL="50800" indent="0">
              <a:buNone/>
              <a:defRPr/>
            </a:lvl1pPr>
          </a:lstStyle>
          <a:p>
            <a:r>
              <a:rPr lang="fi-FI"/>
              <a:t>Logo</a:t>
            </a:r>
          </a:p>
        </p:txBody>
      </p:sp>
      <p:sp>
        <p:nvSpPr>
          <p:cNvPr id="20" name="Kuvan paikkamerkki 9">
            <a:extLst>
              <a:ext uri="{FF2B5EF4-FFF2-40B4-BE49-F238E27FC236}">
                <a16:creationId xmlns:a16="http://schemas.microsoft.com/office/drawing/2014/main" id="{0356CEA5-46EA-FF48-8E09-1CD3BB44F6C7}"/>
              </a:ext>
            </a:extLst>
          </p:cNvPr>
          <p:cNvSpPr>
            <a:spLocks noGrp="1"/>
          </p:cNvSpPr>
          <p:nvPr>
            <p:ph type="pic" sz="quarter" idx="15" hasCustomPrompt="1"/>
          </p:nvPr>
        </p:nvSpPr>
        <p:spPr>
          <a:xfrm>
            <a:off x="2142277" y="5922963"/>
            <a:ext cx="1160462" cy="525462"/>
          </a:xfrm>
        </p:spPr>
        <p:txBody>
          <a:bodyPr/>
          <a:lstStyle>
            <a:lvl1pPr marL="50800" indent="0">
              <a:buNone/>
              <a:defRPr/>
            </a:lvl1pPr>
          </a:lstStyle>
          <a:p>
            <a:r>
              <a:rPr lang="fi-FI"/>
              <a:t>Logo</a:t>
            </a:r>
          </a:p>
        </p:txBody>
      </p:sp>
      <p:sp>
        <p:nvSpPr>
          <p:cNvPr id="22" name="Kuvan paikkamerkki 9">
            <a:extLst>
              <a:ext uri="{FF2B5EF4-FFF2-40B4-BE49-F238E27FC236}">
                <a16:creationId xmlns:a16="http://schemas.microsoft.com/office/drawing/2014/main" id="{B7DC0C8D-30D6-4344-B910-12F9879E5BCF}"/>
              </a:ext>
            </a:extLst>
          </p:cNvPr>
          <p:cNvSpPr>
            <a:spLocks noGrp="1"/>
          </p:cNvSpPr>
          <p:nvPr>
            <p:ph type="pic" sz="quarter" idx="16" hasCustomPrompt="1"/>
          </p:nvPr>
        </p:nvSpPr>
        <p:spPr>
          <a:xfrm>
            <a:off x="3709369" y="5922963"/>
            <a:ext cx="1160462" cy="525462"/>
          </a:xfrm>
        </p:spPr>
        <p:txBody>
          <a:bodyPr/>
          <a:lstStyle>
            <a:lvl1pPr marL="50800" indent="0">
              <a:buNone/>
              <a:defRPr/>
            </a:lvl1pPr>
          </a:lstStyle>
          <a:p>
            <a:r>
              <a:rPr lang="fi-FI"/>
              <a:t>Logo</a:t>
            </a:r>
          </a:p>
        </p:txBody>
      </p:sp>
      <p:sp>
        <p:nvSpPr>
          <p:cNvPr id="24" name="Kuvan paikkamerkki 9">
            <a:extLst>
              <a:ext uri="{FF2B5EF4-FFF2-40B4-BE49-F238E27FC236}">
                <a16:creationId xmlns:a16="http://schemas.microsoft.com/office/drawing/2014/main" id="{6D788690-82EC-CF46-8553-A6E08EC5CB4C}"/>
              </a:ext>
            </a:extLst>
          </p:cNvPr>
          <p:cNvSpPr>
            <a:spLocks noGrp="1"/>
          </p:cNvSpPr>
          <p:nvPr>
            <p:ph type="pic" sz="quarter" idx="17" hasCustomPrompt="1"/>
          </p:nvPr>
        </p:nvSpPr>
        <p:spPr>
          <a:xfrm>
            <a:off x="5276461" y="5922963"/>
            <a:ext cx="1160462" cy="525462"/>
          </a:xfrm>
        </p:spPr>
        <p:txBody>
          <a:bodyPr/>
          <a:lstStyle>
            <a:lvl1pPr marL="50800" indent="0">
              <a:buNone/>
              <a:defRPr/>
            </a:lvl1pPr>
          </a:lstStyle>
          <a:p>
            <a:r>
              <a:rPr lang="fi-FI"/>
              <a:t>Logo</a:t>
            </a:r>
          </a:p>
        </p:txBody>
      </p:sp>
      <p:sp>
        <p:nvSpPr>
          <p:cNvPr id="25" name="Kuvan paikkamerkki 9">
            <a:extLst>
              <a:ext uri="{FF2B5EF4-FFF2-40B4-BE49-F238E27FC236}">
                <a16:creationId xmlns:a16="http://schemas.microsoft.com/office/drawing/2014/main" id="{E4BE09D1-D148-5F4A-8E63-758AC41B3731}"/>
              </a:ext>
            </a:extLst>
          </p:cNvPr>
          <p:cNvSpPr>
            <a:spLocks noGrp="1"/>
          </p:cNvSpPr>
          <p:nvPr>
            <p:ph type="pic" sz="quarter" idx="18" hasCustomPrompt="1"/>
          </p:nvPr>
        </p:nvSpPr>
        <p:spPr>
          <a:xfrm>
            <a:off x="6843553" y="5922963"/>
            <a:ext cx="1160462" cy="525462"/>
          </a:xfrm>
        </p:spPr>
        <p:txBody>
          <a:bodyPr/>
          <a:lstStyle>
            <a:lvl1pPr marL="50800" indent="0">
              <a:buNone/>
              <a:defRPr/>
            </a:lvl1pPr>
          </a:lstStyle>
          <a:p>
            <a:r>
              <a:rPr lang="fi-FI"/>
              <a:t>Logo</a:t>
            </a:r>
          </a:p>
        </p:txBody>
      </p:sp>
      <p:sp>
        <p:nvSpPr>
          <p:cNvPr id="26" name="Kuvan paikkamerkki 9">
            <a:extLst>
              <a:ext uri="{FF2B5EF4-FFF2-40B4-BE49-F238E27FC236}">
                <a16:creationId xmlns:a16="http://schemas.microsoft.com/office/drawing/2014/main" id="{1ED201F0-77EA-CF4F-B7A5-EE62EAD9DCD9}"/>
              </a:ext>
            </a:extLst>
          </p:cNvPr>
          <p:cNvSpPr>
            <a:spLocks noGrp="1"/>
          </p:cNvSpPr>
          <p:nvPr>
            <p:ph type="pic" sz="quarter" idx="19" hasCustomPrompt="1"/>
          </p:nvPr>
        </p:nvSpPr>
        <p:spPr>
          <a:xfrm>
            <a:off x="8410646" y="5922963"/>
            <a:ext cx="1160462" cy="525462"/>
          </a:xfrm>
        </p:spPr>
        <p:txBody>
          <a:bodyPr/>
          <a:lstStyle>
            <a:lvl1pPr marL="50800" indent="0">
              <a:buNone/>
              <a:defRPr/>
            </a:lvl1pPr>
          </a:lstStyle>
          <a:p>
            <a:r>
              <a:rPr lang="fi-FI"/>
              <a:t>Logo</a:t>
            </a:r>
          </a:p>
        </p:txBody>
      </p:sp>
      <p:pic>
        <p:nvPicPr>
          <p:cNvPr id="2" name="Kuva 1">
            <a:extLst>
              <a:ext uri="{FF2B5EF4-FFF2-40B4-BE49-F238E27FC236}">
                <a16:creationId xmlns:a16="http://schemas.microsoft.com/office/drawing/2014/main" id="{BB1E4BE2-92E1-2893-BD6F-74FD3AD5B2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765784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2040747" y="1507852"/>
            <a:ext cx="8110508" cy="263550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3"/>
          <p:cNvSpPr txBox="1">
            <a:spLocks noGrp="1"/>
          </p:cNvSpPr>
          <p:nvPr>
            <p:ph type="subTitle" idx="1"/>
          </p:nvPr>
        </p:nvSpPr>
        <p:spPr>
          <a:xfrm>
            <a:off x="2040746" y="4037251"/>
            <a:ext cx="8110507"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23" name="Google Shape;23;p3"/>
          <p:cNvPicPr preferRelativeResize="0"/>
          <p:nvPr/>
        </p:nvPicPr>
        <p:blipFill rotWithShape="1">
          <a:blip r:embed="rId2">
            <a:alphaModFix/>
          </a:blip>
          <a:srcRect/>
          <a:stretch/>
        </p:blipFill>
        <p:spPr>
          <a:xfrm>
            <a:off x="5578576" y="595849"/>
            <a:ext cx="1034847" cy="1006495"/>
          </a:xfrm>
          <a:prstGeom prst="rect">
            <a:avLst/>
          </a:prstGeom>
          <a:noFill/>
          <a:ln>
            <a:noFill/>
          </a:ln>
        </p:spPr>
      </p:pic>
      <p:sp>
        <p:nvSpPr>
          <p:cNvPr id="7" name="Text Placeholder 2">
            <a:extLst>
              <a:ext uri="{FF2B5EF4-FFF2-40B4-BE49-F238E27FC236}">
                <a16:creationId xmlns:a16="http://schemas.microsoft.com/office/drawing/2014/main" id="{F55B623F-250B-8949-97DA-B1603F51367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pic>
        <p:nvPicPr>
          <p:cNvPr id="2" name="Kuva 1">
            <a:extLst>
              <a:ext uri="{FF2B5EF4-FFF2-40B4-BE49-F238E27FC236}">
                <a16:creationId xmlns:a16="http://schemas.microsoft.com/office/drawing/2014/main" id="{40FA2EE3-4839-3C79-EC49-E5535AE512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16710924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bg>
      <p:bgPr>
        <a:solidFill>
          <a:srgbClr val="F9F2E6"/>
        </a:solidFill>
        <a:effectLst/>
      </p:bgPr>
    </p:bg>
    <p:spTree>
      <p:nvGrpSpPr>
        <p:cNvPr id="1" name="Shape 155"/>
        <p:cNvGrpSpPr/>
        <p:nvPr/>
      </p:nvGrpSpPr>
      <p:grpSpPr>
        <a:xfrm>
          <a:off x="0" y="0"/>
          <a:ext cx="0" cy="0"/>
          <a:chOff x="0" y="0"/>
          <a:chExt cx="0" cy="0"/>
        </a:xfrm>
      </p:grpSpPr>
      <p:sp>
        <p:nvSpPr>
          <p:cNvPr id="156" name="Google Shape;156;p26"/>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L="50800" marR="0" lvl="0" indent="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r>
              <a:rPr lang="en-US"/>
              <a:t>Click icon to add picture</a:t>
            </a:r>
            <a:endParaRPr/>
          </a:p>
        </p:txBody>
      </p:sp>
      <p:sp>
        <p:nvSpPr>
          <p:cNvPr id="160" name="Google Shape;160;p26"/>
          <p:cNvSpPr txBox="1">
            <a:spLocks noGrp="1"/>
          </p:cNvSpPr>
          <p:nvPr>
            <p:ph type="ctrTitle"/>
          </p:nvPr>
        </p:nvSpPr>
        <p:spPr>
          <a:xfrm>
            <a:off x="838199" y="690342"/>
            <a:ext cx="10679607" cy="3118604"/>
          </a:xfrm>
          <a:prstGeom prst="rect">
            <a:avLst/>
          </a:prstGeom>
          <a:noFill/>
          <a:ln>
            <a:noFill/>
          </a:ln>
          <a:effectLst>
            <a:outerShdw blurRad="50800" dist="50800" dir="5400000" algn="ctr" rotWithShape="0">
              <a:schemeClr val="dk1">
                <a:alpha val="24313"/>
              </a:schemeClr>
            </a:outerShdw>
          </a:effectLst>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8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61" name="Google Shape;161;p26"/>
          <p:cNvSpPr txBox="1">
            <a:spLocks noGrp="1"/>
          </p:cNvSpPr>
          <p:nvPr>
            <p:ph type="subTitle" idx="1"/>
          </p:nvPr>
        </p:nvSpPr>
        <p:spPr>
          <a:xfrm>
            <a:off x="838199" y="3857436"/>
            <a:ext cx="10679607"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3200">
                <a:solidFill>
                  <a:schemeClr val="lt1"/>
                </a:solidFill>
                <a:effectLst>
                  <a:outerShdw blurRad="50800" dist="50800" dir="5400000" algn="ctr" rotWithShape="0">
                    <a:schemeClr val="tx1">
                      <a:alpha val="25000"/>
                    </a:schemeClr>
                  </a:outerShdw>
                </a:effectLst>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6" name="Text Placeholder 2">
            <a:extLst>
              <a:ext uri="{FF2B5EF4-FFF2-40B4-BE49-F238E27FC236}">
                <a16:creationId xmlns:a16="http://schemas.microsoft.com/office/drawing/2014/main" id="{6017FD93-28D8-4247-817A-FFAE36513C9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22720980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bg>
      <p:bgPr>
        <a:solidFill>
          <a:srgbClr val="F9F2E6"/>
        </a:solidFill>
        <a:effectLst/>
      </p:bgPr>
    </p:bg>
    <p:spTree>
      <p:nvGrpSpPr>
        <p:cNvPr id="1" name="Shape 162"/>
        <p:cNvGrpSpPr/>
        <p:nvPr/>
      </p:nvGrpSpPr>
      <p:grpSpPr>
        <a:xfrm>
          <a:off x="0" y="0"/>
          <a:ext cx="0" cy="0"/>
          <a:chOff x="0" y="0"/>
          <a:chExt cx="0" cy="0"/>
        </a:xfrm>
      </p:grpSpPr>
      <p:sp>
        <p:nvSpPr>
          <p:cNvPr id="163" name="Google Shape;163;p27"/>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L="50800" marR="0" lvl="0" indent="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r>
              <a:rPr lang="en-US"/>
              <a:t>Click icon to add picture</a:t>
            </a:r>
            <a:endParaRPr/>
          </a:p>
        </p:txBody>
      </p:sp>
      <p:sp>
        <p:nvSpPr>
          <p:cNvPr id="167" name="Google Shape;167;p27"/>
          <p:cNvSpPr txBox="1">
            <a:spLocks noGrp="1"/>
          </p:cNvSpPr>
          <p:nvPr>
            <p:ph type="ctrTitle"/>
          </p:nvPr>
        </p:nvSpPr>
        <p:spPr>
          <a:xfrm>
            <a:off x="838199" y="690342"/>
            <a:ext cx="10679607" cy="3118604"/>
          </a:xfrm>
          <a:prstGeom prst="rect">
            <a:avLst/>
          </a:prstGeom>
          <a:noFill/>
          <a:ln>
            <a:noFill/>
          </a:ln>
          <a:effectLst>
            <a:outerShdw blurRad="50800" dist="50800" dir="5400000" algn="ctr" rotWithShape="0">
              <a:schemeClr val="dk1">
                <a:alpha val="24313"/>
              </a:schemeClr>
            </a:outerShdw>
          </a:effectLst>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8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68" name="Google Shape;168;p27"/>
          <p:cNvSpPr txBox="1">
            <a:spLocks noGrp="1"/>
          </p:cNvSpPr>
          <p:nvPr>
            <p:ph type="subTitle" idx="1"/>
          </p:nvPr>
        </p:nvSpPr>
        <p:spPr>
          <a:xfrm>
            <a:off x="838199" y="3857436"/>
            <a:ext cx="10679607"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3200">
                <a:solidFill>
                  <a:schemeClr val="lt1"/>
                </a:solidFill>
                <a:effectLst>
                  <a:outerShdw blurRad="50800" dist="50800" dir="5400000" algn="ctr" rotWithShape="0">
                    <a:schemeClr val="tx1">
                      <a:alpha val="25000"/>
                    </a:schemeClr>
                  </a:outerShdw>
                </a:effectLst>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170" name="Google Shape;170;p27"/>
          <p:cNvPicPr preferRelativeResize="0"/>
          <p:nvPr/>
        </p:nvPicPr>
        <p:blipFill rotWithShape="1">
          <a:blip r:embed="rId2">
            <a:alphaModFix/>
          </a:blip>
          <a:srcRect/>
          <a:stretch/>
        </p:blipFill>
        <p:spPr>
          <a:xfrm>
            <a:off x="5578576" y="595849"/>
            <a:ext cx="1034847" cy="1006494"/>
          </a:xfrm>
          <a:prstGeom prst="rect">
            <a:avLst/>
          </a:prstGeom>
          <a:noFill/>
          <a:ln>
            <a:noFill/>
          </a:ln>
        </p:spPr>
      </p:pic>
      <p:sp>
        <p:nvSpPr>
          <p:cNvPr id="8" name="Text Placeholder 2">
            <a:extLst>
              <a:ext uri="{FF2B5EF4-FFF2-40B4-BE49-F238E27FC236}">
                <a16:creationId xmlns:a16="http://schemas.microsoft.com/office/drawing/2014/main" id="{D6CD46BF-FD85-9E4E-963F-6BA92EC136D0}"/>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pic>
        <p:nvPicPr>
          <p:cNvPr id="2" name="Kuva 1">
            <a:extLst>
              <a:ext uri="{FF2B5EF4-FFF2-40B4-BE49-F238E27FC236}">
                <a16:creationId xmlns:a16="http://schemas.microsoft.com/office/drawing/2014/main" id="{75459356-BE95-D701-1340-9DAF331C3F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18530397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bg>
      <p:bgPr>
        <a:solidFill>
          <a:schemeClr val="bg2">
            <a:lumMod val="40000"/>
            <a:lumOff val="60000"/>
          </a:schemeClr>
        </a:solidFill>
        <a:effectLst/>
      </p:bgPr>
    </p:bg>
    <p:spTree>
      <p:nvGrpSpPr>
        <p:cNvPr id="1" name="Shape 155"/>
        <p:cNvGrpSpPr/>
        <p:nvPr/>
      </p:nvGrpSpPr>
      <p:grpSpPr>
        <a:xfrm>
          <a:off x="0" y="0"/>
          <a:ext cx="0" cy="0"/>
          <a:chOff x="0" y="0"/>
          <a:chExt cx="0" cy="0"/>
        </a:xfrm>
      </p:grpSpPr>
      <p:sp>
        <p:nvSpPr>
          <p:cNvPr id="156" name="Google Shape;156;p26"/>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r>
              <a:rPr lang="en-US"/>
              <a:t>Click icon to add picture</a:t>
            </a:r>
            <a:endParaRPr/>
          </a:p>
        </p:txBody>
      </p:sp>
      <p:sp>
        <p:nvSpPr>
          <p:cNvPr id="9" name="Text Placeholder 2">
            <a:extLst>
              <a:ext uri="{FF2B5EF4-FFF2-40B4-BE49-F238E27FC236}">
                <a16:creationId xmlns:a16="http://schemas.microsoft.com/office/drawing/2014/main" id="{A5CC695E-D216-4F77-BD37-201EE26DA5F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6" name="Google Shape;197;p31">
            <a:extLst>
              <a:ext uri="{FF2B5EF4-FFF2-40B4-BE49-F238E27FC236}">
                <a16:creationId xmlns:a16="http://schemas.microsoft.com/office/drawing/2014/main" id="{D7A7DF12-25C7-4A1C-896B-E5B30E5ABDE6}"/>
              </a:ext>
            </a:extLst>
          </p:cNvPr>
          <p:cNvSpPr txBox="1">
            <a:spLocks noGrp="1"/>
          </p:cNvSpPr>
          <p:nvPr>
            <p:ph type="title"/>
          </p:nvPr>
        </p:nvSpPr>
        <p:spPr>
          <a:xfrm>
            <a:off x="415600" y="700818"/>
            <a:ext cx="11360700" cy="55168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6600">
                <a:solidFill>
                  <a:schemeClr val="lt1"/>
                </a:solidFill>
                <a:effectLst>
                  <a:outerShdw blurRad="50800" dist="50800" dir="5400000" algn="ctr" rotWithShape="0">
                    <a:schemeClr val="tx1">
                      <a:alpha val="25000"/>
                    </a:schemeClr>
                  </a:outerShdw>
                </a:effectLst>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en-US"/>
              <a:t>Click to edit Master title style</a:t>
            </a:r>
            <a:endParaRPr/>
          </a:p>
        </p:txBody>
      </p:sp>
    </p:spTree>
    <p:extLst>
      <p:ext uri="{BB962C8B-B14F-4D97-AF65-F5344CB8AC3E}">
        <p14:creationId xmlns:p14="http://schemas.microsoft.com/office/powerpoint/2010/main" val="2837369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488D2D-D601-7EEB-4251-602161DCE930}"/>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9A66E15-461A-5B84-0DD2-052D8CC43DD7}"/>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0CC52383-C94A-DD3F-C4BB-3C5CE7D72FFD}"/>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6CBD2EBC-646C-CD93-324F-AFAF82CD97E3}"/>
              </a:ext>
            </a:extLst>
          </p:cNvPr>
          <p:cNvSpPr>
            <a:spLocks noGrp="1"/>
          </p:cNvSpPr>
          <p:nvPr>
            <p:ph type="dt" sz="half" idx="10"/>
          </p:nvPr>
        </p:nvSpPr>
        <p:spPr/>
        <p:txBody>
          <a:bodyPr/>
          <a:lstStyle/>
          <a:p>
            <a:fld id="{11E6E09C-2653-4AA5-990A-90643E998404}" type="datetimeFigureOut">
              <a:rPr lang="fi-FI" smtClean="0"/>
              <a:t>17.2.2025</a:t>
            </a:fld>
            <a:endParaRPr lang="fi-FI"/>
          </a:p>
        </p:txBody>
      </p:sp>
      <p:sp>
        <p:nvSpPr>
          <p:cNvPr id="6" name="Alatunnisteen paikkamerkki 5">
            <a:extLst>
              <a:ext uri="{FF2B5EF4-FFF2-40B4-BE49-F238E27FC236}">
                <a16:creationId xmlns:a16="http://schemas.microsoft.com/office/drawing/2014/main" id="{94169EE6-7EE7-E2F2-CDE3-B242FE4E0AF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3A1D97B-E888-4936-23ED-98E07BAE644B}"/>
              </a:ext>
            </a:extLst>
          </p:cNvPr>
          <p:cNvSpPr>
            <a:spLocks noGrp="1"/>
          </p:cNvSpPr>
          <p:nvPr>
            <p:ph type="sldNum" sz="quarter" idx="12"/>
          </p:nvPr>
        </p:nvSpPr>
        <p:spPr/>
        <p:txBody>
          <a:bodyPr/>
          <a:lstStyle/>
          <a:p>
            <a:fld id="{077D4B7D-2ED1-42E7-805F-822854BD3C26}" type="slidenum">
              <a:rPr lang="fi-FI" smtClean="0"/>
              <a:t>‹#›</a:t>
            </a:fld>
            <a:endParaRPr lang="fi-FI"/>
          </a:p>
        </p:txBody>
      </p:sp>
    </p:spTree>
    <p:extLst>
      <p:ext uri="{BB962C8B-B14F-4D97-AF65-F5344CB8AC3E}">
        <p14:creationId xmlns:p14="http://schemas.microsoft.com/office/powerpoint/2010/main" val="2859337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SECTION_HEADER_1" preserve="1" userDrawn="1">
  <p:cSld name="1_SECTION_HEADER_1">
    <p:bg>
      <p:bgPr>
        <a:solidFill>
          <a:schemeClr val="dk2"/>
        </a:solidFill>
        <a:effectLst/>
      </p:bgPr>
    </p:bg>
    <p:spTree>
      <p:nvGrpSpPr>
        <p:cNvPr id="1" name="Shape 196"/>
        <p:cNvGrpSpPr/>
        <p:nvPr/>
      </p:nvGrpSpPr>
      <p:grpSpPr>
        <a:xfrm>
          <a:off x="0" y="0"/>
          <a:ext cx="0" cy="0"/>
          <a:chOff x="0" y="0"/>
          <a:chExt cx="0" cy="0"/>
        </a:xfrm>
      </p:grpSpPr>
      <p:sp>
        <p:nvSpPr>
          <p:cNvPr id="197" name="Google Shape;197;p31"/>
          <p:cNvSpPr txBox="1">
            <a:spLocks noGrp="1"/>
          </p:cNvSpPr>
          <p:nvPr>
            <p:ph type="title"/>
          </p:nvPr>
        </p:nvSpPr>
        <p:spPr>
          <a:xfrm>
            <a:off x="415600" y="700819"/>
            <a:ext cx="11360700" cy="327402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800"/>
              <a:buNone/>
              <a:defRPr sz="6600">
                <a:solidFill>
                  <a:schemeClr val="lt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en-US"/>
              <a:t>Click to edit Master title style</a:t>
            </a:r>
            <a:endParaRPr/>
          </a:p>
        </p:txBody>
      </p:sp>
      <p:sp>
        <p:nvSpPr>
          <p:cNvPr id="3" name="Text Placeholder 2">
            <a:extLst>
              <a:ext uri="{FF2B5EF4-FFF2-40B4-BE49-F238E27FC236}">
                <a16:creationId xmlns:a16="http://schemas.microsoft.com/office/drawing/2014/main" id="{3B925FA8-6B17-41CC-AE2A-31041C168730}"/>
              </a:ext>
            </a:extLst>
          </p:cNvPr>
          <p:cNvSpPr>
            <a:spLocks noGrp="1"/>
          </p:cNvSpPr>
          <p:nvPr>
            <p:ph type="body" sz="quarter" idx="13"/>
          </p:nvPr>
        </p:nvSpPr>
        <p:spPr>
          <a:xfrm>
            <a:off x="415925" y="3975100"/>
            <a:ext cx="11360150" cy="1871663"/>
          </a:xfrm>
        </p:spPr>
        <p:txBody>
          <a:bodyPr/>
          <a:lstStyle>
            <a:lvl1pPr marL="50400" indent="0" algn="ctr">
              <a:spcBef>
                <a:spcPts val="0"/>
              </a:spcBef>
              <a:buNone/>
              <a:defRPr>
                <a:solidFill>
                  <a:schemeClr val="bg1"/>
                </a:solidFill>
                <a:latin typeface="+mj-lt"/>
              </a:defRPr>
            </a:lvl1pPr>
            <a:lvl2pPr marL="533400" indent="0" algn="ctr">
              <a:buNone/>
              <a:defRPr>
                <a:solidFill>
                  <a:schemeClr val="bg1"/>
                </a:solidFill>
                <a:latin typeface="+mj-lt"/>
              </a:defRPr>
            </a:lvl2pPr>
            <a:lvl3pPr marL="1016000" indent="0" algn="ctr">
              <a:buNone/>
              <a:defRPr>
                <a:solidFill>
                  <a:schemeClr val="bg1"/>
                </a:solidFill>
                <a:latin typeface="+mj-lt"/>
              </a:defRPr>
            </a:lvl3pPr>
            <a:lvl4pPr marL="1485900" indent="0" algn="ctr">
              <a:buNone/>
              <a:defRPr>
                <a:solidFill>
                  <a:schemeClr val="bg1"/>
                </a:solidFill>
                <a:latin typeface="+mj-lt"/>
              </a:defRPr>
            </a:lvl4pPr>
            <a:lvl5pPr marL="1943100" indent="0" algn="ctr">
              <a:buNone/>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EF77F90A-8D8D-FC4C-91F8-2C95B5417188}"/>
              </a:ext>
            </a:extLst>
          </p:cNvPr>
          <p:cNvSpPr>
            <a:spLocks noGrp="1"/>
          </p:cNvSpPr>
          <p:nvPr>
            <p:ph type="body" sz="quarter" idx="14"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3843397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SECTION_HEADER_1" preserve="1" userDrawn="1">
  <p:cSld name="1_SECTION_HEADER_1">
    <p:bg>
      <p:bgPr>
        <a:solidFill>
          <a:schemeClr val="dk2"/>
        </a:solidFill>
        <a:effectLst/>
      </p:bgPr>
    </p:bg>
    <p:spTree>
      <p:nvGrpSpPr>
        <p:cNvPr id="1" name="Shape 196"/>
        <p:cNvGrpSpPr/>
        <p:nvPr/>
      </p:nvGrpSpPr>
      <p:grpSpPr>
        <a:xfrm>
          <a:off x="0" y="0"/>
          <a:ext cx="0" cy="0"/>
          <a:chOff x="0" y="0"/>
          <a:chExt cx="0" cy="0"/>
        </a:xfrm>
      </p:grpSpPr>
      <p:sp>
        <p:nvSpPr>
          <p:cNvPr id="197" name="Google Shape;197;p31"/>
          <p:cNvSpPr txBox="1">
            <a:spLocks noGrp="1"/>
          </p:cNvSpPr>
          <p:nvPr>
            <p:ph type="title" hasCustomPrompt="1"/>
          </p:nvPr>
        </p:nvSpPr>
        <p:spPr>
          <a:xfrm>
            <a:off x="415600" y="700819"/>
            <a:ext cx="11360700" cy="327402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800"/>
              <a:buNone/>
              <a:defRPr sz="6600">
                <a:solidFill>
                  <a:schemeClr val="lt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fi-FI"/>
              <a:t>Oli ilo!</a:t>
            </a:r>
            <a:endParaRPr/>
          </a:p>
        </p:txBody>
      </p:sp>
      <p:sp>
        <p:nvSpPr>
          <p:cNvPr id="3" name="Text Placeholder 2">
            <a:extLst>
              <a:ext uri="{FF2B5EF4-FFF2-40B4-BE49-F238E27FC236}">
                <a16:creationId xmlns:a16="http://schemas.microsoft.com/office/drawing/2014/main" id="{3B925FA8-6B17-41CC-AE2A-31041C168730}"/>
              </a:ext>
            </a:extLst>
          </p:cNvPr>
          <p:cNvSpPr>
            <a:spLocks noGrp="1"/>
          </p:cNvSpPr>
          <p:nvPr>
            <p:ph type="body" sz="quarter" idx="13"/>
          </p:nvPr>
        </p:nvSpPr>
        <p:spPr>
          <a:xfrm>
            <a:off x="415925" y="3975100"/>
            <a:ext cx="11360150" cy="1871663"/>
          </a:xfrm>
        </p:spPr>
        <p:txBody>
          <a:bodyPr/>
          <a:lstStyle>
            <a:lvl1pPr marL="50400" indent="0" algn="ctr">
              <a:spcBef>
                <a:spcPts val="0"/>
              </a:spcBef>
              <a:buNone/>
              <a:defRPr>
                <a:solidFill>
                  <a:schemeClr val="bg1"/>
                </a:solidFill>
                <a:latin typeface="+mj-lt"/>
              </a:defRPr>
            </a:lvl1pPr>
            <a:lvl2pPr marL="533400" indent="0" algn="ctr">
              <a:buNone/>
              <a:defRPr>
                <a:solidFill>
                  <a:schemeClr val="bg1"/>
                </a:solidFill>
                <a:latin typeface="+mj-lt"/>
              </a:defRPr>
            </a:lvl2pPr>
            <a:lvl3pPr marL="1016000" indent="0" algn="ctr">
              <a:buNone/>
              <a:defRPr>
                <a:solidFill>
                  <a:schemeClr val="bg1"/>
                </a:solidFill>
                <a:latin typeface="+mj-lt"/>
              </a:defRPr>
            </a:lvl3pPr>
            <a:lvl4pPr marL="1485900" indent="0" algn="ctr">
              <a:buNone/>
              <a:defRPr>
                <a:solidFill>
                  <a:schemeClr val="bg1"/>
                </a:solidFill>
                <a:latin typeface="+mj-lt"/>
              </a:defRPr>
            </a:lvl4pPr>
            <a:lvl5pPr marL="1943100" indent="0" algn="ctr">
              <a:buNone/>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1" name="Ryhmä 20">
            <a:extLst>
              <a:ext uri="{FF2B5EF4-FFF2-40B4-BE49-F238E27FC236}">
                <a16:creationId xmlns:a16="http://schemas.microsoft.com/office/drawing/2014/main" id="{88B33235-BB7A-8748-8C5B-D120A38BAF88}"/>
              </a:ext>
            </a:extLst>
          </p:cNvPr>
          <p:cNvGrpSpPr/>
          <p:nvPr userDrawn="1"/>
        </p:nvGrpSpPr>
        <p:grpSpPr>
          <a:xfrm>
            <a:off x="595062" y="5727258"/>
            <a:ext cx="10234805" cy="700819"/>
            <a:chOff x="215768" y="6015530"/>
            <a:chExt cx="10234805" cy="700819"/>
          </a:xfrm>
        </p:grpSpPr>
        <p:grpSp>
          <p:nvGrpSpPr>
            <p:cNvPr id="20" name="Ryhmä 19">
              <a:extLst>
                <a:ext uri="{FF2B5EF4-FFF2-40B4-BE49-F238E27FC236}">
                  <a16:creationId xmlns:a16="http://schemas.microsoft.com/office/drawing/2014/main" id="{8AAC5465-7C1D-A540-A3BC-579AE7451B86}"/>
                </a:ext>
              </a:extLst>
            </p:cNvPr>
            <p:cNvGrpSpPr/>
            <p:nvPr userDrawn="1"/>
          </p:nvGrpSpPr>
          <p:grpSpPr>
            <a:xfrm>
              <a:off x="215768" y="6015530"/>
              <a:ext cx="1220312" cy="700819"/>
              <a:chOff x="215768" y="6015530"/>
              <a:chExt cx="1220312" cy="700819"/>
            </a:xfrm>
          </p:grpSpPr>
          <p:pic>
            <p:nvPicPr>
              <p:cNvPr id="6" name="Kuva 5">
                <a:extLst>
                  <a:ext uri="{FF2B5EF4-FFF2-40B4-BE49-F238E27FC236}">
                    <a16:creationId xmlns:a16="http://schemas.microsoft.com/office/drawing/2014/main" id="{336F933C-897E-3848-A6D3-B49AB84FB746}"/>
                  </a:ext>
                </a:extLst>
              </p:cNvPr>
              <p:cNvPicPr>
                <a:picLocks noChangeAspect="1"/>
              </p:cNvPicPr>
              <p:nvPr userDrawn="1"/>
            </p:nvPicPr>
            <p:blipFill>
              <a:blip r:embed="rId2"/>
              <a:stretch>
                <a:fillRect/>
              </a:stretch>
            </p:blipFill>
            <p:spPr>
              <a:xfrm>
                <a:off x="215768" y="6015530"/>
                <a:ext cx="399664" cy="700819"/>
              </a:xfrm>
              <a:prstGeom prst="rect">
                <a:avLst/>
              </a:prstGeom>
            </p:spPr>
          </p:pic>
          <p:sp>
            <p:nvSpPr>
              <p:cNvPr id="4" name="Tekstiruutu 3">
                <a:extLst>
                  <a:ext uri="{FF2B5EF4-FFF2-40B4-BE49-F238E27FC236}">
                    <a16:creationId xmlns:a16="http://schemas.microsoft.com/office/drawing/2014/main" id="{F1FBD071-4A85-7949-B318-3A7C4DA6DB76}"/>
                  </a:ext>
                </a:extLst>
              </p:cNvPr>
              <p:cNvSpPr txBox="1"/>
              <p:nvPr userDrawn="1"/>
            </p:nvSpPr>
            <p:spPr>
              <a:xfrm>
                <a:off x="615432" y="6356349"/>
                <a:ext cx="820648" cy="360000"/>
              </a:xfrm>
              <a:prstGeom prst="rect">
                <a:avLst/>
              </a:prstGeom>
              <a:noFill/>
            </p:spPr>
            <p:txBody>
              <a:bodyPr wrap="square" rtlCol="0" anchor="b" anchorCtr="0">
                <a:noAutofit/>
              </a:bodyPr>
              <a:lstStyle/>
              <a:p>
                <a:pPr algn="l"/>
                <a:r>
                  <a:rPr lang="fi-FI" b="1">
                    <a:solidFill>
                      <a:schemeClr val="bg1"/>
                    </a:solidFill>
                    <a:latin typeface="+mn-lt"/>
                  </a:rPr>
                  <a:t>mdi.fi</a:t>
                </a:r>
              </a:p>
            </p:txBody>
          </p:sp>
        </p:grpSp>
        <p:grpSp>
          <p:nvGrpSpPr>
            <p:cNvPr id="19" name="Ryhmä 18">
              <a:extLst>
                <a:ext uri="{FF2B5EF4-FFF2-40B4-BE49-F238E27FC236}">
                  <a16:creationId xmlns:a16="http://schemas.microsoft.com/office/drawing/2014/main" id="{3ABCB75F-C2C9-D84E-B4CD-CE254E93E83B}"/>
                </a:ext>
              </a:extLst>
            </p:cNvPr>
            <p:cNvGrpSpPr/>
            <p:nvPr userDrawn="1"/>
          </p:nvGrpSpPr>
          <p:grpSpPr>
            <a:xfrm>
              <a:off x="1685601" y="6356349"/>
              <a:ext cx="2800229" cy="360000"/>
              <a:chOff x="1611140" y="6356349"/>
              <a:chExt cx="2800229" cy="360000"/>
            </a:xfrm>
          </p:grpSpPr>
          <p:sp>
            <p:nvSpPr>
              <p:cNvPr id="11" name="Tekstiruutu 10">
                <a:extLst>
                  <a:ext uri="{FF2B5EF4-FFF2-40B4-BE49-F238E27FC236}">
                    <a16:creationId xmlns:a16="http://schemas.microsoft.com/office/drawing/2014/main" id="{A0264F27-EF98-BF4E-88B2-752B7854CE7A}"/>
                  </a:ext>
                </a:extLst>
              </p:cNvPr>
              <p:cNvSpPr txBox="1"/>
              <p:nvPr userDrawn="1"/>
            </p:nvSpPr>
            <p:spPr>
              <a:xfrm>
                <a:off x="2847127" y="6356349"/>
                <a:ext cx="1564242" cy="360000"/>
              </a:xfrm>
              <a:prstGeom prst="rect">
                <a:avLst/>
              </a:prstGeom>
              <a:noFill/>
            </p:spPr>
            <p:txBody>
              <a:bodyPr wrap="square" rtlCol="0" anchor="b" anchorCtr="0">
                <a:noAutofit/>
              </a:bodyPr>
              <a:lstStyle/>
              <a:p>
                <a:pPr algn="l"/>
                <a:r>
                  <a:rPr lang="fi-FI" b="1">
                    <a:solidFill>
                      <a:schemeClr val="bg1"/>
                    </a:solidFill>
                    <a:latin typeface="+mn-lt"/>
                  </a:rPr>
                  <a:t>@MDIfriends</a:t>
                </a:r>
              </a:p>
            </p:txBody>
          </p:sp>
          <p:grpSp>
            <p:nvGrpSpPr>
              <p:cNvPr id="13" name="Ryhmä 12">
                <a:extLst>
                  <a:ext uri="{FF2B5EF4-FFF2-40B4-BE49-F238E27FC236}">
                    <a16:creationId xmlns:a16="http://schemas.microsoft.com/office/drawing/2014/main" id="{2372EECE-CE5B-034B-BF85-BA8DEC6BCC1E}"/>
                  </a:ext>
                </a:extLst>
              </p:cNvPr>
              <p:cNvGrpSpPr/>
              <p:nvPr userDrawn="1"/>
            </p:nvGrpSpPr>
            <p:grpSpPr>
              <a:xfrm>
                <a:off x="1611140" y="6398877"/>
                <a:ext cx="1174184" cy="288968"/>
                <a:chOff x="1473979" y="6398877"/>
                <a:chExt cx="1174184" cy="288968"/>
              </a:xfrm>
            </p:grpSpPr>
            <p:pic>
              <p:nvPicPr>
                <p:cNvPr id="12" name="Kuva 11">
                  <a:extLst>
                    <a:ext uri="{FF2B5EF4-FFF2-40B4-BE49-F238E27FC236}">
                      <a16:creationId xmlns:a16="http://schemas.microsoft.com/office/drawing/2014/main" id="{102ADCF1-74C5-644A-82BF-E4DE016F14D7}"/>
                    </a:ext>
                  </a:extLst>
                </p:cNvPr>
                <p:cNvPicPr>
                  <a:picLocks noChangeAspect="1"/>
                </p:cNvPicPr>
                <p:nvPr userDrawn="1"/>
              </p:nvPicPr>
              <p:blipFill>
                <a:blip r:embed="rId3"/>
                <a:stretch>
                  <a:fillRect/>
                </a:stretch>
              </p:blipFill>
              <p:spPr>
                <a:xfrm>
                  <a:off x="1473979" y="6398877"/>
                  <a:ext cx="355499" cy="288968"/>
                </a:xfrm>
                <a:prstGeom prst="rect">
                  <a:avLst/>
                </a:prstGeom>
              </p:spPr>
            </p:pic>
            <p:pic>
              <p:nvPicPr>
                <p:cNvPr id="14" name="Kuva 13">
                  <a:extLst>
                    <a:ext uri="{FF2B5EF4-FFF2-40B4-BE49-F238E27FC236}">
                      <a16:creationId xmlns:a16="http://schemas.microsoft.com/office/drawing/2014/main" id="{89803638-03AD-BD4F-8BE9-8AF32F649C1B}"/>
                    </a:ext>
                  </a:extLst>
                </p:cNvPr>
                <p:cNvPicPr>
                  <a:picLocks noChangeAspect="1"/>
                </p:cNvPicPr>
                <p:nvPr userDrawn="1"/>
              </p:nvPicPr>
              <p:blipFill>
                <a:blip r:embed="rId4"/>
                <a:srcRect/>
                <a:stretch/>
              </p:blipFill>
              <p:spPr>
                <a:xfrm>
                  <a:off x="2359195" y="6398877"/>
                  <a:ext cx="288968" cy="288968"/>
                </a:xfrm>
                <a:prstGeom prst="rect">
                  <a:avLst/>
                </a:prstGeom>
              </p:spPr>
            </p:pic>
            <p:pic>
              <p:nvPicPr>
                <p:cNvPr id="15" name="Kuva 14">
                  <a:extLst>
                    <a:ext uri="{FF2B5EF4-FFF2-40B4-BE49-F238E27FC236}">
                      <a16:creationId xmlns:a16="http://schemas.microsoft.com/office/drawing/2014/main" id="{023C2B09-3ECA-4C47-8645-B2B4325A70E2}"/>
                    </a:ext>
                  </a:extLst>
                </p:cNvPr>
                <p:cNvPicPr>
                  <a:picLocks noChangeAspect="1"/>
                </p:cNvPicPr>
                <p:nvPr userDrawn="1"/>
              </p:nvPicPr>
              <p:blipFill>
                <a:blip r:embed="rId5"/>
                <a:srcRect/>
                <a:stretch/>
              </p:blipFill>
              <p:spPr>
                <a:xfrm>
                  <a:off x="1937368" y="6398877"/>
                  <a:ext cx="288968" cy="288968"/>
                </a:xfrm>
                <a:prstGeom prst="rect">
                  <a:avLst/>
                </a:prstGeom>
              </p:spPr>
            </p:pic>
          </p:grpSp>
        </p:grpSp>
        <p:grpSp>
          <p:nvGrpSpPr>
            <p:cNvPr id="18" name="Ryhmä 17">
              <a:extLst>
                <a:ext uri="{FF2B5EF4-FFF2-40B4-BE49-F238E27FC236}">
                  <a16:creationId xmlns:a16="http://schemas.microsoft.com/office/drawing/2014/main" id="{931E2A29-EDF6-FF48-9FAB-8D346D1A6159}"/>
                </a:ext>
              </a:extLst>
            </p:cNvPr>
            <p:cNvGrpSpPr/>
            <p:nvPr userDrawn="1"/>
          </p:nvGrpSpPr>
          <p:grpSpPr>
            <a:xfrm>
              <a:off x="4673334" y="6356349"/>
              <a:ext cx="5777239" cy="360000"/>
              <a:chOff x="4466000" y="6356349"/>
              <a:chExt cx="5777239" cy="360000"/>
            </a:xfrm>
          </p:grpSpPr>
          <p:pic>
            <p:nvPicPr>
              <p:cNvPr id="16" name="Kuva 15">
                <a:extLst>
                  <a:ext uri="{FF2B5EF4-FFF2-40B4-BE49-F238E27FC236}">
                    <a16:creationId xmlns:a16="http://schemas.microsoft.com/office/drawing/2014/main" id="{8A712381-1A5D-2B48-B407-B0630F8D2C23}"/>
                  </a:ext>
                </a:extLst>
              </p:cNvPr>
              <p:cNvPicPr>
                <a:picLocks noChangeAspect="1"/>
              </p:cNvPicPr>
              <p:nvPr userDrawn="1"/>
            </p:nvPicPr>
            <p:blipFill>
              <a:blip r:embed="rId6"/>
              <a:srcRect/>
              <a:stretch/>
            </p:blipFill>
            <p:spPr>
              <a:xfrm>
                <a:off x="4466000" y="6398877"/>
                <a:ext cx="288968" cy="288968"/>
              </a:xfrm>
              <a:prstGeom prst="rect">
                <a:avLst/>
              </a:prstGeom>
            </p:spPr>
          </p:pic>
          <p:sp>
            <p:nvSpPr>
              <p:cNvPr id="17" name="Tekstiruutu 16">
                <a:extLst>
                  <a:ext uri="{FF2B5EF4-FFF2-40B4-BE49-F238E27FC236}">
                    <a16:creationId xmlns:a16="http://schemas.microsoft.com/office/drawing/2014/main" id="{9E7E0EC3-5910-894E-A776-ECAB2B9D97D0}"/>
                  </a:ext>
                </a:extLst>
              </p:cNvPr>
              <p:cNvSpPr txBox="1"/>
              <p:nvPr userDrawn="1"/>
            </p:nvSpPr>
            <p:spPr>
              <a:xfrm>
                <a:off x="4754968" y="6356349"/>
                <a:ext cx="5488271" cy="360000"/>
              </a:xfrm>
              <a:prstGeom prst="rect">
                <a:avLst/>
              </a:prstGeom>
              <a:noFill/>
            </p:spPr>
            <p:txBody>
              <a:bodyPr wrap="square" rtlCol="0" anchor="b" anchorCtr="0">
                <a:noAutofit/>
              </a:bodyPr>
              <a:lstStyle/>
              <a:p>
                <a:pPr algn="l"/>
                <a:r>
                  <a:rPr lang="fi-FI" b="1">
                    <a:solidFill>
                      <a:schemeClr val="bg1"/>
                    </a:solidFill>
                    <a:latin typeface="+mn-lt"/>
                  </a:rPr>
                  <a:t>Aluekehittämisen konsulttitoimisto MDI</a:t>
                </a:r>
              </a:p>
            </p:txBody>
          </p:sp>
        </p:grpSp>
      </p:grpSp>
      <p:pic>
        <p:nvPicPr>
          <p:cNvPr id="2" name="Kuva 1">
            <a:extLst>
              <a:ext uri="{FF2B5EF4-FFF2-40B4-BE49-F238E27FC236}">
                <a16:creationId xmlns:a16="http://schemas.microsoft.com/office/drawing/2014/main" id="{CDAD942A-8FBB-DB9D-1BE9-7BDE249274F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539304" y="4927039"/>
            <a:ext cx="1036380" cy="1741764"/>
          </a:xfrm>
          <a:prstGeom prst="rect">
            <a:avLst/>
          </a:prstGeom>
        </p:spPr>
      </p:pic>
    </p:spTree>
    <p:extLst>
      <p:ext uri="{BB962C8B-B14F-4D97-AF65-F5344CB8AC3E}">
        <p14:creationId xmlns:p14="http://schemas.microsoft.com/office/powerpoint/2010/main" val="3898468799"/>
      </p:ext>
    </p:extLst>
  </p:cSld>
  <p:clrMapOvr>
    <a:masterClrMapping/>
  </p:clrMapOvr>
  <p:extLst>
    <p:ext uri="{DCECCB84-F9BA-43D5-87BE-67443E8EF086}">
      <p15:sldGuideLst xmlns:p15="http://schemas.microsoft.com/office/powerpoint/2012/main">
        <p15:guide id="1" orient="horz" pos="3997">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SECTION_HEADER_1" preserve="1" userDrawn="1">
  <p:cSld name="1_SECTION_HEADER_1">
    <p:bg>
      <p:bgPr>
        <a:solidFill>
          <a:schemeClr val="dk2"/>
        </a:solidFill>
        <a:effectLst/>
      </p:bgPr>
    </p:bg>
    <p:spTree>
      <p:nvGrpSpPr>
        <p:cNvPr id="1" name="Shape 196"/>
        <p:cNvGrpSpPr/>
        <p:nvPr/>
      </p:nvGrpSpPr>
      <p:grpSpPr>
        <a:xfrm>
          <a:off x="0" y="0"/>
          <a:ext cx="0" cy="0"/>
          <a:chOff x="0" y="0"/>
          <a:chExt cx="0" cy="0"/>
        </a:xfrm>
      </p:grpSpPr>
      <p:sp>
        <p:nvSpPr>
          <p:cNvPr id="197" name="Google Shape;197;p31"/>
          <p:cNvSpPr txBox="1">
            <a:spLocks noGrp="1"/>
          </p:cNvSpPr>
          <p:nvPr>
            <p:ph type="title" hasCustomPrompt="1"/>
          </p:nvPr>
        </p:nvSpPr>
        <p:spPr>
          <a:xfrm>
            <a:off x="415600" y="692150"/>
            <a:ext cx="11360700" cy="244087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800"/>
              <a:buNone/>
              <a:defRPr sz="6600">
                <a:solidFill>
                  <a:schemeClr val="lt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fi-FI"/>
              <a:t>Oli ilo!</a:t>
            </a:r>
            <a:endParaRPr/>
          </a:p>
        </p:txBody>
      </p:sp>
      <p:sp>
        <p:nvSpPr>
          <p:cNvPr id="3" name="Text Placeholder 2">
            <a:extLst>
              <a:ext uri="{FF2B5EF4-FFF2-40B4-BE49-F238E27FC236}">
                <a16:creationId xmlns:a16="http://schemas.microsoft.com/office/drawing/2014/main" id="{3B925FA8-6B17-41CC-AE2A-31041C168730}"/>
              </a:ext>
            </a:extLst>
          </p:cNvPr>
          <p:cNvSpPr>
            <a:spLocks noGrp="1"/>
          </p:cNvSpPr>
          <p:nvPr>
            <p:ph type="body" sz="quarter" idx="13"/>
          </p:nvPr>
        </p:nvSpPr>
        <p:spPr>
          <a:xfrm>
            <a:off x="415925" y="3133280"/>
            <a:ext cx="11360150" cy="2509351"/>
          </a:xfrm>
        </p:spPr>
        <p:txBody>
          <a:bodyPr/>
          <a:lstStyle>
            <a:lvl1pPr marL="50400" indent="0" algn="ctr">
              <a:spcBef>
                <a:spcPts val="0"/>
              </a:spcBef>
              <a:buNone/>
              <a:defRPr>
                <a:solidFill>
                  <a:schemeClr val="bg1"/>
                </a:solidFill>
                <a:latin typeface="+mj-lt"/>
              </a:defRPr>
            </a:lvl1pPr>
            <a:lvl2pPr marL="533400" indent="0" algn="ctr">
              <a:buNone/>
              <a:defRPr>
                <a:solidFill>
                  <a:schemeClr val="bg1"/>
                </a:solidFill>
                <a:latin typeface="+mj-lt"/>
              </a:defRPr>
            </a:lvl2pPr>
            <a:lvl3pPr marL="1016000" indent="0" algn="ctr">
              <a:buNone/>
              <a:defRPr>
                <a:solidFill>
                  <a:schemeClr val="bg1"/>
                </a:solidFill>
                <a:latin typeface="+mj-lt"/>
              </a:defRPr>
            </a:lvl3pPr>
            <a:lvl4pPr marL="1485900" indent="0" algn="ctr">
              <a:buNone/>
              <a:defRPr>
                <a:solidFill>
                  <a:schemeClr val="bg1"/>
                </a:solidFill>
                <a:latin typeface="+mj-lt"/>
              </a:defRPr>
            </a:lvl4pPr>
            <a:lvl5pPr marL="1943100" indent="0" algn="ctr">
              <a:buNone/>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1" name="Ryhmä 20">
            <a:extLst>
              <a:ext uri="{FF2B5EF4-FFF2-40B4-BE49-F238E27FC236}">
                <a16:creationId xmlns:a16="http://schemas.microsoft.com/office/drawing/2014/main" id="{88B33235-BB7A-8748-8C5B-D120A38BAF88}"/>
              </a:ext>
            </a:extLst>
          </p:cNvPr>
          <p:cNvGrpSpPr/>
          <p:nvPr userDrawn="1"/>
        </p:nvGrpSpPr>
        <p:grpSpPr>
          <a:xfrm>
            <a:off x="595062" y="5727258"/>
            <a:ext cx="10234805" cy="700819"/>
            <a:chOff x="215768" y="6015530"/>
            <a:chExt cx="10234805" cy="700819"/>
          </a:xfrm>
        </p:grpSpPr>
        <p:grpSp>
          <p:nvGrpSpPr>
            <p:cNvPr id="20" name="Ryhmä 19">
              <a:extLst>
                <a:ext uri="{FF2B5EF4-FFF2-40B4-BE49-F238E27FC236}">
                  <a16:creationId xmlns:a16="http://schemas.microsoft.com/office/drawing/2014/main" id="{8AAC5465-7C1D-A540-A3BC-579AE7451B86}"/>
                </a:ext>
              </a:extLst>
            </p:cNvPr>
            <p:cNvGrpSpPr/>
            <p:nvPr userDrawn="1"/>
          </p:nvGrpSpPr>
          <p:grpSpPr>
            <a:xfrm>
              <a:off x="215768" y="6015530"/>
              <a:ext cx="1220312" cy="700819"/>
              <a:chOff x="215768" y="6015530"/>
              <a:chExt cx="1220312" cy="700819"/>
            </a:xfrm>
          </p:grpSpPr>
          <p:pic>
            <p:nvPicPr>
              <p:cNvPr id="6" name="Kuva 5">
                <a:extLst>
                  <a:ext uri="{FF2B5EF4-FFF2-40B4-BE49-F238E27FC236}">
                    <a16:creationId xmlns:a16="http://schemas.microsoft.com/office/drawing/2014/main" id="{336F933C-897E-3848-A6D3-B49AB84FB746}"/>
                  </a:ext>
                </a:extLst>
              </p:cNvPr>
              <p:cNvPicPr>
                <a:picLocks noChangeAspect="1"/>
              </p:cNvPicPr>
              <p:nvPr userDrawn="1"/>
            </p:nvPicPr>
            <p:blipFill>
              <a:blip r:embed="rId2"/>
              <a:stretch>
                <a:fillRect/>
              </a:stretch>
            </p:blipFill>
            <p:spPr>
              <a:xfrm>
                <a:off x="215768" y="6015530"/>
                <a:ext cx="399664" cy="700819"/>
              </a:xfrm>
              <a:prstGeom prst="rect">
                <a:avLst/>
              </a:prstGeom>
            </p:spPr>
          </p:pic>
          <p:sp>
            <p:nvSpPr>
              <p:cNvPr id="4" name="Tekstiruutu 3">
                <a:extLst>
                  <a:ext uri="{FF2B5EF4-FFF2-40B4-BE49-F238E27FC236}">
                    <a16:creationId xmlns:a16="http://schemas.microsoft.com/office/drawing/2014/main" id="{F1FBD071-4A85-7949-B318-3A7C4DA6DB76}"/>
                  </a:ext>
                </a:extLst>
              </p:cNvPr>
              <p:cNvSpPr txBox="1"/>
              <p:nvPr userDrawn="1"/>
            </p:nvSpPr>
            <p:spPr>
              <a:xfrm>
                <a:off x="615432" y="6356349"/>
                <a:ext cx="820648" cy="360000"/>
              </a:xfrm>
              <a:prstGeom prst="rect">
                <a:avLst/>
              </a:prstGeom>
              <a:noFill/>
            </p:spPr>
            <p:txBody>
              <a:bodyPr wrap="square" rtlCol="0" anchor="b" anchorCtr="0">
                <a:noAutofit/>
              </a:bodyPr>
              <a:lstStyle/>
              <a:p>
                <a:pPr algn="l"/>
                <a:r>
                  <a:rPr lang="fi-FI" b="1">
                    <a:solidFill>
                      <a:schemeClr val="bg1"/>
                    </a:solidFill>
                    <a:latin typeface="+mn-lt"/>
                  </a:rPr>
                  <a:t>mdi.fi</a:t>
                </a:r>
              </a:p>
            </p:txBody>
          </p:sp>
        </p:grpSp>
        <p:grpSp>
          <p:nvGrpSpPr>
            <p:cNvPr id="19" name="Ryhmä 18">
              <a:extLst>
                <a:ext uri="{FF2B5EF4-FFF2-40B4-BE49-F238E27FC236}">
                  <a16:creationId xmlns:a16="http://schemas.microsoft.com/office/drawing/2014/main" id="{3ABCB75F-C2C9-D84E-B4CD-CE254E93E83B}"/>
                </a:ext>
              </a:extLst>
            </p:cNvPr>
            <p:cNvGrpSpPr/>
            <p:nvPr userDrawn="1"/>
          </p:nvGrpSpPr>
          <p:grpSpPr>
            <a:xfrm>
              <a:off x="1685601" y="6356349"/>
              <a:ext cx="2800229" cy="360000"/>
              <a:chOff x="1611140" y="6356349"/>
              <a:chExt cx="2800229" cy="360000"/>
            </a:xfrm>
          </p:grpSpPr>
          <p:sp>
            <p:nvSpPr>
              <p:cNvPr id="11" name="Tekstiruutu 10">
                <a:extLst>
                  <a:ext uri="{FF2B5EF4-FFF2-40B4-BE49-F238E27FC236}">
                    <a16:creationId xmlns:a16="http://schemas.microsoft.com/office/drawing/2014/main" id="{A0264F27-EF98-BF4E-88B2-752B7854CE7A}"/>
                  </a:ext>
                </a:extLst>
              </p:cNvPr>
              <p:cNvSpPr txBox="1"/>
              <p:nvPr userDrawn="1"/>
            </p:nvSpPr>
            <p:spPr>
              <a:xfrm>
                <a:off x="2847127" y="6356349"/>
                <a:ext cx="1564242" cy="360000"/>
              </a:xfrm>
              <a:prstGeom prst="rect">
                <a:avLst/>
              </a:prstGeom>
              <a:noFill/>
            </p:spPr>
            <p:txBody>
              <a:bodyPr wrap="square" rtlCol="0" anchor="b" anchorCtr="0">
                <a:noAutofit/>
              </a:bodyPr>
              <a:lstStyle/>
              <a:p>
                <a:pPr algn="l"/>
                <a:r>
                  <a:rPr lang="fi-FI" b="1">
                    <a:solidFill>
                      <a:schemeClr val="bg1"/>
                    </a:solidFill>
                    <a:latin typeface="+mn-lt"/>
                  </a:rPr>
                  <a:t>@MDIfriends</a:t>
                </a:r>
              </a:p>
            </p:txBody>
          </p:sp>
          <p:grpSp>
            <p:nvGrpSpPr>
              <p:cNvPr id="13" name="Ryhmä 12">
                <a:extLst>
                  <a:ext uri="{FF2B5EF4-FFF2-40B4-BE49-F238E27FC236}">
                    <a16:creationId xmlns:a16="http://schemas.microsoft.com/office/drawing/2014/main" id="{2372EECE-CE5B-034B-BF85-BA8DEC6BCC1E}"/>
                  </a:ext>
                </a:extLst>
              </p:cNvPr>
              <p:cNvGrpSpPr/>
              <p:nvPr userDrawn="1"/>
            </p:nvGrpSpPr>
            <p:grpSpPr>
              <a:xfrm>
                <a:off x="1611140" y="6398877"/>
                <a:ext cx="1174184" cy="288968"/>
                <a:chOff x="1473979" y="6398877"/>
                <a:chExt cx="1174184" cy="288968"/>
              </a:xfrm>
            </p:grpSpPr>
            <p:pic>
              <p:nvPicPr>
                <p:cNvPr id="12" name="Kuva 11">
                  <a:extLst>
                    <a:ext uri="{FF2B5EF4-FFF2-40B4-BE49-F238E27FC236}">
                      <a16:creationId xmlns:a16="http://schemas.microsoft.com/office/drawing/2014/main" id="{102ADCF1-74C5-644A-82BF-E4DE016F14D7}"/>
                    </a:ext>
                  </a:extLst>
                </p:cNvPr>
                <p:cNvPicPr>
                  <a:picLocks noChangeAspect="1"/>
                </p:cNvPicPr>
                <p:nvPr userDrawn="1"/>
              </p:nvPicPr>
              <p:blipFill>
                <a:blip r:embed="rId3"/>
                <a:stretch>
                  <a:fillRect/>
                </a:stretch>
              </p:blipFill>
              <p:spPr>
                <a:xfrm>
                  <a:off x="1473979" y="6398877"/>
                  <a:ext cx="355499" cy="288968"/>
                </a:xfrm>
                <a:prstGeom prst="rect">
                  <a:avLst/>
                </a:prstGeom>
              </p:spPr>
            </p:pic>
            <p:pic>
              <p:nvPicPr>
                <p:cNvPr id="14" name="Kuva 13">
                  <a:extLst>
                    <a:ext uri="{FF2B5EF4-FFF2-40B4-BE49-F238E27FC236}">
                      <a16:creationId xmlns:a16="http://schemas.microsoft.com/office/drawing/2014/main" id="{89803638-03AD-BD4F-8BE9-8AF32F649C1B}"/>
                    </a:ext>
                  </a:extLst>
                </p:cNvPr>
                <p:cNvPicPr>
                  <a:picLocks noChangeAspect="1"/>
                </p:cNvPicPr>
                <p:nvPr userDrawn="1"/>
              </p:nvPicPr>
              <p:blipFill>
                <a:blip r:embed="rId4"/>
                <a:srcRect/>
                <a:stretch/>
              </p:blipFill>
              <p:spPr>
                <a:xfrm>
                  <a:off x="2359195" y="6398877"/>
                  <a:ext cx="288968" cy="288968"/>
                </a:xfrm>
                <a:prstGeom prst="rect">
                  <a:avLst/>
                </a:prstGeom>
              </p:spPr>
            </p:pic>
            <p:pic>
              <p:nvPicPr>
                <p:cNvPr id="15" name="Kuva 14">
                  <a:extLst>
                    <a:ext uri="{FF2B5EF4-FFF2-40B4-BE49-F238E27FC236}">
                      <a16:creationId xmlns:a16="http://schemas.microsoft.com/office/drawing/2014/main" id="{023C2B09-3ECA-4C47-8645-B2B4325A70E2}"/>
                    </a:ext>
                  </a:extLst>
                </p:cNvPr>
                <p:cNvPicPr>
                  <a:picLocks noChangeAspect="1"/>
                </p:cNvPicPr>
                <p:nvPr userDrawn="1"/>
              </p:nvPicPr>
              <p:blipFill>
                <a:blip r:embed="rId5"/>
                <a:srcRect/>
                <a:stretch/>
              </p:blipFill>
              <p:spPr>
                <a:xfrm>
                  <a:off x="1937368" y="6398877"/>
                  <a:ext cx="288968" cy="288968"/>
                </a:xfrm>
                <a:prstGeom prst="rect">
                  <a:avLst/>
                </a:prstGeom>
              </p:spPr>
            </p:pic>
          </p:grpSp>
        </p:grpSp>
        <p:grpSp>
          <p:nvGrpSpPr>
            <p:cNvPr id="18" name="Ryhmä 17">
              <a:extLst>
                <a:ext uri="{FF2B5EF4-FFF2-40B4-BE49-F238E27FC236}">
                  <a16:creationId xmlns:a16="http://schemas.microsoft.com/office/drawing/2014/main" id="{931E2A29-EDF6-FF48-9FAB-8D346D1A6159}"/>
                </a:ext>
              </a:extLst>
            </p:cNvPr>
            <p:cNvGrpSpPr/>
            <p:nvPr userDrawn="1"/>
          </p:nvGrpSpPr>
          <p:grpSpPr>
            <a:xfrm>
              <a:off x="4673334" y="6356349"/>
              <a:ext cx="5777239" cy="360000"/>
              <a:chOff x="4466000" y="6356349"/>
              <a:chExt cx="5777239" cy="360000"/>
            </a:xfrm>
          </p:grpSpPr>
          <p:pic>
            <p:nvPicPr>
              <p:cNvPr id="16" name="Kuva 15">
                <a:extLst>
                  <a:ext uri="{FF2B5EF4-FFF2-40B4-BE49-F238E27FC236}">
                    <a16:creationId xmlns:a16="http://schemas.microsoft.com/office/drawing/2014/main" id="{8A712381-1A5D-2B48-B407-B0630F8D2C23}"/>
                  </a:ext>
                </a:extLst>
              </p:cNvPr>
              <p:cNvPicPr>
                <a:picLocks noChangeAspect="1"/>
              </p:cNvPicPr>
              <p:nvPr userDrawn="1"/>
            </p:nvPicPr>
            <p:blipFill>
              <a:blip r:embed="rId6"/>
              <a:srcRect/>
              <a:stretch/>
            </p:blipFill>
            <p:spPr>
              <a:xfrm>
                <a:off x="4466000" y="6398877"/>
                <a:ext cx="288968" cy="288968"/>
              </a:xfrm>
              <a:prstGeom prst="rect">
                <a:avLst/>
              </a:prstGeom>
            </p:spPr>
          </p:pic>
          <p:sp>
            <p:nvSpPr>
              <p:cNvPr id="17" name="Tekstiruutu 16">
                <a:extLst>
                  <a:ext uri="{FF2B5EF4-FFF2-40B4-BE49-F238E27FC236}">
                    <a16:creationId xmlns:a16="http://schemas.microsoft.com/office/drawing/2014/main" id="{9E7E0EC3-5910-894E-A776-ECAB2B9D97D0}"/>
                  </a:ext>
                </a:extLst>
              </p:cNvPr>
              <p:cNvSpPr txBox="1"/>
              <p:nvPr userDrawn="1"/>
            </p:nvSpPr>
            <p:spPr>
              <a:xfrm>
                <a:off x="4754968" y="6356349"/>
                <a:ext cx="5488271" cy="360000"/>
              </a:xfrm>
              <a:prstGeom prst="rect">
                <a:avLst/>
              </a:prstGeom>
              <a:noFill/>
            </p:spPr>
            <p:txBody>
              <a:bodyPr wrap="square" rtlCol="0" anchor="b" anchorCtr="0">
                <a:noAutofit/>
              </a:bodyPr>
              <a:lstStyle/>
              <a:p>
                <a:pPr algn="l"/>
                <a:r>
                  <a:rPr lang="fi-FI" b="1">
                    <a:solidFill>
                      <a:schemeClr val="bg1"/>
                    </a:solidFill>
                    <a:latin typeface="+mn-lt"/>
                  </a:rPr>
                  <a:t>Aluekehittämisen konsulttitoimisto MDI</a:t>
                </a:r>
              </a:p>
            </p:txBody>
          </p:sp>
        </p:grpSp>
      </p:grpSp>
      <p:pic>
        <p:nvPicPr>
          <p:cNvPr id="2" name="Kuva 1">
            <a:extLst>
              <a:ext uri="{FF2B5EF4-FFF2-40B4-BE49-F238E27FC236}">
                <a16:creationId xmlns:a16="http://schemas.microsoft.com/office/drawing/2014/main" id="{DF8BC38E-D910-F53E-77EF-70B3DDC767B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539304" y="4927039"/>
            <a:ext cx="1036380" cy="1741764"/>
          </a:xfrm>
          <a:prstGeom prst="rect">
            <a:avLst/>
          </a:prstGeom>
        </p:spPr>
      </p:pic>
    </p:spTree>
    <p:extLst>
      <p:ext uri="{BB962C8B-B14F-4D97-AF65-F5344CB8AC3E}">
        <p14:creationId xmlns:p14="http://schemas.microsoft.com/office/powerpoint/2010/main" val="1338190484"/>
      </p:ext>
    </p:extLst>
  </p:cSld>
  <p:clrMapOvr>
    <a:masterClrMapping/>
  </p:clrMapOvr>
  <p:extLst>
    <p:ext uri="{DCECCB84-F9BA-43D5-87BE-67443E8EF086}">
      <p15:sldGuideLst xmlns:p15="http://schemas.microsoft.com/office/powerpoint/2012/main">
        <p15:guide id="1" orient="horz" pos="3997">
          <p15:clr>
            <a:srgbClr val="5ACBF0"/>
          </p15:clr>
        </p15:guide>
        <p15:guide id="2" orient="horz" pos="43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SECTION_HEADER_1" userDrawn="1">
  <p:cSld name="1_SECTION_HEADER_1">
    <p:spTree>
      <p:nvGrpSpPr>
        <p:cNvPr id="1" name="Shape 199"/>
        <p:cNvGrpSpPr/>
        <p:nvPr/>
      </p:nvGrpSpPr>
      <p:grpSpPr>
        <a:xfrm>
          <a:off x="0" y="0"/>
          <a:ext cx="0" cy="0"/>
          <a:chOff x="0" y="0"/>
          <a:chExt cx="0" cy="0"/>
        </a:xfrm>
      </p:grpSpPr>
      <p:sp>
        <p:nvSpPr>
          <p:cNvPr id="200" name="Google Shape;200;p32"/>
          <p:cNvSpPr txBox="1">
            <a:spLocks noGrp="1"/>
          </p:cNvSpPr>
          <p:nvPr>
            <p:ph type="title"/>
          </p:nvPr>
        </p:nvSpPr>
        <p:spPr>
          <a:xfrm>
            <a:off x="415600" y="700818"/>
            <a:ext cx="11360700" cy="55168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6600">
                <a:solidFill>
                  <a:schemeClr val="dk2"/>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en-US"/>
              <a:t>Click to edit Master title style</a:t>
            </a:r>
            <a:endParaRPr/>
          </a:p>
        </p:txBody>
      </p:sp>
      <p:sp>
        <p:nvSpPr>
          <p:cNvPr id="4" name="Text Placeholder 2">
            <a:extLst>
              <a:ext uri="{FF2B5EF4-FFF2-40B4-BE49-F238E27FC236}">
                <a16:creationId xmlns:a16="http://schemas.microsoft.com/office/drawing/2014/main" id="{02543F83-AB33-6244-A9DD-CA584B4A7082}"/>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1403098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SECTION_HEADER_1" userDrawn="1">
  <p:cSld name="1_SECTION_HEADER_1">
    <p:spTree>
      <p:nvGrpSpPr>
        <p:cNvPr id="1" name="Shape 202"/>
        <p:cNvGrpSpPr/>
        <p:nvPr/>
      </p:nvGrpSpPr>
      <p:grpSpPr>
        <a:xfrm>
          <a:off x="0" y="0"/>
          <a:ext cx="0" cy="0"/>
          <a:chOff x="0" y="0"/>
          <a:chExt cx="0" cy="0"/>
        </a:xfrm>
      </p:grpSpPr>
      <p:sp>
        <p:nvSpPr>
          <p:cNvPr id="203" name="Google Shape;203;p33"/>
          <p:cNvSpPr txBox="1">
            <a:spLocks noGrp="1"/>
          </p:cNvSpPr>
          <p:nvPr>
            <p:ph type="title"/>
          </p:nvPr>
        </p:nvSpPr>
        <p:spPr>
          <a:xfrm>
            <a:off x="415600" y="694143"/>
            <a:ext cx="11360700" cy="552347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4800">
                <a:solidFill>
                  <a:schemeClr val="dk2"/>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en-US"/>
              <a:t>Click to edit Master title style</a:t>
            </a:r>
            <a:endParaRPr/>
          </a:p>
        </p:txBody>
      </p:sp>
      <p:sp>
        <p:nvSpPr>
          <p:cNvPr id="4" name="Text Placeholder 2">
            <a:extLst>
              <a:ext uri="{FF2B5EF4-FFF2-40B4-BE49-F238E27FC236}">
                <a16:creationId xmlns:a16="http://schemas.microsoft.com/office/drawing/2014/main" id="{6AEFA4A4-9D9E-934B-93B9-AF050320DC5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17135624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_HEADER_1" preserve="1">
  <p:cSld name="1_SECTION_HEADER_1">
    <p:bg>
      <p:bgPr>
        <a:pattFill prst="pct90">
          <a:fgClr>
            <a:schemeClr val="accent6"/>
          </a:fgClr>
          <a:bgClr>
            <a:schemeClr val="bg1"/>
          </a:bgClr>
        </a:pattFill>
        <a:effectLst/>
      </p:bgPr>
    </p:bg>
    <p:spTree>
      <p:nvGrpSpPr>
        <p:cNvPr id="1" name="Shape 152"/>
        <p:cNvGrpSpPr/>
        <p:nvPr/>
      </p:nvGrpSpPr>
      <p:grpSpPr>
        <a:xfrm>
          <a:off x="0" y="0"/>
          <a:ext cx="0" cy="0"/>
          <a:chOff x="0" y="0"/>
          <a:chExt cx="0" cy="0"/>
        </a:xfrm>
      </p:grpSpPr>
      <p:pic>
        <p:nvPicPr>
          <p:cNvPr id="3" name="Kuva 2">
            <a:extLst>
              <a:ext uri="{FF2B5EF4-FFF2-40B4-BE49-F238E27FC236}">
                <a16:creationId xmlns:a16="http://schemas.microsoft.com/office/drawing/2014/main" id="{48D7A2AE-1994-744E-9ECF-F77045941F9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586350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692951"/>
            <a:ext cx="184292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3200" b="0" i="0" u="none" strike="noStrike" cap="none">
                <a:solidFill>
                  <a:schemeClr val="dk1"/>
                </a:solidFill>
                <a:latin typeface="Montserrat ExtraBold"/>
                <a:ea typeface="Montserrat ExtraBold"/>
                <a:cs typeface="Montserrat ExtraBold"/>
                <a:sym typeface="Montserrat ExtraBold"/>
              </a:rPr>
              <a:t>Tarjous</a:t>
            </a:r>
            <a:endParaRPr sz="32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838200" y="1945325"/>
            <a:ext cx="10515600" cy="223381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Tilaajan nimi</a:t>
            </a:r>
            <a:endParaRPr/>
          </a:p>
        </p:txBody>
      </p:sp>
      <p:sp>
        <p:nvSpPr>
          <p:cNvPr id="184" name="Google Shape;184;p29"/>
          <p:cNvSpPr txBox="1">
            <a:spLocks noGrp="1"/>
          </p:cNvSpPr>
          <p:nvPr>
            <p:ph type="subTitle" idx="1" hasCustomPrompt="1"/>
          </p:nvPr>
        </p:nvSpPr>
        <p:spPr>
          <a:xfrm>
            <a:off x="839273" y="4045797"/>
            <a:ext cx="10515600"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3200">
                <a:latin typeface="+mn-lt"/>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Työn nimi</a:t>
            </a:r>
            <a:endParaRPr/>
          </a:p>
        </p:txBody>
      </p:sp>
      <p:pic>
        <p:nvPicPr>
          <p:cNvPr id="185" name="Google Shape;185;p29"/>
          <p:cNvPicPr preferRelativeResize="0"/>
          <p:nvPr/>
        </p:nvPicPr>
        <p:blipFill rotWithShape="1">
          <a:blip r:embed="rId2">
            <a:alphaModFix/>
          </a:blip>
          <a:srcRect/>
          <a:stretch/>
        </p:blipFill>
        <p:spPr>
          <a:xfrm>
            <a:off x="5685999" y="595849"/>
            <a:ext cx="819999" cy="797533"/>
          </a:xfrm>
          <a:prstGeom prst="rect">
            <a:avLst/>
          </a:prstGeom>
          <a:noFill/>
          <a:ln>
            <a:noFill/>
          </a:ln>
        </p:spPr>
      </p:pic>
      <p:sp>
        <p:nvSpPr>
          <p:cNvPr id="187" name="Google Shape;187;p29"/>
          <p:cNvSpPr txBox="1">
            <a:spLocks noGrp="1"/>
          </p:cNvSpPr>
          <p:nvPr>
            <p:ph type="body" idx="2" hasCustomPrompt="1"/>
          </p:nvPr>
        </p:nvSpPr>
        <p:spPr>
          <a:xfrm>
            <a:off x="2452487" y="657844"/>
            <a:ext cx="2501900"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24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a:t>[pvm]</a:t>
            </a:r>
            <a:endParaRPr/>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pic>
        <p:nvPicPr>
          <p:cNvPr id="2" name="Kuva 1">
            <a:extLst>
              <a:ext uri="{FF2B5EF4-FFF2-40B4-BE49-F238E27FC236}">
                <a16:creationId xmlns:a16="http://schemas.microsoft.com/office/drawing/2014/main" id="{F99568C0-4FD9-D639-F978-16CEEDFDD2F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11130677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0" y="0"/>
            <a:ext cx="7319963" cy="6857999"/>
          </a:xfrm>
          <a:prstGeom prst="rect">
            <a:avLst/>
          </a:prstGeom>
          <a:noFill/>
          <a:ln>
            <a:noFill/>
          </a:ln>
        </p:spPr>
        <p:txBody>
          <a:bodyPr/>
          <a:lstStyle>
            <a:lvl1pPr marL="50800" indent="0">
              <a:buNone/>
              <a:defRPr/>
            </a:lvl1pPr>
          </a:lstStyle>
          <a:p>
            <a:r>
              <a:rPr lang="en-US"/>
              <a:t>Click icon to add picture</a:t>
            </a:r>
            <a:endParaRPr lang="fi-FI"/>
          </a:p>
        </p:txBody>
      </p:sp>
      <p:sp>
        <p:nvSpPr>
          <p:cNvPr id="182" name="Google Shape;182;p29"/>
          <p:cNvSpPr txBox="1"/>
          <p:nvPr/>
        </p:nvSpPr>
        <p:spPr>
          <a:xfrm>
            <a:off x="7226842" y="810759"/>
            <a:ext cx="1842929"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7643813" y="1277727"/>
            <a:ext cx="4163314" cy="242348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4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Tilaajan nimi</a:t>
            </a:r>
            <a:endParaRPr/>
          </a:p>
        </p:txBody>
      </p:sp>
      <p:sp>
        <p:nvSpPr>
          <p:cNvPr id="184" name="Google Shape;184;p29"/>
          <p:cNvSpPr txBox="1">
            <a:spLocks noGrp="1"/>
          </p:cNvSpPr>
          <p:nvPr>
            <p:ph type="subTitle" idx="1" hasCustomPrompt="1"/>
          </p:nvPr>
        </p:nvSpPr>
        <p:spPr>
          <a:xfrm>
            <a:off x="7859210" y="3507476"/>
            <a:ext cx="3803744" cy="1901137"/>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Työn nimi</a:t>
            </a:r>
            <a:endParaRPr/>
          </a:p>
        </p:txBody>
      </p:sp>
      <p:pic>
        <p:nvPicPr>
          <p:cNvPr id="185" name="Google Shape;185;p29"/>
          <p:cNvPicPr preferRelativeResize="0"/>
          <p:nvPr/>
        </p:nvPicPr>
        <p:blipFill rotWithShape="1">
          <a:blip r:embed="rId2">
            <a:alphaModFix/>
          </a:blip>
          <a:srcRect/>
          <a:stretch/>
        </p:blipFill>
        <p:spPr>
          <a:xfrm>
            <a:off x="9425141" y="703304"/>
            <a:ext cx="600657" cy="584200"/>
          </a:xfrm>
          <a:prstGeom prst="rect">
            <a:avLst/>
          </a:prstGeom>
          <a:noFill/>
          <a:ln>
            <a:noFill/>
          </a:ln>
        </p:spPr>
      </p:pic>
      <p:sp>
        <p:nvSpPr>
          <p:cNvPr id="187" name="Google Shape;187;p29"/>
          <p:cNvSpPr txBox="1">
            <a:spLocks noGrp="1"/>
          </p:cNvSpPr>
          <p:nvPr>
            <p:ph type="body" idx="2" hasCustomPrompt="1"/>
          </p:nvPr>
        </p:nvSpPr>
        <p:spPr>
          <a:xfrm>
            <a:off x="10278318" y="595850"/>
            <a:ext cx="1528809"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a:t>[pvm]</a:t>
            </a:r>
            <a:endParaRPr/>
          </a:p>
        </p:txBody>
      </p:sp>
      <p:sp>
        <p:nvSpPr>
          <p:cNvPr id="14" name="Text Placeholder 2">
            <a:extLst>
              <a:ext uri="{FF2B5EF4-FFF2-40B4-BE49-F238E27FC236}">
                <a16:creationId xmlns:a16="http://schemas.microsoft.com/office/drawing/2014/main" id="{92B803FD-5D42-DA40-B36A-553A0E3C8712}"/>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pic>
        <p:nvPicPr>
          <p:cNvPr id="2" name="Kuva 1">
            <a:extLst>
              <a:ext uri="{FF2B5EF4-FFF2-40B4-BE49-F238E27FC236}">
                <a16:creationId xmlns:a16="http://schemas.microsoft.com/office/drawing/2014/main" id="{DAAEA643-1BD4-8029-02CC-8D2C65FCB6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04878" y="6113721"/>
            <a:ext cx="754182" cy="476325"/>
          </a:xfrm>
          <a:prstGeom prst="rect">
            <a:avLst/>
          </a:prstGeom>
        </p:spPr>
      </p:pic>
    </p:spTree>
    <p:extLst>
      <p:ext uri="{BB962C8B-B14F-4D97-AF65-F5344CB8AC3E}">
        <p14:creationId xmlns:p14="http://schemas.microsoft.com/office/powerpoint/2010/main" val="29428769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0" y="0"/>
            <a:ext cx="7319963" cy="6857999"/>
          </a:xfrm>
          <a:prstGeom prst="rect">
            <a:avLst/>
          </a:prstGeom>
          <a:noFill/>
          <a:ln>
            <a:noFill/>
          </a:ln>
        </p:spPr>
        <p:txBody>
          <a:bodyPr/>
          <a:lstStyle>
            <a:lvl1pPr marL="50800" indent="0">
              <a:buNone/>
              <a:defRPr/>
            </a:lvl1pPr>
          </a:lstStyle>
          <a:p>
            <a:r>
              <a:rPr lang="en-US"/>
              <a:t>Click icon to add picture</a:t>
            </a:r>
            <a:endParaRPr lang="fi-FI"/>
          </a:p>
        </p:txBody>
      </p:sp>
      <p:sp>
        <p:nvSpPr>
          <p:cNvPr id="182" name="Google Shape;182;p29"/>
          <p:cNvSpPr txBox="1"/>
          <p:nvPr/>
        </p:nvSpPr>
        <p:spPr>
          <a:xfrm>
            <a:off x="7226842" y="810759"/>
            <a:ext cx="1842929"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7643813" y="1559412"/>
            <a:ext cx="4163314" cy="298208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Tilaajan nimi</a:t>
            </a:r>
            <a:endParaRPr/>
          </a:p>
        </p:txBody>
      </p:sp>
      <p:sp>
        <p:nvSpPr>
          <p:cNvPr id="184" name="Google Shape;184;p29"/>
          <p:cNvSpPr txBox="1">
            <a:spLocks noGrp="1"/>
          </p:cNvSpPr>
          <p:nvPr>
            <p:ph type="subTitle" idx="1" hasCustomPrompt="1"/>
          </p:nvPr>
        </p:nvSpPr>
        <p:spPr>
          <a:xfrm>
            <a:off x="7859210" y="4347760"/>
            <a:ext cx="3803744" cy="1611052"/>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1000"/>
              </a:spcBef>
              <a:spcAft>
                <a:spcPts val="0"/>
              </a:spcAft>
              <a:buClr>
                <a:schemeClr val="dk1"/>
              </a:buClr>
              <a:buSzPts val="2400"/>
              <a:buNone/>
              <a:defRPr sz="2400" b="0">
                <a:latin typeface="+mn-lt"/>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Työn nimi</a:t>
            </a:r>
            <a:endParaRPr/>
          </a:p>
        </p:txBody>
      </p:sp>
      <p:pic>
        <p:nvPicPr>
          <p:cNvPr id="185" name="Google Shape;185;p29"/>
          <p:cNvPicPr preferRelativeResize="0"/>
          <p:nvPr/>
        </p:nvPicPr>
        <p:blipFill rotWithShape="1">
          <a:blip r:embed="rId2">
            <a:alphaModFix/>
          </a:blip>
          <a:srcRect/>
          <a:stretch/>
        </p:blipFill>
        <p:spPr>
          <a:xfrm>
            <a:off x="9425141" y="703304"/>
            <a:ext cx="600657" cy="584200"/>
          </a:xfrm>
          <a:prstGeom prst="rect">
            <a:avLst/>
          </a:prstGeom>
          <a:noFill/>
          <a:ln>
            <a:noFill/>
          </a:ln>
        </p:spPr>
      </p:pic>
      <p:sp>
        <p:nvSpPr>
          <p:cNvPr id="187" name="Google Shape;187;p29"/>
          <p:cNvSpPr txBox="1">
            <a:spLocks noGrp="1"/>
          </p:cNvSpPr>
          <p:nvPr>
            <p:ph type="body" idx="2" hasCustomPrompt="1"/>
          </p:nvPr>
        </p:nvSpPr>
        <p:spPr>
          <a:xfrm>
            <a:off x="10278318" y="595850"/>
            <a:ext cx="1528809"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a:t>[pvm]</a:t>
            </a:r>
            <a:endParaRPr/>
          </a:p>
        </p:txBody>
      </p:sp>
      <p:sp>
        <p:nvSpPr>
          <p:cNvPr id="14" name="Text Placeholder 2">
            <a:extLst>
              <a:ext uri="{FF2B5EF4-FFF2-40B4-BE49-F238E27FC236}">
                <a16:creationId xmlns:a16="http://schemas.microsoft.com/office/drawing/2014/main" id="{832DEE44-A66C-2947-A088-B8F5D5271BAD}"/>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pic>
        <p:nvPicPr>
          <p:cNvPr id="2" name="Kuva 1">
            <a:extLst>
              <a:ext uri="{FF2B5EF4-FFF2-40B4-BE49-F238E27FC236}">
                <a16:creationId xmlns:a16="http://schemas.microsoft.com/office/drawing/2014/main" id="{1033B584-F9CD-E0B0-E0E3-67257B67B94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04878" y="6113721"/>
            <a:ext cx="754182" cy="476325"/>
          </a:xfrm>
          <a:prstGeom prst="rect">
            <a:avLst/>
          </a:prstGeom>
        </p:spPr>
      </p:pic>
    </p:spTree>
    <p:extLst>
      <p:ext uri="{BB962C8B-B14F-4D97-AF65-F5344CB8AC3E}">
        <p14:creationId xmlns:p14="http://schemas.microsoft.com/office/powerpoint/2010/main" val="1908391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810758"/>
            <a:ext cx="184292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838201" y="1579981"/>
            <a:ext cx="6242938" cy="254071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Tilaajan nimi</a:t>
            </a:r>
            <a:endParaRPr/>
          </a:p>
        </p:txBody>
      </p:sp>
      <p:sp>
        <p:nvSpPr>
          <p:cNvPr id="184" name="Google Shape;184;p29"/>
          <p:cNvSpPr txBox="1">
            <a:spLocks noGrp="1"/>
          </p:cNvSpPr>
          <p:nvPr>
            <p:ph type="subTitle" idx="1" hasCustomPrompt="1"/>
          </p:nvPr>
        </p:nvSpPr>
        <p:spPr>
          <a:xfrm>
            <a:off x="968533" y="3926963"/>
            <a:ext cx="5982274" cy="1783906"/>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Työn nimi</a:t>
            </a:r>
            <a:endParaRPr/>
          </a:p>
        </p:txBody>
      </p:sp>
      <p:pic>
        <p:nvPicPr>
          <p:cNvPr id="185" name="Google Shape;185;p29"/>
          <p:cNvPicPr preferRelativeResize="0"/>
          <p:nvPr/>
        </p:nvPicPr>
        <p:blipFill rotWithShape="1">
          <a:blip r:embed="rId2">
            <a:alphaModFix/>
          </a:blip>
          <a:srcRect/>
          <a:stretch/>
        </p:blipFill>
        <p:spPr>
          <a:xfrm>
            <a:off x="3549670" y="595849"/>
            <a:ext cx="819999" cy="797533"/>
          </a:xfrm>
          <a:prstGeom prst="rect">
            <a:avLst/>
          </a:prstGeom>
          <a:noFill/>
          <a:ln>
            <a:noFill/>
          </a:ln>
        </p:spPr>
      </p:pic>
      <p:sp>
        <p:nvSpPr>
          <p:cNvPr id="187" name="Google Shape;187;p29"/>
          <p:cNvSpPr txBox="1">
            <a:spLocks noGrp="1"/>
          </p:cNvSpPr>
          <p:nvPr>
            <p:ph type="body" idx="2" hasCustomPrompt="1"/>
          </p:nvPr>
        </p:nvSpPr>
        <p:spPr>
          <a:xfrm>
            <a:off x="1755775" y="595849"/>
            <a:ext cx="1805463"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a:t>[pvm]</a:t>
            </a:r>
            <a:endParaRPr/>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7414543" y="0"/>
            <a:ext cx="4777457" cy="6857999"/>
          </a:xfrm>
          <a:prstGeom prst="rect">
            <a:avLst/>
          </a:prstGeom>
          <a:noFill/>
          <a:ln>
            <a:noFill/>
          </a:ln>
        </p:spPr>
        <p:txBody>
          <a:bodyPr/>
          <a:lstStyle>
            <a:lvl1pPr marL="50800" indent="0">
              <a:buNone/>
              <a:defRPr/>
            </a:lvl1pPr>
          </a:lstStyle>
          <a:p>
            <a:r>
              <a:rPr lang="en-US"/>
              <a:t>Click icon to add picture</a:t>
            </a:r>
            <a:endParaRPr lang="fi-FI"/>
          </a:p>
        </p:txBody>
      </p:sp>
      <p:pic>
        <p:nvPicPr>
          <p:cNvPr id="2" name="Kuva 1">
            <a:extLst>
              <a:ext uri="{FF2B5EF4-FFF2-40B4-BE49-F238E27FC236}">
                <a16:creationId xmlns:a16="http://schemas.microsoft.com/office/drawing/2014/main" id="{38FB52A5-3F30-47A9-21F8-03560C6C01B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08925" y="6113721"/>
            <a:ext cx="754182" cy="476325"/>
          </a:xfrm>
          <a:prstGeom prst="rect">
            <a:avLst/>
          </a:prstGeom>
        </p:spPr>
      </p:pic>
    </p:spTree>
    <p:extLst>
      <p:ext uri="{BB962C8B-B14F-4D97-AF65-F5344CB8AC3E}">
        <p14:creationId xmlns:p14="http://schemas.microsoft.com/office/powerpoint/2010/main" val="2227084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35B116-30AE-820C-B11E-77B44514604B}"/>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65922EEE-0308-EEE2-1743-DE1C37A228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5AD683E8-E442-2927-32A2-BA4882B8F500}"/>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F47F3CF6-5B00-D7FB-FB8B-28F474B661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C33387B8-ED98-A60D-45DF-4436CE6438FC}"/>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AABA3BE-9982-81AD-005E-8EFC2E4F2BCC}"/>
              </a:ext>
            </a:extLst>
          </p:cNvPr>
          <p:cNvSpPr>
            <a:spLocks noGrp="1"/>
          </p:cNvSpPr>
          <p:nvPr>
            <p:ph type="dt" sz="half" idx="10"/>
          </p:nvPr>
        </p:nvSpPr>
        <p:spPr/>
        <p:txBody>
          <a:bodyPr/>
          <a:lstStyle/>
          <a:p>
            <a:fld id="{11E6E09C-2653-4AA5-990A-90643E998404}" type="datetimeFigureOut">
              <a:rPr lang="fi-FI" smtClean="0"/>
              <a:t>17.2.2025</a:t>
            </a:fld>
            <a:endParaRPr lang="fi-FI"/>
          </a:p>
        </p:txBody>
      </p:sp>
      <p:sp>
        <p:nvSpPr>
          <p:cNvPr id="8" name="Alatunnisteen paikkamerkki 7">
            <a:extLst>
              <a:ext uri="{FF2B5EF4-FFF2-40B4-BE49-F238E27FC236}">
                <a16:creationId xmlns:a16="http://schemas.microsoft.com/office/drawing/2014/main" id="{C3F80966-8ED4-5FEE-0434-05C467195FA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0A3DC565-676A-1C67-4BD3-9E17C63CE221}"/>
              </a:ext>
            </a:extLst>
          </p:cNvPr>
          <p:cNvSpPr>
            <a:spLocks noGrp="1"/>
          </p:cNvSpPr>
          <p:nvPr>
            <p:ph type="sldNum" sz="quarter" idx="12"/>
          </p:nvPr>
        </p:nvSpPr>
        <p:spPr/>
        <p:txBody>
          <a:bodyPr/>
          <a:lstStyle/>
          <a:p>
            <a:fld id="{077D4B7D-2ED1-42E7-805F-822854BD3C26}" type="slidenum">
              <a:rPr lang="fi-FI" smtClean="0"/>
              <a:t>‹#›</a:t>
            </a:fld>
            <a:endParaRPr lang="fi-FI"/>
          </a:p>
        </p:txBody>
      </p:sp>
    </p:spTree>
    <p:extLst>
      <p:ext uri="{BB962C8B-B14F-4D97-AF65-F5344CB8AC3E}">
        <p14:creationId xmlns:p14="http://schemas.microsoft.com/office/powerpoint/2010/main" val="1450819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810758"/>
            <a:ext cx="184292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838201" y="1579981"/>
            <a:ext cx="6242938" cy="254071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4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Työn nimi</a:t>
            </a:r>
            <a:endParaRPr/>
          </a:p>
        </p:txBody>
      </p:sp>
      <p:sp>
        <p:nvSpPr>
          <p:cNvPr id="184" name="Google Shape;184;p29"/>
          <p:cNvSpPr txBox="1">
            <a:spLocks noGrp="1"/>
          </p:cNvSpPr>
          <p:nvPr>
            <p:ph type="subTitle" idx="1" hasCustomPrompt="1"/>
          </p:nvPr>
        </p:nvSpPr>
        <p:spPr>
          <a:xfrm>
            <a:off x="968533" y="3926963"/>
            <a:ext cx="5982274" cy="1783906"/>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Työn kuvaus</a:t>
            </a:r>
            <a:endParaRPr/>
          </a:p>
        </p:txBody>
      </p:sp>
      <p:pic>
        <p:nvPicPr>
          <p:cNvPr id="185" name="Google Shape;185;p29"/>
          <p:cNvPicPr preferRelativeResize="0"/>
          <p:nvPr/>
        </p:nvPicPr>
        <p:blipFill rotWithShape="1">
          <a:blip r:embed="rId2">
            <a:alphaModFix/>
          </a:blip>
          <a:srcRect/>
          <a:stretch/>
        </p:blipFill>
        <p:spPr>
          <a:xfrm>
            <a:off x="3549670" y="595849"/>
            <a:ext cx="819999" cy="797533"/>
          </a:xfrm>
          <a:prstGeom prst="rect">
            <a:avLst/>
          </a:prstGeom>
          <a:noFill/>
          <a:ln>
            <a:noFill/>
          </a:ln>
        </p:spPr>
      </p:pic>
      <p:sp>
        <p:nvSpPr>
          <p:cNvPr id="187" name="Google Shape;187;p29"/>
          <p:cNvSpPr txBox="1">
            <a:spLocks noGrp="1"/>
          </p:cNvSpPr>
          <p:nvPr>
            <p:ph type="body" idx="2" hasCustomPrompt="1"/>
          </p:nvPr>
        </p:nvSpPr>
        <p:spPr>
          <a:xfrm>
            <a:off x="1755775" y="595849"/>
            <a:ext cx="1805463"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a:t>[pvm]</a:t>
            </a:r>
            <a:endParaRPr/>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12" name="Text Placeholder 2">
            <a:extLst>
              <a:ext uri="{FF2B5EF4-FFF2-40B4-BE49-F238E27FC236}">
                <a16:creationId xmlns:a16="http://schemas.microsoft.com/office/drawing/2014/main" id="{97FDAA3E-83B7-164B-AC3A-F56086577490}"/>
              </a:ext>
            </a:extLst>
          </p:cNvPr>
          <p:cNvSpPr>
            <a:spLocks noGrp="1"/>
          </p:cNvSpPr>
          <p:nvPr>
            <p:ph type="body" sz="quarter" idx="14"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7414543" y="0"/>
            <a:ext cx="4777457" cy="6857999"/>
          </a:xfrm>
          <a:prstGeom prst="rect">
            <a:avLst/>
          </a:prstGeom>
          <a:noFill/>
          <a:ln>
            <a:noFill/>
          </a:ln>
        </p:spPr>
        <p:txBody>
          <a:bodyPr/>
          <a:lstStyle>
            <a:lvl1pPr marL="50800" indent="0">
              <a:buNone/>
              <a:defRPr/>
            </a:lvl1pPr>
          </a:lstStyle>
          <a:p>
            <a:r>
              <a:rPr lang="en-US"/>
              <a:t>Click icon to add picture</a:t>
            </a:r>
            <a:endParaRPr lang="fi-FI"/>
          </a:p>
        </p:txBody>
      </p:sp>
      <p:pic>
        <p:nvPicPr>
          <p:cNvPr id="2" name="Kuva 1">
            <a:extLst>
              <a:ext uri="{FF2B5EF4-FFF2-40B4-BE49-F238E27FC236}">
                <a16:creationId xmlns:a16="http://schemas.microsoft.com/office/drawing/2014/main" id="{D099FBB1-CB47-9F64-0CBD-6B28174DDE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308925" y="6113721"/>
            <a:ext cx="754182" cy="476325"/>
          </a:xfrm>
          <a:prstGeom prst="rect">
            <a:avLst/>
          </a:prstGeom>
        </p:spPr>
      </p:pic>
    </p:spTree>
    <p:extLst>
      <p:ext uri="{BB962C8B-B14F-4D97-AF65-F5344CB8AC3E}">
        <p14:creationId xmlns:p14="http://schemas.microsoft.com/office/powerpoint/2010/main" val="837237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810758"/>
            <a:ext cx="184292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4" name="Google Shape;184;p29"/>
          <p:cNvSpPr txBox="1">
            <a:spLocks noGrp="1"/>
          </p:cNvSpPr>
          <p:nvPr>
            <p:ph type="subTitle" idx="1" hasCustomPrompt="1"/>
          </p:nvPr>
        </p:nvSpPr>
        <p:spPr>
          <a:xfrm>
            <a:off x="1035281" y="4036438"/>
            <a:ext cx="6087600" cy="1801007"/>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Työn nimi</a:t>
            </a:r>
            <a:endParaRPr/>
          </a:p>
        </p:txBody>
      </p:sp>
      <p:pic>
        <p:nvPicPr>
          <p:cNvPr id="185" name="Google Shape;185;p29"/>
          <p:cNvPicPr preferRelativeResize="0">
            <a:picLocks noChangeAspect="1"/>
          </p:cNvPicPr>
          <p:nvPr/>
        </p:nvPicPr>
        <p:blipFill rotWithShape="1">
          <a:blip r:embed="rId2">
            <a:alphaModFix/>
          </a:blip>
          <a:srcRect/>
          <a:stretch/>
        </p:blipFill>
        <p:spPr>
          <a:xfrm>
            <a:off x="3669081" y="595848"/>
            <a:ext cx="821713" cy="799200"/>
          </a:xfrm>
          <a:prstGeom prst="rect">
            <a:avLst/>
          </a:prstGeom>
          <a:noFill/>
          <a:ln>
            <a:noFill/>
          </a:ln>
        </p:spPr>
      </p:pic>
      <p:sp>
        <p:nvSpPr>
          <p:cNvPr id="187" name="Google Shape;187;p29"/>
          <p:cNvSpPr txBox="1">
            <a:spLocks noGrp="1"/>
          </p:cNvSpPr>
          <p:nvPr>
            <p:ph type="body" idx="2" hasCustomPrompt="1"/>
          </p:nvPr>
        </p:nvSpPr>
        <p:spPr>
          <a:xfrm>
            <a:off x="1755775" y="595849"/>
            <a:ext cx="1805463"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a:t>[pvm]</a:t>
            </a:r>
            <a:endParaRPr/>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12" name="Text Placeholder 2">
            <a:extLst>
              <a:ext uri="{FF2B5EF4-FFF2-40B4-BE49-F238E27FC236}">
                <a16:creationId xmlns:a16="http://schemas.microsoft.com/office/drawing/2014/main" id="{97FDAA3E-83B7-164B-AC3A-F56086577490}"/>
              </a:ext>
            </a:extLst>
          </p:cNvPr>
          <p:cNvSpPr>
            <a:spLocks noGrp="1"/>
          </p:cNvSpPr>
          <p:nvPr>
            <p:ph type="body" sz="quarter" idx="14"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7738394" y="1277726"/>
            <a:ext cx="3955326" cy="4138492"/>
          </a:xfrm>
          <a:prstGeom prst="rect">
            <a:avLst/>
          </a:prstGeom>
          <a:noFill/>
          <a:ln>
            <a:noFill/>
          </a:ln>
        </p:spPr>
        <p:txBody>
          <a:bodyPr/>
          <a:lstStyle>
            <a:lvl1pPr marL="50800" indent="0">
              <a:buNone/>
              <a:defRPr/>
            </a:lvl1pPr>
          </a:lstStyle>
          <a:p>
            <a:r>
              <a:rPr lang="en-US"/>
              <a:t>Click icon to add picture</a:t>
            </a:r>
            <a:endParaRPr lang="fi-FI"/>
          </a:p>
        </p:txBody>
      </p:sp>
      <p:sp>
        <p:nvSpPr>
          <p:cNvPr id="23" name="Google Shape;183;p29">
            <a:extLst>
              <a:ext uri="{FF2B5EF4-FFF2-40B4-BE49-F238E27FC236}">
                <a16:creationId xmlns:a16="http://schemas.microsoft.com/office/drawing/2014/main" id="{FE71CF9B-EAC3-7B4D-A101-2F3239B52EE1}"/>
              </a:ext>
            </a:extLst>
          </p:cNvPr>
          <p:cNvSpPr txBox="1">
            <a:spLocks noGrp="1"/>
          </p:cNvSpPr>
          <p:nvPr>
            <p:ph type="ctrTitle" hasCustomPrompt="1"/>
          </p:nvPr>
        </p:nvSpPr>
        <p:spPr>
          <a:xfrm>
            <a:off x="838200" y="1698953"/>
            <a:ext cx="6481763" cy="253122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Tilaajan nimi</a:t>
            </a:r>
            <a:endParaRPr/>
          </a:p>
        </p:txBody>
      </p:sp>
      <p:pic>
        <p:nvPicPr>
          <p:cNvPr id="2" name="Kuva 1">
            <a:extLst>
              <a:ext uri="{FF2B5EF4-FFF2-40B4-BE49-F238E27FC236}">
                <a16:creationId xmlns:a16="http://schemas.microsoft.com/office/drawing/2014/main" id="{2F1763B1-D3D6-42A5-B5BB-A92E17B2DDA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29788405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777874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838201" y="1825625"/>
            <a:ext cx="7778749" cy="4351338"/>
          </a:xfrm>
          <a:prstGeom prst="rect">
            <a:avLst/>
          </a:prstGeom>
          <a:noFill/>
          <a:ln>
            <a:noFill/>
          </a:ln>
        </p:spPr>
        <p:txBody>
          <a:bodyPr spcFirstLastPara="1" wrap="square" lIns="91425" tIns="45700" rIns="91425" bIns="45700" anchor="t" anchorCtr="0">
            <a:normAutofit/>
          </a:bodyPr>
          <a:lstStyle>
            <a:lvl1pPr marL="0" lvl="0" indent="0" algn="l">
              <a:lnSpc>
                <a:spcPct val="120000"/>
              </a:lnSpc>
              <a:spcBef>
                <a:spcPts val="1000"/>
              </a:spcBef>
              <a:spcAft>
                <a:spcPts val="0"/>
              </a:spcAft>
              <a:buClr>
                <a:schemeClr val="dk1"/>
              </a:buClr>
              <a:buSzPts val="2560"/>
              <a:buFont typeface="Arial"/>
              <a:buNone/>
              <a:defRPr sz="24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3" name="Tekstin paikkamerkki 2">
            <a:extLst>
              <a:ext uri="{FF2B5EF4-FFF2-40B4-BE49-F238E27FC236}">
                <a16:creationId xmlns:a16="http://schemas.microsoft.com/office/drawing/2014/main" id="{FB795648-17FD-4D49-A5C3-32CC3CFC2960}"/>
              </a:ext>
            </a:extLst>
          </p:cNvPr>
          <p:cNvSpPr>
            <a:spLocks noGrp="1"/>
          </p:cNvSpPr>
          <p:nvPr>
            <p:ph type="body" sz="quarter" idx="14"/>
          </p:nvPr>
        </p:nvSpPr>
        <p:spPr>
          <a:xfrm>
            <a:off x="8924348" y="3433293"/>
            <a:ext cx="2284989" cy="2743670"/>
          </a:xfrm>
        </p:spPr>
        <p:txBody>
          <a:bodyPr>
            <a:noAutofit/>
          </a:bodyPr>
          <a:lstStyle>
            <a:lvl1pPr marL="50800" indent="0">
              <a:lnSpc>
                <a:spcPct val="100000"/>
              </a:lnSpc>
              <a:spcBef>
                <a:spcPts val="300"/>
              </a:spcBef>
              <a:spcAft>
                <a:spcPts val="0"/>
              </a:spcAft>
              <a:buNone/>
              <a:defRPr sz="1400"/>
            </a:lvl1pPr>
            <a:lvl2pPr marL="533400" indent="0">
              <a:lnSpc>
                <a:spcPct val="100000"/>
              </a:lnSpc>
              <a:spcAft>
                <a:spcPts val="0"/>
              </a:spcAft>
              <a:buNone/>
              <a:defRPr sz="1200"/>
            </a:lvl2pPr>
            <a:lvl3pPr marL="1016000" indent="0">
              <a:lnSpc>
                <a:spcPct val="100000"/>
              </a:lnSpc>
              <a:spcAft>
                <a:spcPts val="0"/>
              </a:spcAft>
              <a:buNone/>
              <a:defRPr sz="1100"/>
            </a:lvl3pPr>
            <a:lvl4pPr marL="1485900" indent="0">
              <a:lnSpc>
                <a:spcPct val="100000"/>
              </a:lnSpc>
              <a:spcAft>
                <a:spcPts val="0"/>
              </a:spcAft>
              <a:buNone/>
              <a:defRPr sz="1050"/>
            </a:lvl4pPr>
            <a:lvl5pPr marL="1943100" indent="0">
              <a:lnSpc>
                <a:spcPct val="100000"/>
              </a:lnSpc>
              <a:spcAft>
                <a:spcPts val="0"/>
              </a:spcAft>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Kuvan paikkamerkki 4">
            <a:extLst>
              <a:ext uri="{FF2B5EF4-FFF2-40B4-BE49-F238E27FC236}">
                <a16:creationId xmlns:a16="http://schemas.microsoft.com/office/drawing/2014/main" id="{0E6843E5-BD22-1948-9295-A28FE76FACF7}"/>
              </a:ext>
            </a:extLst>
          </p:cNvPr>
          <p:cNvSpPr>
            <a:spLocks noGrp="1"/>
          </p:cNvSpPr>
          <p:nvPr>
            <p:ph type="pic" sz="quarter" idx="15"/>
          </p:nvPr>
        </p:nvSpPr>
        <p:spPr>
          <a:xfrm>
            <a:off x="8924348" y="1825624"/>
            <a:ext cx="1460500" cy="1460499"/>
          </a:xfrm>
        </p:spPr>
        <p:txBody>
          <a:bodyPr/>
          <a:lstStyle>
            <a:lvl1pPr marL="50800" indent="0">
              <a:buNone/>
              <a:defRPr/>
            </a:lvl1pPr>
          </a:lstStyle>
          <a:p>
            <a:r>
              <a:rPr lang="en-US"/>
              <a:t>Click icon to add picture</a:t>
            </a:r>
            <a:endParaRPr lang="fi-FI"/>
          </a:p>
        </p:txBody>
      </p:sp>
    </p:spTree>
    <p:extLst>
      <p:ext uri="{BB962C8B-B14F-4D97-AF65-F5344CB8AC3E}">
        <p14:creationId xmlns:p14="http://schemas.microsoft.com/office/powerpoint/2010/main" val="7862874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3792682" y="1690688"/>
            <a:ext cx="7561118" cy="4486275"/>
          </a:xfrm>
          <a:prstGeom prst="rect">
            <a:avLst/>
          </a:prstGeom>
          <a:noFill/>
          <a:ln>
            <a:noFill/>
          </a:ln>
        </p:spPr>
        <p:txBody>
          <a:bodyPr spcFirstLastPara="1" wrap="square" lIns="91425" tIns="45700" rIns="91425" bIns="45700" anchor="t" anchorCtr="0">
            <a:normAutofit/>
          </a:bodyPr>
          <a:lstStyle>
            <a:lvl1pPr marL="66040" lvl="0" indent="0" algn="l">
              <a:lnSpc>
                <a:spcPct val="100000"/>
              </a:lnSpc>
              <a:spcBef>
                <a:spcPts val="1000"/>
              </a:spcBef>
              <a:spcAft>
                <a:spcPts val="0"/>
              </a:spcAft>
              <a:buClr>
                <a:schemeClr val="dk1"/>
              </a:buClr>
              <a:buSzPts val="2560"/>
              <a:buFont typeface="Arial"/>
              <a:buNone/>
              <a:defRPr sz="16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3" name="Kuvan paikkamerkki 2">
            <a:extLst>
              <a:ext uri="{FF2B5EF4-FFF2-40B4-BE49-F238E27FC236}">
                <a16:creationId xmlns:a16="http://schemas.microsoft.com/office/drawing/2014/main" id="{064761B8-F8A5-7D47-95F2-3DC80945F807}"/>
              </a:ext>
            </a:extLst>
          </p:cNvPr>
          <p:cNvSpPr>
            <a:spLocks noGrp="1"/>
          </p:cNvSpPr>
          <p:nvPr>
            <p:ph type="pic" sz="quarter" idx="14"/>
          </p:nvPr>
        </p:nvSpPr>
        <p:spPr>
          <a:xfrm>
            <a:off x="1017070" y="1800000"/>
            <a:ext cx="2341130" cy="2341130"/>
          </a:xfrm>
        </p:spPr>
        <p:txBody>
          <a:bodyPr/>
          <a:lstStyle>
            <a:lvl1pPr marL="50800" indent="0">
              <a:buNone/>
              <a:defRPr/>
            </a:lvl1pPr>
          </a:lstStyle>
          <a:p>
            <a:r>
              <a:rPr lang="en-US"/>
              <a:t>Click icon to add picture</a:t>
            </a:r>
            <a:endParaRPr lang="fi-FI"/>
          </a:p>
        </p:txBody>
      </p:sp>
    </p:spTree>
    <p:extLst>
      <p:ext uri="{BB962C8B-B14F-4D97-AF65-F5344CB8AC3E}">
        <p14:creationId xmlns:p14="http://schemas.microsoft.com/office/powerpoint/2010/main" val="31743488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7" name="Google Shape;27;p4"/>
          <p:cNvSpPr txBox="1">
            <a:spLocks noGrp="1"/>
          </p:cNvSpPr>
          <p:nvPr>
            <p:ph type="body" idx="1"/>
          </p:nvPr>
        </p:nvSpPr>
        <p:spPr>
          <a:xfrm>
            <a:off x="3432174" y="1076132"/>
            <a:ext cx="7921625" cy="5100831"/>
          </a:xfrm>
          <a:prstGeom prst="rect">
            <a:avLst/>
          </a:prstGeom>
          <a:noFill/>
          <a:ln>
            <a:noFill/>
          </a:ln>
        </p:spPr>
        <p:txBody>
          <a:bodyPr spcFirstLastPara="1" wrap="square" lIns="91425" tIns="45700" rIns="91425" bIns="45700" anchor="t" anchorCtr="0">
            <a:normAutofit/>
          </a:bodyPr>
          <a:lstStyle>
            <a:lvl1pPr marL="0" lvl="0" indent="0" algn="l">
              <a:lnSpc>
                <a:spcPct val="100000"/>
              </a:lnSpc>
              <a:spcBef>
                <a:spcPts val="1000"/>
              </a:spcBef>
              <a:spcAft>
                <a:spcPts val="0"/>
              </a:spcAft>
              <a:buClr>
                <a:schemeClr val="dk1"/>
              </a:buClr>
              <a:buSzPts val="3840"/>
              <a:buFont typeface="Montserrat"/>
              <a:buNone/>
              <a:defRPr sz="2400"/>
            </a:lvl1pPr>
            <a:lvl2pPr marL="914400" lvl="1" indent="-216000" algn="l">
              <a:lnSpc>
                <a:spcPct val="90000"/>
              </a:lnSpc>
              <a:spcBef>
                <a:spcPts val="600"/>
              </a:spcBef>
              <a:spcAft>
                <a:spcPts val="0"/>
              </a:spcAft>
              <a:buClr>
                <a:schemeClr val="dk1"/>
              </a:buClr>
              <a:buSzPts val="18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6EB0425D-AA35-7F49-9D46-C0E005F429DB}"/>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13050536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1" name="Google Shape;41;p6"/>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523240" lvl="0" indent="-457200" algn="l">
              <a:lnSpc>
                <a:spcPct val="110000"/>
              </a:lnSpc>
              <a:spcBef>
                <a:spcPts val="1000"/>
              </a:spcBef>
              <a:spcAft>
                <a:spcPts val="0"/>
              </a:spcAft>
              <a:buClr>
                <a:schemeClr val="dk1"/>
              </a:buClr>
              <a:buSzPts val="2560"/>
              <a:buFont typeface="Normaali järjestelmäfontti"/>
              <a:buChar char="»"/>
              <a:defRPr sz="32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1" y="6356350"/>
            <a:ext cx="10070998"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10043593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11297E2A-7366-9FE1-0045-D58882E53FBC}"/>
              </a:ext>
            </a:extLst>
          </p:cNvPr>
          <p:cNvSpPr>
            <a:spLocks noGrp="1"/>
          </p:cNvSpPr>
          <p:nvPr>
            <p:ph type="dt" sz="half" idx="10"/>
          </p:nvPr>
        </p:nvSpPr>
        <p:spPr/>
        <p:txBody>
          <a:bodyPr/>
          <a:lstStyle/>
          <a:p>
            <a:fld id="{11E6E09C-2653-4AA5-990A-90643E998404}" type="datetimeFigureOut">
              <a:rPr lang="fi-FI" smtClean="0"/>
              <a:t>17.2.2025</a:t>
            </a:fld>
            <a:endParaRPr lang="fi-FI"/>
          </a:p>
        </p:txBody>
      </p:sp>
      <p:sp>
        <p:nvSpPr>
          <p:cNvPr id="3" name="Alatunnisteen paikkamerkki 2">
            <a:extLst>
              <a:ext uri="{FF2B5EF4-FFF2-40B4-BE49-F238E27FC236}">
                <a16:creationId xmlns:a16="http://schemas.microsoft.com/office/drawing/2014/main" id="{616CE945-C182-65AE-2E2D-F5C19C52BE64}"/>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8602147F-7743-978D-50E2-EA71513E277D}"/>
              </a:ext>
            </a:extLst>
          </p:cNvPr>
          <p:cNvSpPr>
            <a:spLocks noGrp="1"/>
          </p:cNvSpPr>
          <p:nvPr>
            <p:ph type="sldNum" sz="quarter" idx="12"/>
          </p:nvPr>
        </p:nvSpPr>
        <p:spPr/>
        <p:txBody>
          <a:bodyPr/>
          <a:lstStyle/>
          <a:p>
            <a:fld id="{077D4B7D-2ED1-42E7-805F-822854BD3C26}" type="slidenum">
              <a:rPr lang="fi-FI" smtClean="0"/>
              <a:t>‹#›</a:t>
            </a:fld>
            <a:endParaRPr lang="fi-FI"/>
          </a:p>
        </p:txBody>
      </p:sp>
    </p:spTree>
    <p:extLst>
      <p:ext uri="{BB962C8B-B14F-4D97-AF65-F5344CB8AC3E}">
        <p14:creationId xmlns:p14="http://schemas.microsoft.com/office/powerpoint/2010/main" val="6458573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FA02181-D70E-44DF-4CF3-4575F3B59FC0}"/>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5FA82419-D0CB-F91D-9CD9-26AF916FEC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4CE59B6E-34DD-FEE3-F86A-A75B6A13FD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6A081C2-9D83-D537-2926-6A20C675D20D}"/>
              </a:ext>
            </a:extLst>
          </p:cNvPr>
          <p:cNvSpPr>
            <a:spLocks noGrp="1"/>
          </p:cNvSpPr>
          <p:nvPr>
            <p:ph type="dt" sz="half" idx="10"/>
          </p:nvPr>
        </p:nvSpPr>
        <p:spPr/>
        <p:txBody>
          <a:bodyPr/>
          <a:lstStyle/>
          <a:p>
            <a:fld id="{11E6E09C-2653-4AA5-990A-90643E998404}" type="datetimeFigureOut">
              <a:rPr lang="fi-FI" smtClean="0"/>
              <a:t>17.2.2025</a:t>
            </a:fld>
            <a:endParaRPr lang="fi-FI"/>
          </a:p>
        </p:txBody>
      </p:sp>
      <p:sp>
        <p:nvSpPr>
          <p:cNvPr id="6" name="Alatunnisteen paikkamerkki 5">
            <a:extLst>
              <a:ext uri="{FF2B5EF4-FFF2-40B4-BE49-F238E27FC236}">
                <a16:creationId xmlns:a16="http://schemas.microsoft.com/office/drawing/2014/main" id="{451A0639-B9AB-1614-9924-BBE808931423}"/>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56A54E8-B3BD-7783-EA23-45C5C2941E5F}"/>
              </a:ext>
            </a:extLst>
          </p:cNvPr>
          <p:cNvSpPr>
            <a:spLocks noGrp="1"/>
          </p:cNvSpPr>
          <p:nvPr>
            <p:ph type="sldNum" sz="quarter" idx="12"/>
          </p:nvPr>
        </p:nvSpPr>
        <p:spPr/>
        <p:txBody>
          <a:bodyPr/>
          <a:lstStyle/>
          <a:p>
            <a:fld id="{077D4B7D-2ED1-42E7-805F-822854BD3C26}" type="slidenum">
              <a:rPr lang="fi-FI" smtClean="0"/>
              <a:t>‹#›</a:t>
            </a:fld>
            <a:endParaRPr lang="fi-FI"/>
          </a:p>
        </p:txBody>
      </p:sp>
    </p:spTree>
    <p:extLst>
      <p:ext uri="{BB962C8B-B14F-4D97-AF65-F5344CB8AC3E}">
        <p14:creationId xmlns:p14="http://schemas.microsoft.com/office/powerpoint/2010/main" val="34091986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SECTION_HEADER_1">
  <p:cSld name="SECTION_HEADER_1">
    <p:bg>
      <p:bgPr>
        <a:pattFill prst="pct90">
          <a:fgClr>
            <a:schemeClr val="accent6"/>
          </a:fgClr>
          <a:bgClr>
            <a:schemeClr val="bg1"/>
          </a:bgClr>
        </a:pattFill>
        <a:effectLst/>
      </p:bgPr>
    </p:bg>
    <p:spTree>
      <p:nvGrpSpPr>
        <p:cNvPr id="1" name="Shape 62"/>
        <p:cNvGrpSpPr/>
        <p:nvPr/>
      </p:nvGrpSpPr>
      <p:grpSpPr>
        <a:xfrm>
          <a:off x="0" y="0"/>
          <a:ext cx="0" cy="0"/>
          <a:chOff x="0" y="0"/>
          <a:chExt cx="0" cy="0"/>
        </a:xfrm>
      </p:grpSpPr>
      <p:pic>
        <p:nvPicPr>
          <p:cNvPr id="64" name="Google Shape;64;p10" descr="Text, logo&#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585872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838200" y="1825625"/>
            <a:ext cx="5112000" cy="4351338"/>
          </a:xfrm>
          <a:prstGeom prst="rect">
            <a:avLst/>
          </a:prstGeom>
          <a:noFill/>
          <a:ln>
            <a:noFill/>
          </a:ln>
        </p:spPr>
        <p:txBody>
          <a:bodyPr spcFirstLastPara="1" wrap="square" lIns="91425" tIns="45700" rIns="91425" bIns="45700" anchor="t" anchorCtr="0">
            <a:normAutofit/>
          </a:bodyPr>
          <a:lstStyle>
            <a:lvl1pPr marL="360000" lvl="0" indent="-288000" algn="l">
              <a:lnSpc>
                <a:spcPct val="110000"/>
              </a:lnSpc>
              <a:spcBef>
                <a:spcPts val="1000"/>
              </a:spcBef>
              <a:spcAft>
                <a:spcPts val="0"/>
              </a:spcAft>
              <a:buClr>
                <a:schemeClr val="dk1"/>
              </a:buClr>
              <a:buSzPct val="80000"/>
              <a:buFont typeface="Arial"/>
              <a:buChar char="»"/>
              <a:defRPr sz="18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9" name="Google Shape;41;p6">
            <a:extLst>
              <a:ext uri="{FF2B5EF4-FFF2-40B4-BE49-F238E27FC236}">
                <a16:creationId xmlns:a16="http://schemas.microsoft.com/office/drawing/2014/main" id="{46EE80C9-80CB-B345-8895-1A6D98EDD8BD}"/>
              </a:ext>
            </a:extLst>
          </p:cNvPr>
          <p:cNvSpPr txBox="1">
            <a:spLocks noGrp="1"/>
          </p:cNvSpPr>
          <p:nvPr>
            <p:ph type="body" idx="14"/>
          </p:nvPr>
        </p:nvSpPr>
        <p:spPr>
          <a:xfrm>
            <a:off x="6242400" y="1825625"/>
            <a:ext cx="5112000" cy="4351338"/>
          </a:xfrm>
          <a:prstGeom prst="rect">
            <a:avLst/>
          </a:prstGeom>
          <a:noFill/>
          <a:ln>
            <a:noFill/>
          </a:ln>
        </p:spPr>
        <p:txBody>
          <a:bodyPr spcFirstLastPara="1" wrap="square" lIns="91425" tIns="45700" rIns="91425" bIns="45700" anchor="t" anchorCtr="0">
            <a:normAutofit/>
          </a:bodyPr>
          <a:lstStyle>
            <a:lvl1pPr marL="360000" lvl="0" indent="-288000" algn="l">
              <a:lnSpc>
                <a:spcPct val="110000"/>
              </a:lnSpc>
              <a:spcBef>
                <a:spcPts val="1000"/>
              </a:spcBef>
              <a:spcAft>
                <a:spcPts val="0"/>
              </a:spcAft>
              <a:buClr>
                <a:schemeClr val="dk1"/>
              </a:buClr>
              <a:buSzPct val="80000"/>
              <a:buFont typeface="Arial"/>
              <a:buChar char="»"/>
              <a:defRPr sz="18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144862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A1DEA7-053D-A2DD-1207-C54A81AF15BC}"/>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8B80EA35-90E4-005F-5BBC-72CB3858D560}"/>
              </a:ext>
            </a:extLst>
          </p:cNvPr>
          <p:cNvSpPr>
            <a:spLocks noGrp="1"/>
          </p:cNvSpPr>
          <p:nvPr>
            <p:ph type="dt" sz="half" idx="10"/>
          </p:nvPr>
        </p:nvSpPr>
        <p:spPr/>
        <p:txBody>
          <a:bodyPr/>
          <a:lstStyle/>
          <a:p>
            <a:fld id="{11E6E09C-2653-4AA5-990A-90643E998404}" type="datetimeFigureOut">
              <a:rPr lang="fi-FI" smtClean="0"/>
              <a:t>17.2.2025</a:t>
            </a:fld>
            <a:endParaRPr lang="fi-FI"/>
          </a:p>
        </p:txBody>
      </p:sp>
      <p:sp>
        <p:nvSpPr>
          <p:cNvPr id="4" name="Alatunnisteen paikkamerkki 3">
            <a:extLst>
              <a:ext uri="{FF2B5EF4-FFF2-40B4-BE49-F238E27FC236}">
                <a16:creationId xmlns:a16="http://schemas.microsoft.com/office/drawing/2014/main" id="{E3202311-356A-1766-4E68-EBCE46ED8EE4}"/>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2FF3A13E-9727-964F-F90E-7DE384F71831}"/>
              </a:ext>
            </a:extLst>
          </p:cNvPr>
          <p:cNvSpPr>
            <a:spLocks noGrp="1"/>
          </p:cNvSpPr>
          <p:nvPr>
            <p:ph type="sldNum" sz="quarter" idx="12"/>
          </p:nvPr>
        </p:nvSpPr>
        <p:spPr/>
        <p:txBody>
          <a:bodyPr/>
          <a:lstStyle/>
          <a:p>
            <a:fld id="{077D4B7D-2ED1-42E7-805F-822854BD3C26}" type="slidenum">
              <a:rPr lang="fi-FI" smtClean="0"/>
              <a:t>‹#›</a:t>
            </a:fld>
            <a:endParaRPr lang="fi-FI"/>
          </a:p>
        </p:txBody>
      </p:sp>
    </p:spTree>
    <p:extLst>
      <p:ext uri="{BB962C8B-B14F-4D97-AF65-F5344CB8AC3E}">
        <p14:creationId xmlns:p14="http://schemas.microsoft.com/office/powerpoint/2010/main" val="22136911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bg>
      <p:bgPr>
        <a:solidFill>
          <a:schemeClr val="bg2"/>
        </a:solidFill>
        <a:effectLst/>
      </p:bgPr>
    </p:bg>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91160" algn="l">
              <a:lnSpc>
                <a:spcPct val="110000"/>
              </a:lnSpc>
              <a:spcBef>
                <a:spcPts val="1000"/>
              </a:spcBef>
              <a:spcAft>
                <a:spcPts val="0"/>
              </a:spcAft>
              <a:buClr>
                <a:schemeClr val="bg1"/>
              </a:buClr>
              <a:buSzPts val="2560"/>
              <a:buFont typeface="Arial"/>
              <a:buChar char="»"/>
              <a:defRPr sz="3200">
                <a:solidFill>
                  <a:schemeClr val="bg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4845625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838200" y="1825625"/>
            <a:ext cx="9436768"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ct val="8000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193539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838200" y="1825625"/>
            <a:ext cx="8635482"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ct val="8000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35236334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838200" y="1825625"/>
            <a:ext cx="7661304"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ts val="256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3" name="Sisällön paikkamerkki 2">
            <a:extLst>
              <a:ext uri="{FF2B5EF4-FFF2-40B4-BE49-F238E27FC236}">
                <a16:creationId xmlns:a16="http://schemas.microsoft.com/office/drawing/2014/main" id="{09F1CA4B-E6DE-1D4E-8DAE-334CF78F1F7E}"/>
              </a:ext>
            </a:extLst>
          </p:cNvPr>
          <p:cNvSpPr>
            <a:spLocks noGrp="1"/>
          </p:cNvSpPr>
          <p:nvPr>
            <p:ph sz="quarter" idx="14"/>
          </p:nvPr>
        </p:nvSpPr>
        <p:spPr>
          <a:xfrm>
            <a:off x="8596313" y="1825625"/>
            <a:ext cx="275748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41395441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4622800" y="1825625"/>
            <a:ext cx="6731000"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ct val="8000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4622799" y="6356350"/>
            <a:ext cx="669818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3" name="Sisällön paikkamerkki 2">
            <a:extLst>
              <a:ext uri="{FF2B5EF4-FFF2-40B4-BE49-F238E27FC236}">
                <a16:creationId xmlns:a16="http://schemas.microsoft.com/office/drawing/2014/main" id="{09F1CA4B-E6DE-1D4E-8DAE-334CF78F1F7E}"/>
              </a:ext>
            </a:extLst>
          </p:cNvPr>
          <p:cNvSpPr>
            <a:spLocks noGrp="1"/>
          </p:cNvSpPr>
          <p:nvPr>
            <p:ph sz="quarter" idx="14"/>
          </p:nvPr>
        </p:nvSpPr>
        <p:spPr>
          <a:xfrm>
            <a:off x="0" y="1825624"/>
            <a:ext cx="4475480" cy="503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9929033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7" name="Google Shape;27;p4"/>
          <p:cNvSpPr txBox="1">
            <a:spLocks noGrp="1"/>
          </p:cNvSpPr>
          <p:nvPr>
            <p:ph type="body" idx="1"/>
          </p:nvPr>
        </p:nvSpPr>
        <p:spPr>
          <a:xfrm>
            <a:off x="838200" y="1076132"/>
            <a:ext cx="10515600" cy="5100831"/>
          </a:xfrm>
          <a:prstGeom prst="rect">
            <a:avLst/>
          </a:prstGeom>
          <a:noFill/>
          <a:ln>
            <a:noFill/>
          </a:ln>
        </p:spPr>
        <p:txBody>
          <a:bodyPr spcFirstLastPara="1" wrap="square" lIns="91425" tIns="45700" rIns="91425" bIns="45700" anchor="ctr" anchorCtr="0">
            <a:normAutofit/>
          </a:bodyPr>
          <a:lstStyle>
            <a:lvl1pPr marL="457200" lvl="0" indent="-472440" algn="l">
              <a:lnSpc>
                <a:spcPct val="90000"/>
              </a:lnSpc>
              <a:spcBef>
                <a:spcPts val="1000"/>
              </a:spcBef>
              <a:spcAft>
                <a:spcPts val="0"/>
              </a:spcAft>
              <a:buClr>
                <a:schemeClr val="dk1"/>
              </a:buClr>
              <a:buSzPts val="3840"/>
              <a:buFont typeface="Montserrat"/>
              <a:buChar char="»"/>
              <a:defRPr sz="4800" b="0"/>
            </a:lvl1pPr>
            <a:lvl2pPr marL="914400" lvl="1" indent="-2160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6EB0425D-AA35-7F49-9D46-C0E005F429DB}"/>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30693519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7" name="Google Shape;27;p4"/>
          <p:cNvSpPr txBox="1">
            <a:spLocks noGrp="1"/>
          </p:cNvSpPr>
          <p:nvPr>
            <p:ph type="body" idx="1"/>
          </p:nvPr>
        </p:nvSpPr>
        <p:spPr>
          <a:xfrm>
            <a:off x="838200" y="1076132"/>
            <a:ext cx="9150383" cy="5100831"/>
          </a:xfrm>
          <a:prstGeom prst="rect">
            <a:avLst/>
          </a:prstGeom>
          <a:noFill/>
          <a:ln>
            <a:noFill/>
          </a:ln>
        </p:spPr>
        <p:txBody>
          <a:bodyPr spcFirstLastPara="1" wrap="square" lIns="91425" tIns="45700" rIns="91425" bIns="45700" anchor="t" anchorCtr="0">
            <a:normAutofit/>
          </a:bodyPr>
          <a:lstStyle>
            <a:lvl1pPr marL="457200" lvl="0" indent="-472440" algn="l">
              <a:lnSpc>
                <a:spcPct val="90000"/>
              </a:lnSpc>
              <a:spcBef>
                <a:spcPts val="1000"/>
              </a:spcBef>
              <a:spcAft>
                <a:spcPts val="0"/>
              </a:spcAft>
              <a:buClr>
                <a:schemeClr val="dk1"/>
              </a:buClr>
              <a:buSzPts val="3840"/>
              <a:buFont typeface="Montserrat"/>
              <a:buChar char="»"/>
              <a:defRPr sz="4800"/>
            </a:lvl1pPr>
            <a:lvl2pPr marL="914400" lvl="1" indent="-2160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6EB0425D-AA35-7F49-9D46-C0E005F429DB}"/>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20810323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8" name="Google Shape;41;p6">
            <a:extLst>
              <a:ext uri="{FF2B5EF4-FFF2-40B4-BE49-F238E27FC236}">
                <a16:creationId xmlns:a16="http://schemas.microsoft.com/office/drawing/2014/main" id="{78637F01-2B97-49D0-9243-2A348D7502AB}"/>
              </a:ext>
            </a:extLst>
          </p:cNvPr>
          <p:cNvSpPr txBox="1">
            <a:spLocks noGrp="1"/>
          </p:cNvSpPr>
          <p:nvPr>
            <p:ph type="body" idx="13"/>
          </p:nvPr>
        </p:nvSpPr>
        <p:spPr>
          <a:xfrm>
            <a:off x="838200" y="1825625"/>
            <a:ext cx="7043057" cy="4351338"/>
          </a:xfrm>
          <a:prstGeom prst="rect">
            <a:avLst/>
          </a:prstGeom>
          <a:noFill/>
          <a:ln>
            <a:noFill/>
          </a:ln>
        </p:spPr>
        <p:txBody>
          <a:bodyPr spcFirstLastPara="1" wrap="square" lIns="91425" tIns="45700" rIns="91425" bIns="45700" anchor="t" anchorCtr="0">
            <a:normAutofit/>
          </a:bodyPr>
          <a:lstStyle>
            <a:lvl1pPr marL="457200" lvl="0" indent="-391160" algn="l">
              <a:lnSpc>
                <a:spcPct val="100000"/>
              </a:lnSpc>
              <a:spcBef>
                <a:spcPts val="1000"/>
              </a:spcBef>
              <a:spcAft>
                <a:spcPts val="0"/>
              </a:spcAft>
              <a:buClr>
                <a:schemeClr val="dk1"/>
              </a:buClr>
              <a:buSzPts val="2560"/>
              <a:buFont typeface="Arial"/>
              <a:buChar char="»"/>
              <a:defRPr sz="32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 name="Content Placeholder 2">
            <a:extLst>
              <a:ext uri="{FF2B5EF4-FFF2-40B4-BE49-F238E27FC236}">
                <a16:creationId xmlns:a16="http://schemas.microsoft.com/office/drawing/2014/main" id="{B76EDA43-E122-438F-AEBF-A78FC18400F9}"/>
              </a:ext>
            </a:extLst>
          </p:cNvPr>
          <p:cNvSpPr>
            <a:spLocks noGrp="1"/>
          </p:cNvSpPr>
          <p:nvPr>
            <p:ph sz="quarter" idx="14"/>
          </p:nvPr>
        </p:nvSpPr>
        <p:spPr>
          <a:xfrm>
            <a:off x="8024327" y="2002971"/>
            <a:ext cx="3329473" cy="4173992"/>
          </a:xfrm>
        </p:spPr>
        <p:txBody>
          <a:bodyPr>
            <a:normAutofit/>
          </a:bodyPr>
          <a:lstStyle>
            <a:lvl1pPr marL="50800" indent="0">
              <a:buNone/>
              <a:defRPr sz="1800"/>
            </a:lvl1pPr>
            <a:lvl2pPr marL="533400" indent="0">
              <a:buNone/>
              <a:defRPr sz="1600"/>
            </a:lvl2pPr>
            <a:lvl3pPr marL="1016000" indent="0">
              <a:buNone/>
              <a:defRPr sz="1400"/>
            </a:lvl3pPr>
            <a:lvl4pPr marL="1485900" indent="0">
              <a:buNone/>
              <a:defRPr sz="1200"/>
            </a:lvl4pPr>
            <a:lvl5pPr marL="194310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5E8653B0-F371-2A4F-9728-15B2BC26C730}"/>
              </a:ext>
            </a:extLst>
          </p:cNvPr>
          <p:cNvSpPr>
            <a:spLocks noGrp="1"/>
          </p:cNvSpPr>
          <p:nvPr>
            <p:ph type="body" sz="quarter" idx="15"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2955846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Main point" preserve="1" userDrawn="1">
  <p:cSld name="Main point">
    <p:spTree>
      <p:nvGrpSpPr>
        <p:cNvPr id="1" name="Shape 46"/>
        <p:cNvGrpSpPr/>
        <p:nvPr/>
      </p:nvGrpSpPr>
      <p:grpSpPr>
        <a:xfrm>
          <a:off x="0" y="0"/>
          <a:ext cx="0" cy="0"/>
          <a:chOff x="0" y="0"/>
          <a:chExt cx="0" cy="0"/>
        </a:xfrm>
      </p:grpSpPr>
      <p:sp>
        <p:nvSpPr>
          <p:cNvPr id="48" name="Google Shape;48;p7"/>
          <p:cNvSpPr txBox="1">
            <a:spLocks noGrp="1"/>
          </p:cNvSpPr>
          <p:nvPr>
            <p:ph type="body" idx="1"/>
          </p:nvPr>
        </p:nvSpPr>
        <p:spPr>
          <a:xfrm>
            <a:off x="1360488" y="600074"/>
            <a:ext cx="8197882" cy="5617547"/>
          </a:xfrm>
          <a:prstGeom prst="rect">
            <a:avLst/>
          </a:prstGeom>
          <a:noFill/>
          <a:ln>
            <a:noFill/>
          </a:ln>
        </p:spPr>
        <p:txBody>
          <a:bodyPr spcFirstLastPara="1" wrap="square" lIns="91425" tIns="45700" rIns="91425" bIns="45700" anchor="ctr" anchorCtr="0">
            <a:normAutofit/>
          </a:bodyPr>
          <a:lstStyle>
            <a:lvl1pPr marL="457200" lvl="0" indent="-511200" algn="l">
              <a:lnSpc>
                <a:spcPct val="90000"/>
              </a:lnSpc>
              <a:spcBef>
                <a:spcPts val="300"/>
              </a:spcBef>
              <a:spcAft>
                <a:spcPts val="0"/>
              </a:spcAft>
              <a:buSzPts val="2800"/>
              <a:buFont typeface="+mj-lt"/>
              <a:buAutoNum type="arabicPeriod"/>
              <a:defRPr sz="4800">
                <a:latin typeface="Montserrat"/>
                <a:ea typeface="Montserrat"/>
                <a:cs typeface="Montserrat"/>
                <a:sym typeface="Montserrat"/>
              </a:defRPr>
            </a:lvl1pPr>
            <a:lvl2pPr marL="914400" lvl="1" indent="-228600" algn="l">
              <a:lnSpc>
                <a:spcPct val="90000"/>
              </a:lnSpc>
              <a:spcBef>
                <a:spcPts val="300"/>
              </a:spcBef>
              <a:spcAft>
                <a:spcPts val="0"/>
              </a:spcAft>
              <a:buSzPts val="2400"/>
              <a:buNone/>
              <a:defRPr sz="4800">
                <a:latin typeface="Montserrat"/>
                <a:ea typeface="Montserrat"/>
                <a:cs typeface="Montserrat"/>
                <a:sym typeface="Montserrat"/>
              </a:defRPr>
            </a:lvl2pPr>
            <a:lvl3pPr marL="1371600" lvl="2" indent="-228600" algn="l">
              <a:lnSpc>
                <a:spcPct val="90000"/>
              </a:lnSpc>
              <a:spcBef>
                <a:spcPts val="300"/>
              </a:spcBef>
              <a:spcAft>
                <a:spcPts val="0"/>
              </a:spcAft>
              <a:buSzPts val="2000"/>
              <a:buNone/>
              <a:defRPr sz="4400">
                <a:latin typeface="Montserrat"/>
                <a:ea typeface="Montserrat"/>
                <a:cs typeface="Montserrat"/>
                <a:sym typeface="Montserrat"/>
              </a:defRPr>
            </a:lvl3pPr>
            <a:lvl4pPr marL="1828800" lvl="3" indent="-228600" algn="l">
              <a:lnSpc>
                <a:spcPct val="90000"/>
              </a:lnSpc>
              <a:spcBef>
                <a:spcPts val="300"/>
              </a:spcBef>
              <a:spcAft>
                <a:spcPts val="0"/>
              </a:spcAft>
              <a:buSzPts val="1800"/>
              <a:buNone/>
              <a:defRPr sz="4000">
                <a:latin typeface="Montserrat"/>
                <a:ea typeface="Montserrat"/>
                <a:cs typeface="Montserrat"/>
                <a:sym typeface="Montserrat"/>
              </a:defRPr>
            </a:lvl4pPr>
            <a:lvl5pPr marL="2286000" lvl="4" indent="-228600" algn="l">
              <a:lnSpc>
                <a:spcPct val="90000"/>
              </a:lnSpc>
              <a:spcBef>
                <a:spcPts val="300"/>
              </a:spcBef>
              <a:spcAft>
                <a:spcPts val="0"/>
              </a:spcAft>
              <a:buSzPts val="1800"/>
              <a:buNone/>
              <a:defRPr sz="4000">
                <a:latin typeface="Montserrat"/>
                <a:ea typeface="Montserrat"/>
                <a:cs typeface="Montserrat"/>
                <a:sym typeface="Montserra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437EC755-73FB-1A4E-972D-5AFC674C8BB5}"/>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10760323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Main point" userDrawn="1">
  <p:cSld name="1_Main point">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1361159" y="600200"/>
            <a:ext cx="8490300" cy="407859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r>
              <a:rPr lang="en-US"/>
              <a:t>Click to edit Master title style</a:t>
            </a:r>
            <a:endParaRPr/>
          </a:p>
        </p:txBody>
      </p:sp>
      <p:sp>
        <p:nvSpPr>
          <p:cNvPr id="72" name="Google Shape;72;p12"/>
          <p:cNvSpPr txBox="1">
            <a:spLocks noGrp="1"/>
          </p:cNvSpPr>
          <p:nvPr>
            <p:ph type="body" idx="1"/>
          </p:nvPr>
        </p:nvSpPr>
        <p:spPr>
          <a:xfrm>
            <a:off x="1361542" y="4759325"/>
            <a:ext cx="8489950" cy="129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pPr lvl="0"/>
            <a:r>
              <a:rPr lang="en-US"/>
              <a:t>Click to edit Master text styles</a:t>
            </a:r>
          </a:p>
        </p:txBody>
      </p:sp>
      <p:sp>
        <p:nvSpPr>
          <p:cNvPr id="7" name="Text Placeholder 2">
            <a:extLst>
              <a:ext uri="{FF2B5EF4-FFF2-40B4-BE49-F238E27FC236}">
                <a16:creationId xmlns:a16="http://schemas.microsoft.com/office/drawing/2014/main" id="{CA00F418-0BC2-0646-BB5B-B1A32A17C9E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2710226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11297E2A-7366-9FE1-0045-D58882E53FBC}"/>
              </a:ext>
            </a:extLst>
          </p:cNvPr>
          <p:cNvSpPr>
            <a:spLocks noGrp="1"/>
          </p:cNvSpPr>
          <p:nvPr>
            <p:ph type="dt" sz="half" idx="10"/>
          </p:nvPr>
        </p:nvSpPr>
        <p:spPr/>
        <p:txBody>
          <a:bodyPr/>
          <a:lstStyle/>
          <a:p>
            <a:fld id="{11E6E09C-2653-4AA5-990A-90643E998404}" type="datetimeFigureOut">
              <a:rPr lang="fi-FI" smtClean="0"/>
              <a:t>17.2.2025</a:t>
            </a:fld>
            <a:endParaRPr lang="fi-FI"/>
          </a:p>
        </p:txBody>
      </p:sp>
      <p:sp>
        <p:nvSpPr>
          <p:cNvPr id="3" name="Alatunnisteen paikkamerkki 2">
            <a:extLst>
              <a:ext uri="{FF2B5EF4-FFF2-40B4-BE49-F238E27FC236}">
                <a16:creationId xmlns:a16="http://schemas.microsoft.com/office/drawing/2014/main" id="{616CE945-C182-65AE-2E2D-F5C19C52BE64}"/>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8602147F-7743-978D-50E2-EA71513E277D}"/>
              </a:ext>
            </a:extLst>
          </p:cNvPr>
          <p:cNvSpPr>
            <a:spLocks noGrp="1"/>
          </p:cNvSpPr>
          <p:nvPr>
            <p:ph type="sldNum" sz="quarter" idx="12"/>
          </p:nvPr>
        </p:nvSpPr>
        <p:spPr/>
        <p:txBody>
          <a:bodyPr/>
          <a:lstStyle/>
          <a:p>
            <a:fld id="{077D4B7D-2ED1-42E7-805F-822854BD3C26}" type="slidenum">
              <a:rPr lang="fi-FI" smtClean="0"/>
              <a:t>‹#›</a:t>
            </a:fld>
            <a:endParaRPr lang="fi-FI"/>
          </a:p>
        </p:txBody>
      </p:sp>
    </p:spTree>
    <p:extLst>
      <p:ext uri="{BB962C8B-B14F-4D97-AF65-F5344CB8AC3E}">
        <p14:creationId xmlns:p14="http://schemas.microsoft.com/office/powerpoint/2010/main" val="5766036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Caption" userDrawn="1">
  <p:cSld name="Caption">
    <p:spTree>
      <p:nvGrpSpPr>
        <p:cNvPr id="1" name="Shape 74"/>
        <p:cNvGrpSpPr/>
        <p:nvPr/>
      </p:nvGrpSpPr>
      <p:grpSpPr>
        <a:xfrm>
          <a:off x="0" y="0"/>
          <a:ext cx="0" cy="0"/>
          <a:chOff x="0" y="0"/>
          <a:chExt cx="0" cy="0"/>
        </a:xfrm>
      </p:grpSpPr>
      <p:sp>
        <p:nvSpPr>
          <p:cNvPr id="75" name="Google Shape;75;p13"/>
          <p:cNvSpPr txBox="1">
            <a:spLocks noGrp="1"/>
          </p:cNvSpPr>
          <p:nvPr>
            <p:ph type="body" idx="1"/>
          </p:nvPr>
        </p:nvSpPr>
        <p:spPr>
          <a:xfrm>
            <a:off x="415600" y="5640767"/>
            <a:ext cx="7998300" cy="8067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2800"/>
              <a:buNone/>
              <a:defRPr b="1"/>
            </a:lvl1pPr>
          </a:lstStyle>
          <a:p>
            <a:pPr lvl="0"/>
            <a:r>
              <a:rPr lang="en-US"/>
              <a:t>Click to edit Master text styles</a:t>
            </a:r>
          </a:p>
        </p:txBody>
      </p:sp>
      <p:sp>
        <p:nvSpPr>
          <p:cNvPr id="6" name="Text Placeholder 2">
            <a:extLst>
              <a:ext uri="{FF2B5EF4-FFF2-40B4-BE49-F238E27FC236}">
                <a16:creationId xmlns:a16="http://schemas.microsoft.com/office/drawing/2014/main" id="{B2DC04CC-95CF-3E40-AE2E-24E25ED61C1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4931799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78"/>
        <p:cNvGrpSpPr/>
        <p:nvPr/>
      </p:nvGrpSpPr>
      <p:grpSpPr>
        <a:xfrm>
          <a:off x="0" y="0"/>
          <a:ext cx="0" cy="0"/>
          <a:chOff x="0" y="0"/>
          <a:chExt cx="0" cy="0"/>
        </a:xfrm>
      </p:grpSpPr>
      <p:sp>
        <p:nvSpPr>
          <p:cNvPr id="79" name="Google Shape;79;p1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4"/>
          <p:cNvSpPr txBox="1">
            <a:spLocks noGrp="1"/>
          </p:cNvSpPr>
          <p:nvPr>
            <p:ph type="title"/>
          </p:nvPr>
        </p:nvSpPr>
        <p:spPr>
          <a:xfrm>
            <a:off x="354000" y="1644233"/>
            <a:ext cx="5393700" cy="1976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5600"/>
              <a:buNone/>
              <a:defRPr sz="5600">
                <a:solidFill>
                  <a:schemeClr val="bg2"/>
                </a:solidFill>
              </a:defRPr>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r>
              <a:rPr lang="en-US"/>
              <a:t>Click to edit Master title style</a:t>
            </a:r>
            <a:endParaRPr/>
          </a:p>
        </p:txBody>
      </p:sp>
      <p:sp>
        <p:nvSpPr>
          <p:cNvPr id="81" name="Google Shape;81;p14"/>
          <p:cNvSpPr txBox="1">
            <a:spLocks noGrp="1"/>
          </p:cNvSpPr>
          <p:nvPr>
            <p:ph type="subTitle" idx="1"/>
          </p:nvPr>
        </p:nvSpPr>
        <p:spPr>
          <a:xfrm>
            <a:off x="354000" y="3737433"/>
            <a:ext cx="5393700" cy="16467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800"/>
              <a:buNone/>
              <a:defRPr sz="2800"/>
            </a:lvl1pPr>
            <a:lvl2pPr lvl="1" algn="ctr">
              <a:lnSpc>
                <a:spcPct val="100000"/>
              </a:lnSpc>
              <a:spcBef>
                <a:spcPts val="500"/>
              </a:spcBef>
              <a:spcAft>
                <a:spcPts val="0"/>
              </a:spcAft>
              <a:buSzPts val="2800"/>
              <a:buNone/>
              <a:defRPr sz="2800"/>
            </a:lvl2pPr>
            <a:lvl3pPr lvl="2" algn="ctr">
              <a:lnSpc>
                <a:spcPct val="100000"/>
              </a:lnSpc>
              <a:spcBef>
                <a:spcPts val="500"/>
              </a:spcBef>
              <a:spcAft>
                <a:spcPts val="0"/>
              </a:spcAft>
              <a:buSzPts val="2800"/>
              <a:buNone/>
              <a:defRPr sz="2800"/>
            </a:lvl3pPr>
            <a:lvl4pPr lvl="3" algn="ctr">
              <a:lnSpc>
                <a:spcPct val="100000"/>
              </a:lnSpc>
              <a:spcBef>
                <a:spcPts val="500"/>
              </a:spcBef>
              <a:spcAft>
                <a:spcPts val="0"/>
              </a:spcAft>
              <a:buSzPts val="2800"/>
              <a:buNone/>
              <a:defRPr sz="2800"/>
            </a:lvl4pPr>
            <a:lvl5pPr lvl="4" algn="ctr">
              <a:lnSpc>
                <a:spcPct val="100000"/>
              </a:lnSpc>
              <a:spcBef>
                <a:spcPts val="500"/>
              </a:spcBef>
              <a:spcAft>
                <a:spcPts val="0"/>
              </a:spcAft>
              <a:buSzPts val="2800"/>
              <a:buNone/>
              <a:defRPr sz="2800"/>
            </a:lvl5pPr>
            <a:lvl6pPr lvl="5" algn="ctr">
              <a:lnSpc>
                <a:spcPct val="100000"/>
              </a:lnSpc>
              <a:spcBef>
                <a:spcPts val="500"/>
              </a:spcBef>
              <a:spcAft>
                <a:spcPts val="0"/>
              </a:spcAft>
              <a:buSzPts val="2800"/>
              <a:buNone/>
              <a:defRPr sz="2800"/>
            </a:lvl6pPr>
            <a:lvl7pPr lvl="6" algn="ctr">
              <a:lnSpc>
                <a:spcPct val="100000"/>
              </a:lnSpc>
              <a:spcBef>
                <a:spcPts val="500"/>
              </a:spcBef>
              <a:spcAft>
                <a:spcPts val="0"/>
              </a:spcAft>
              <a:buSzPts val="2800"/>
              <a:buNone/>
              <a:defRPr sz="2800"/>
            </a:lvl7pPr>
            <a:lvl8pPr lvl="7" algn="ctr">
              <a:lnSpc>
                <a:spcPct val="100000"/>
              </a:lnSpc>
              <a:spcBef>
                <a:spcPts val="500"/>
              </a:spcBef>
              <a:spcAft>
                <a:spcPts val="0"/>
              </a:spcAft>
              <a:buSzPts val="2800"/>
              <a:buNone/>
              <a:defRPr sz="2800"/>
            </a:lvl8pPr>
            <a:lvl9pPr lvl="8" algn="ctr">
              <a:lnSpc>
                <a:spcPct val="100000"/>
              </a:lnSpc>
              <a:spcBef>
                <a:spcPts val="500"/>
              </a:spcBef>
              <a:spcAft>
                <a:spcPts val="0"/>
              </a:spcAft>
              <a:buSzPts val="2800"/>
              <a:buNone/>
              <a:defRPr sz="2800"/>
            </a:lvl9pPr>
          </a:lstStyle>
          <a:p>
            <a:r>
              <a:rPr lang="en-US"/>
              <a:t>Click to edit Master subtitle style</a:t>
            </a:r>
            <a:endParaRPr/>
          </a:p>
        </p:txBody>
      </p:sp>
      <p:sp>
        <p:nvSpPr>
          <p:cNvPr id="82" name="Google Shape;82;p14"/>
          <p:cNvSpPr txBox="1">
            <a:spLocks noGrp="1"/>
          </p:cNvSpPr>
          <p:nvPr>
            <p:ph type="body" idx="2"/>
          </p:nvPr>
        </p:nvSpPr>
        <p:spPr>
          <a:xfrm>
            <a:off x="6586000" y="965433"/>
            <a:ext cx="5115900" cy="4926900"/>
          </a:xfrm>
          <a:prstGeom prst="rect">
            <a:avLst/>
          </a:prstGeom>
          <a:noFill/>
          <a:ln>
            <a:noFill/>
          </a:ln>
        </p:spPr>
        <p:txBody>
          <a:bodyPr spcFirstLastPara="1" wrap="square" lIns="91425" tIns="45700" rIns="91425" bIns="45700" anchor="ctr"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pPr lvl="0"/>
            <a:r>
              <a:rPr lang="en-US"/>
              <a:t>Click to edit Master text styles</a:t>
            </a:r>
          </a:p>
        </p:txBody>
      </p:sp>
      <p:sp>
        <p:nvSpPr>
          <p:cNvPr id="7" name="Text Placeholder 2">
            <a:extLst>
              <a:ext uri="{FF2B5EF4-FFF2-40B4-BE49-F238E27FC236}">
                <a16:creationId xmlns:a16="http://schemas.microsoft.com/office/drawing/2014/main" id="{EC2B1802-A3C3-D740-949B-09978BB43B3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42100574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Section Header" userDrawn="1">
  <p:cSld name="Section Header">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Montserrat ExtraBold"/>
              <a:buNone/>
              <a:defRPr sz="6000">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86" name="Google Shape;86;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5" name="Text Placeholder 2">
            <a:extLst>
              <a:ext uri="{FF2B5EF4-FFF2-40B4-BE49-F238E27FC236}">
                <a16:creationId xmlns:a16="http://schemas.microsoft.com/office/drawing/2014/main" id="{A5F443F7-0757-0B43-9E58-6BF0BE41DFA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37002475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5" name="Text Placeholder 2">
            <a:extLst>
              <a:ext uri="{FF2B5EF4-FFF2-40B4-BE49-F238E27FC236}">
                <a16:creationId xmlns:a16="http://schemas.microsoft.com/office/drawing/2014/main" id="{B9605F3E-6405-DF45-BC18-4D1725A2B12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39682630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wo Content" userDrawn="1">
  <p:cSld name="Two Content">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98" name="Google Shape;98;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99" name="Google Shape;99;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 name="Text Placeholder 2">
            <a:extLst>
              <a:ext uri="{FF2B5EF4-FFF2-40B4-BE49-F238E27FC236}">
                <a16:creationId xmlns:a16="http://schemas.microsoft.com/office/drawing/2014/main" id="{79EAB51A-4CB9-C04C-BE53-AC8A73E2A483}"/>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23593300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mparison" userDrawn="1">
  <p:cSld name="Comparison">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06" name="Google Shape;106;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107" name="Google Shape;107;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08" name="Google Shape;108;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109" name="Google Shape;109;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9" name="Text Placeholder 2">
            <a:extLst>
              <a:ext uri="{FF2B5EF4-FFF2-40B4-BE49-F238E27FC236}">
                <a16:creationId xmlns:a16="http://schemas.microsoft.com/office/drawing/2014/main" id="{BA704A1E-78EB-BE42-9F69-56D9CDB7CCF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1132433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114"/>
        <p:cNvGrpSpPr/>
        <p:nvPr/>
      </p:nvGrpSpPr>
      <p:grpSpPr>
        <a:xfrm>
          <a:off x="0" y="0"/>
          <a:ext cx="0" cy="0"/>
          <a:chOff x="0" y="0"/>
          <a:chExt cx="0" cy="0"/>
        </a:xfrm>
      </p:grpSpPr>
      <p:sp>
        <p:nvSpPr>
          <p:cNvPr id="4" name="Text Placeholder 2">
            <a:extLst>
              <a:ext uri="{FF2B5EF4-FFF2-40B4-BE49-F238E27FC236}">
                <a16:creationId xmlns:a16="http://schemas.microsoft.com/office/drawing/2014/main" id="{9137F4A1-96DA-5842-B367-8FD5802B6891}"/>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4030202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ntent with Caption" userDrawn="1">
  <p:cSld name="Content with Caption">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ontserrat ExtraBold"/>
              <a:buNone/>
              <a:defRPr sz="3200">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21" name="Google Shape;121;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122" name="Google Shape;122;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514350" lvl="0" indent="-285750" algn="l">
              <a:lnSpc>
                <a:spcPct val="90000"/>
              </a:lnSpc>
              <a:spcBef>
                <a:spcPts val="1000"/>
              </a:spcBef>
              <a:spcAft>
                <a:spcPts val="0"/>
              </a:spcAft>
              <a:buClr>
                <a:schemeClr val="dk1"/>
              </a:buClr>
              <a:buSzPct val="80000"/>
              <a:buFont typeface="Normaali järjestelmäfontti"/>
              <a:buChar char="»"/>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7" name="Text Placeholder 2">
            <a:extLst>
              <a:ext uri="{FF2B5EF4-FFF2-40B4-BE49-F238E27FC236}">
                <a16:creationId xmlns:a16="http://schemas.microsoft.com/office/drawing/2014/main" id="{67039A3C-BB58-5046-BB31-18CB0C21C5C9}"/>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8256746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Picture with Caption" userDrawn="1">
  <p:cSld name="Picture with Caption">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ontserrat ExtraBold"/>
              <a:buNone/>
              <a:defRPr sz="3200">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29" name="Google Shape;129;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9pPr>
          </a:lstStyle>
          <a:p>
            <a:r>
              <a:rPr lang="en-US"/>
              <a:t>Click icon to add picture</a:t>
            </a:r>
            <a:endParaRPr/>
          </a:p>
        </p:txBody>
      </p:sp>
      <p:sp>
        <p:nvSpPr>
          <p:cNvPr id="130" name="Google Shape;130;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514350" lvl="0" indent="-285750" algn="l">
              <a:lnSpc>
                <a:spcPct val="90000"/>
              </a:lnSpc>
              <a:spcBef>
                <a:spcPts val="1000"/>
              </a:spcBef>
              <a:spcAft>
                <a:spcPts val="0"/>
              </a:spcAft>
              <a:buClr>
                <a:schemeClr val="dk1"/>
              </a:buClr>
              <a:buSzPct val="80000"/>
              <a:buFont typeface="Normaali järjestelmäfontti"/>
              <a:buChar char="»"/>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7" name="Text Placeholder 2">
            <a:extLst>
              <a:ext uri="{FF2B5EF4-FFF2-40B4-BE49-F238E27FC236}">
                <a16:creationId xmlns:a16="http://schemas.microsoft.com/office/drawing/2014/main" id="{42CDCE8B-D219-7244-AAAB-F0198B60F2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28346167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Title and Vertical Text" userDrawn="1">
  <p:cSld name="Title and Vertical Text">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2" name="Google Shape;142;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 name="Text Placeholder 2">
            <a:extLst>
              <a:ext uri="{FF2B5EF4-FFF2-40B4-BE49-F238E27FC236}">
                <a16:creationId xmlns:a16="http://schemas.microsoft.com/office/drawing/2014/main" id="{C7A475F9-C184-134E-99E7-FA337F8E9744}"/>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3491483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FA02181-D70E-44DF-4CF3-4575F3B59FC0}"/>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5FA82419-D0CB-F91D-9CD9-26AF916FEC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4CE59B6E-34DD-FEE3-F86A-A75B6A13FD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76A081C2-9D83-D537-2926-6A20C675D20D}"/>
              </a:ext>
            </a:extLst>
          </p:cNvPr>
          <p:cNvSpPr>
            <a:spLocks noGrp="1"/>
          </p:cNvSpPr>
          <p:nvPr>
            <p:ph type="dt" sz="half" idx="10"/>
          </p:nvPr>
        </p:nvSpPr>
        <p:spPr/>
        <p:txBody>
          <a:bodyPr/>
          <a:lstStyle/>
          <a:p>
            <a:fld id="{11E6E09C-2653-4AA5-990A-90643E998404}" type="datetimeFigureOut">
              <a:rPr lang="fi-FI" smtClean="0"/>
              <a:t>17.2.2025</a:t>
            </a:fld>
            <a:endParaRPr lang="fi-FI"/>
          </a:p>
        </p:txBody>
      </p:sp>
      <p:sp>
        <p:nvSpPr>
          <p:cNvPr id="6" name="Alatunnisteen paikkamerkki 5">
            <a:extLst>
              <a:ext uri="{FF2B5EF4-FFF2-40B4-BE49-F238E27FC236}">
                <a16:creationId xmlns:a16="http://schemas.microsoft.com/office/drawing/2014/main" id="{451A0639-B9AB-1614-9924-BBE808931423}"/>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56A54E8-B3BD-7783-EA23-45C5C2941E5F}"/>
              </a:ext>
            </a:extLst>
          </p:cNvPr>
          <p:cNvSpPr>
            <a:spLocks noGrp="1"/>
          </p:cNvSpPr>
          <p:nvPr>
            <p:ph type="sldNum" sz="quarter" idx="12"/>
          </p:nvPr>
        </p:nvSpPr>
        <p:spPr/>
        <p:txBody>
          <a:bodyPr/>
          <a:lstStyle/>
          <a:p>
            <a:fld id="{077D4B7D-2ED1-42E7-805F-822854BD3C26}" type="slidenum">
              <a:rPr lang="fi-FI" smtClean="0"/>
              <a:t>‹#›</a:t>
            </a:fld>
            <a:endParaRPr lang="fi-FI"/>
          </a:p>
        </p:txBody>
      </p:sp>
    </p:spTree>
    <p:extLst>
      <p:ext uri="{BB962C8B-B14F-4D97-AF65-F5344CB8AC3E}">
        <p14:creationId xmlns:p14="http://schemas.microsoft.com/office/powerpoint/2010/main" val="37424692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Vertical Title and Text" userDrawn="1">
  <p:cSld name="Vertical Title and Text">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8" name="Google Shape;148;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 name="Text Placeholder 2">
            <a:extLst>
              <a:ext uri="{FF2B5EF4-FFF2-40B4-BE49-F238E27FC236}">
                <a16:creationId xmlns:a16="http://schemas.microsoft.com/office/drawing/2014/main" id="{BB92B4AB-250A-B445-8256-3428855D4FF2}"/>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21746032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SECTION_HEADER_1">
  <p:cSld name="1_SECTION_HEADER_1">
    <p:bg>
      <p:bgPr>
        <a:pattFill prst="pct90">
          <a:fgClr>
            <a:schemeClr val="accent6"/>
          </a:fgClr>
          <a:bgClr>
            <a:schemeClr val="bg1"/>
          </a:bgClr>
        </a:pattFill>
        <a:effectLst/>
      </p:bgPr>
    </p:bg>
    <p:spTree>
      <p:nvGrpSpPr>
        <p:cNvPr id="1" name="Shape 152"/>
        <p:cNvGrpSpPr/>
        <p:nvPr/>
      </p:nvGrpSpPr>
      <p:grpSpPr>
        <a:xfrm>
          <a:off x="0" y="0"/>
          <a:ext cx="0" cy="0"/>
          <a:chOff x="0" y="0"/>
          <a:chExt cx="0" cy="0"/>
        </a:xfrm>
      </p:grpSpPr>
      <p:pic>
        <p:nvPicPr>
          <p:cNvPr id="154" name="Google Shape;154;p25" descr="Logo&#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6822004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Title Slide">
    <p:spTree>
      <p:nvGrpSpPr>
        <p:cNvPr id="1" name="Shape 11"/>
        <p:cNvGrpSpPr/>
        <p:nvPr/>
      </p:nvGrpSpPr>
      <p:grpSpPr>
        <a:xfrm>
          <a:off x="0" y="0"/>
          <a:ext cx="0" cy="0"/>
          <a:chOff x="0" y="0"/>
          <a:chExt cx="0" cy="0"/>
        </a:xfrm>
      </p:grpSpPr>
      <p:sp>
        <p:nvSpPr>
          <p:cNvPr id="16" name="Google Shape;16;p2"/>
          <p:cNvSpPr txBox="1">
            <a:spLocks noGrp="1"/>
          </p:cNvSpPr>
          <p:nvPr>
            <p:ph type="subTitle" idx="1"/>
          </p:nvPr>
        </p:nvSpPr>
        <p:spPr>
          <a:xfrm>
            <a:off x="2135188" y="1264204"/>
            <a:ext cx="7777162" cy="4557862"/>
          </a:xfrm>
          <a:prstGeom prst="rect">
            <a:avLst/>
          </a:prstGeom>
          <a:noFill/>
          <a:ln>
            <a:noFill/>
          </a:ln>
        </p:spPr>
        <p:txBody>
          <a:bodyPr spcFirstLastPara="1" wrap="square" lIns="91425" tIns="45700" rIns="91425" bIns="45700" anchor="ctr" anchorCtr="0">
            <a:normAutofit/>
          </a:bodyPr>
          <a:lstStyle>
            <a:lvl1pPr marL="50400" lvl="0" indent="0" algn="ctr">
              <a:lnSpc>
                <a:spcPct val="90000"/>
              </a:lnSpc>
              <a:spcBef>
                <a:spcPts val="1000"/>
              </a:spcBef>
              <a:spcAft>
                <a:spcPts val="0"/>
              </a:spcAft>
              <a:buClr>
                <a:schemeClr val="dk1"/>
              </a:buClr>
              <a:buSzPts val="2400"/>
              <a:buNone/>
              <a:defRPr sz="32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5" name="Text Placeholder 2">
            <a:extLst>
              <a:ext uri="{FF2B5EF4-FFF2-40B4-BE49-F238E27FC236}">
                <a16:creationId xmlns:a16="http://schemas.microsoft.com/office/drawing/2014/main" id="{E140D092-490D-A146-9CB9-4A3014357FB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6" name="Google Shape;26;p4">
            <a:extLst>
              <a:ext uri="{FF2B5EF4-FFF2-40B4-BE49-F238E27FC236}">
                <a16:creationId xmlns:a16="http://schemas.microsoft.com/office/drawing/2014/main" id="{1C0D8470-B965-CE4A-B66A-E31EE0571749}"/>
              </a:ext>
            </a:extLst>
          </p:cNvPr>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3648842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602344"/>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3"/>
          <p:cNvSpPr txBox="1">
            <a:spLocks noGrp="1"/>
          </p:cNvSpPr>
          <p:nvPr>
            <p:ph type="subTitle" idx="1"/>
          </p:nvPr>
        </p:nvSpPr>
        <p:spPr>
          <a:xfrm>
            <a:off x="1524000" y="3883835"/>
            <a:ext cx="9144000"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23" name="Google Shape;23;p3"/>
          <p:cNvPicPr preferRelativeResize="0"/>
          <p:nvPr/>
        </p:nvPicPr>
        <p:blipFill rotWithShape="1">
          <a:blip r:embed="rId2">
            <a:alphaModFix/>
          </a:blip>
          <a:srcRect/>
          <a:stretch/>
        </p:blipFill>
        <p:spPr>
          <a:xfrm>
            <a:off x="5578576" y="595849"/>
            <a:ext cx="1034847" cy="1006495"/>
          </a:xfrm>
          <a:prstGeom prst="rect">
            <a:avLst/>
          </a:prstGeom>
          <a:noFill/>
          <a:ln>
            <a:noFill/>
          </a:ln>
        </p:spPr>
      </p:pic>
      <p:sp>
        <p:nvSpPr>
          <p:cNvPr id="7" name="Text Placeholder 2">
            <a:extLst>
              <a:ext uri="{FF2B5EF4-FFF2-40B4-BE49-F238E27FC236}">
                <a16:creationId xmlns:a16="http://schemas.microsoft.com/office/drawing/2014/main" id="{F55B623F-250B-8949-97DA-B1603F51367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pic>
        <p:nvPicPr>
          <p:cNvPr id="4" name="Kuva 3">
            <a:extLst>
              <a:ext uri="{FF2B5EF4-FFF2-40B4-BE49-F238E27FC236}">
                <a16:creationId xmlns:a16="http://schemas.microsoft.com/office/drawing/2014/main" id="{2ED13BEE-94E7-C40D-3B89-C7DDDE8075D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34985815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295354"/>
            <a:ext cx="9144000" cy="263551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3"/>
          <p:cNvSpPr txBox="1">
            <a:spLocks noGrp="1"/>
          </p:cNvSpPr>
          <p:nvPr>
            <p:ph type="subTitle" idx="1"/>
          </p:nvPr>
        </p:nvSpPr>
        <p:spPr>
          <a:xfrm>
            <a:off x="1524000" y="3824757"/>
            <a:ext cx="9144000"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23" name="Google Shape;23;p3"/>
          <p:cNvPicPr preferRelativeResize="0"/>
          <p:nvPr/>
        </p:nvPicPr>
        <p:blipFill rotWithShape="1">
          <a:blip r:embed="rId2">
            <a:alphaModFix/>
          </a:blip>
          <a:srcRect/>
          <a:stretch/>
        </p:blipFill>
        <p:spPr>
          <a:xfrm>
            <a:off x="5578576" y="595849"/>
            <a:ext cx="1034847" cy="1006495"/>
          </a:xfrm>
          <a:prstGeom prst="rect">
            <a:avLst/>
          </a:prstGeom>
          <a:noFill/>
          <a:ln>
            <a:noFill/>
          </a:ln>
        </p:spPr>
      </p:pic>
      <p:sp>
        <p:nvSpPr>
          <p:cNvPr id="7" name="Text Placeholder 2">
            <a:extLst>
              <a:ext uri="{FF2B5EF4-FFF2-40B4-BE49-F238E27FC236}">
                <a16:creationId xmlns:a16="http://schemas.microsoft.com/office/drawing/2014/main" id="{F55B623F-250B-8949-97DA-B1603F51367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pic>
        <p:nvPicPr>
          <p:cNvPr id="3" name="Kuva 2">
            <a:extLst>
              <a:ext uri="{FF2B5EF4-FFF2-40B4-BE49-F238E27FC236}">
                <a16:creationId xmlns:a16="http://schemas.microsoft.com/office/drawing/2014/main" id="{B13EAAFD-DCFA-238D-A81D-0CC9922A234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40263115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235394"/>
            <a:ext cx="9144000" cy="263551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3"/>
          <p:cNvSpPr txBox="1">
            <a:spLocks noGrp="1"/>
          </p:cNvSpPr>
          <p:nvPr>
            <p:ph type="subTitle" idx="1"/>
          </p:nvPr>
        </p:nvSpPr>
        <p:spPr>
          <a:xfrm>
            <a:off x="1524000" y="3764797"/>
            <a:ext cx="9144000"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13" name="Google Shape;23;p3">
            <a:extLst>
              <a:ext uri="{FF2B5EF4-FFF2-40B4-BE49-F238E27FC236}">
                <a16:creationId xmlns:a16="http://schemas.microsoft.com/office/drawing/2014/main" id="{22C8AFCF-E086-AC4D-ABD4-95185F528C64}"/>
              </a:ext>
            </a:extLst>
          </p:cNvPr>
          <p:cNvPicPr preferRelativeResize="0"/>
          <p:nvPr userDrawn="1"/>
        </p:nvPicPr>
        <p:blipFill rotWithShape="1">
          <a:blip r:embed="rId2">
            <a:alphaModFix/>
          </a:blip>
          <a:srcRect/>
          <a:stretch/>
        </p:blipFill>
        <p:spPr>
          <a:xfrm>
            <a:off x="5578576" y="595849"/>
            <a:ext cx="1034847" cy="1006495"/>
          </a:xfrm>
          <a:prstGeom prst="rect">
            <a:avLst/>
          </a:prstGeom>
          <a:noFill/>
          <a:ln>
            <a:noFill/>
          </a:ln>
        </p:spPr>
      </p:pic>
      <p:sp>
        <p:nvSpPr>
          <p:cNvPr id="10" name="Kuvan paikkamerkki 9">
            <a:extLst>
              <a:ext uri="{FF2B5EF4-FFF2-40B4-BE49-F238E27FC236}">
                <a16:creationId xmlns:a16="http://schemas.microsoft.com/office/drawing/2014/main" id="{6120F477-F896-4446-96B2-24FB07F07E73}"/>
              </a:ext>
            </a:extLst>
          </p:cNvPr>
          <p:cNvSpPr>
            <a:spLocks noGrp="1"/>
          </p:cNvSpPr>
          <p:nvPr>
            <p:ph type="pic" sz="quarter" idx="14" hasCustomPrompt="1"/>
          </p:nvPr>
        </p:nvSpPr>
        <p:spPr>
          <a:xfrm>
            <a:off x="575185" y="5922963"/>
            <a:ext cx="1160462" cy="525462"/>
          </a:xfrm>
        </p:spPr>
        <p:txBody>
          <a:bodyPr/>
          <a:lstStyle>
            <a:lvl1pPr marL="50800" indent="0">
              <a:buNone/>
              <a:defRPr/>
            </a:lvl1pPr>
          </a:lstStyle>
          <a:p>
            <a:r>
              <a:rPr lang="fi-FI"/>
              <a:t>Logo</a:t>
            </a:r>
          </a:p>
        </p:txBody>
      </p:sp>
      <p:sp>
        <p:nvSpPr>
          <p:cNvPr id="20" name="Kuvan paikkamerkki 9">
            <a:extLst>
              <a:ext uri="{FF2B5EF4-FFF2-40B4-BE49-F238E27FC236}">
                <a16:creationId xmlns:a16="http://schemas.microsoft.com/office/drawing/2014/main" id="{0356CEA5-46EA-FF48-8E09-1CD3BB44F6C7}"/>
              </a:ext>
            </a:extLst>
          </p:cNvPr>
          <p:cNvSpPr>
            <a:spLocks noGrp="1"/>
          </p:cNvSpPr>
          <p:nvPr>
            <p:ph type="pic" sz="quarter" idx="15" hasCustomPrompt="1"/>
          </p:nvPr>
        </p:nvSpPr>
        <p:spPr>
          <a:xfrm>
            <a:off x="2142277" y="5922963"/>
            <a:ext cx="1160462" cy="525462"/>
          </a:xfrm>
        </p:spPr>
        <p:txBody>
          <a:bodyPr/>
          <a:lstStyle>
            <a:lvl1pPr marL="50800" indent="0">
              <a:buNone/>
              <a:defRPr/>
            </a:lvl1pPr>
          </a:lstStyle>
          <a:p>
            <a:r>
              <a:rPr lang="fi-FI"/>
              <a:t>Logo</a:t>
            </a:r>
          </a:p>
        </p:txBody>
      </p:sp>
      <p:sp>
        <p:nvSpPr>
          <p:cNvPr id="22" name="Kuvan paikkamerkki 9">
            <a:extLst>
              <a:ext uri="{FF2B5EF4-FFF2-40B4-BE49-F238E27FC236}">
                <a16:creationId xmlns:a16="http://schemas.microsoft.com/office/drawing/2014/main" id="{B7DC0C8D-30D6-4344-B910-12F9879E5BCF}"/>
              </a:ext>
            </a:extLst>
          </p:cNvPr>
          <p:cNvSpPr>
            <a:spLocks noGrp="1"/>
          </p:cNvSpPr>
          <p:nvPr>
            <p:ph type="pic" sz="quarter" idx="16" hasCustomPrompt="1"/>
          </p:nvPr>
        </p:nvSpPr>
        <p:spPr>
          <a:xfrm>
            <a:off x="3709369" y="5922963"/>
            <a:ext cx="1160462" cy="525462"/>
          </a:xfrm>
        </p:spPr>
        <p:txBody>
          <a:bodyPr/>
          <a:lstStyle>
            <a:lvl1pPr marL="50800" indent="0">
              <a:buNone/>
              <a:defRPr/>
            </a:lvl1pPr>
          </a:lstStyle>
          <a:p>
            <a:r>
              <a:rPr lang="fi-FI"/>
              <a:t>Logo</a:t>
            </a:r>
          </a:p>
        </p:txBody>
      </p:sp>
      <p:sp>
        <p:nvSpPr>
          <p:cNvPr id="24" name="Kuvan paikkamerkki 9">
            <a:extLst>
              <a:ext uri="{FF2B5EF4-FFF2-40B4-BE49-F238E27FC236}">
                <a16:creationId xmlns:a16="http://schemas.microsoft.com/office/drawing/2014/main" id="{6D788690-82EC-CF46-8553-A6E08EC5CB4C}"/>
              </a:ext>
            </a:extLst>
          </p:cNvPr>
          <p:cNvSpPr>
            <a:spLocks noGrp="1"/>
          </p:cNvSpPr>
          <p:nvPr>
            <p:ph type="pic" sz="quarter" idx="17" hasCustomPrompt="1"/>
          </p:nvPr>
        </p:nvSpPr>
        <p:spPr>
          <a:xfrm>
            <a:off x="5276461" y="5922963"/>
            <a:ext cx="1160462" cy="525462"/>
          </a:xfrm>
        </p:spPr>
        <p:txBody>
          <a:bodyPr/>
          <a:lstStyle>
            <a:lvl1pPr marL="50800" indent="0">
              <a:buNone/>
              <a:defRPr/>
            </a:lvl1pPr>
          </a:lstStyle>
          <a:p>
            <a:r>
              <a:rPr lang="fi-FI"/>
              <a:t>Logo</a:t>
            </a:r>
          </a:p>
        </p:txBody>
      </p:sp>
      <p:sp>
        <p:nvSpPr>
          <p:cNvPr id="25" name="Kuvan paikkamerkki 9">
            <a:extLst>
              <a:ext uri="{FF2B5EF4-FFF2-40B4-BE49-F238E27FC236}">
                <a16:creationId xmlns:a16="http://schemas.microsoft.com/office/drawing/2014/main" id="{E4BE09D1-D148-5F4A-8E63-758AC41B3731}"/>
              </a:ext>
            </a:extLst>
          </p:cNvPr>
          <p:cNvSpPr>
            <a:spLocks noGrp="1"/>
          </p:cNvSpPr>
          <p:nvPr>
            <p:ph type="pic" sz="quarter" idx="18" hasCustomPrompt="1"/>
          </p:nvPr>
        </p:nvSpPr>
        <p:spPr>
          <a:xfrm>
            <a:off x="6843553" y="5922963"/>
            <a:ext cx="1160462" cy="525462"/>
          </a:xfrm>
        </p:spPr>
        <p:txBody>
          <a:bodyPr/>
          <a:lstStyle>
            <a:lvl1pPr marL="50800" indent="0">
              <a:buNone/>
              <a:defRPr/>
            </a:lvl1pPr>
          </a:lstStyle>
          <a:p>
            <a:r>
              <a:rPr lang="fi-FI"/>
              <a:t>Logo</a:t>
            </a:r>
          </a:p>
        </p:txBody>
      </p:sp>
      <p:sp>
        <p:nvSpPr>
          <p:cNvPr id="26" name="Kuvan paikkamerkki 9">
            <a:extLst>
              <a:ext uri="{FF2B5EF4-FFF2-40B4-BE49-F238E27FC236}">
                <a16:creationId xmlns:a16="http://schemas.microsoft.com/office/drawing/2014/main" id="{1ED201F0-77EA-CF4F-B7A5-EE62EAD9DCD9}"/>
              </a:ext>
            </a:extLst>
          </p:cNvPr>
          <p:cNvSpPr>
            <a:spLocks noGrp="1"/>
          </p:cNvSpPr>
          <p:nvPr>
            <p:ph type="pic" sz="quarter" idx="19" hasCustomPrompt="1"/>
          </p:nvPr>
        </p:nvSpPr>
        <p:spPr>
          <a:xfrm>
            <a:off x="8410646" y="5922963"/>
            <a:ext cx="1160462" cy="525462"/>
          </a:xfrm>
        </p:spPr>
        <p:txBody>
          <a:bodyPr/>
          <a:lstStyle>
            <a:lvl1pPr marL="50800" indent="0">
              <a:buNone/>
              <a:defRPr/>
            </a:lvl1pPr>
          </a:lstStyle>
          <a:p>
            <a:r>
              <a:rPr lang="fi-FI"/>
              <a:t>Logo</a:t>
            </a:r>
          </a:p>
        </p:txBody>
      </p:sp>
      <p:pic>
        <p:nvPicPr>
          <p:cNvPr id="2" name="Kuva 1">
            <a:extLst>
              <a:ext uri="{FF2B5EF4-FFF2-40B4-BE49-F238E27FC236}">
                <a16:creationId xmlns:a16="http://schemas.microsoft.com/office/drawing/2014/main" id="{BB1E4BE2-92E1-2893-BD6F-74FD3AD5B27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38238660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2040747" y="1507852"/>
            <a:ext cx="8110508" cy="263550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3"/>
          <p:cNvSpPr txBox="1">
            <a:spLocks noGrp="1"/>
          </p:cNvSpPr>
          <p:nvPr>
            <p:ph type="subTitle" idx="1"/>
          </p:nvPr>
        </p:nvSpPr>
        <p:spPr>
          <a:xfrm>
            <a:off x="2040746" y="4037251"/>
            <a:ext cx="8110507"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23" name="Google Shape;23;p3"/>
          <p:cNvPicPr preferRelativeResize="0"/>
          <p:nvPr/>
        </p:nvPicPr>
        <p:blipFill rotWithShape="1">
          <a:blip r:embed="rId2">
            <a:alphaModFix/>
          </a:blip>
          <a:srcRect/>
          <a:stretch/>
        </p:blipFill>
        <p:spPr>
          <a:xfrm>
            <a:off x="5578576" y="595849"/>
            <a:ext cx="1034847" cy="1006495"/>
          </a:xfrm>
          <a:prstGeom prst="rect">
            <a:avLst/>
          </a:prstGeom>
          <a:noFill/>
          <a:ln>
            <a:noFill/>
          </a:ln>
        </p:spPr>
      </p:pic>
      <p:sp>
        <p:nvSpPr>
          <p:cNvPr id="7" name="Text Placeholder 2">
            <a:extLst>
              <a:ext uri="{FF2B5EF4-FFF2-40B4-BE49-F238E27FC236}">
                <a16:creationId xmlns:a16="http://schemas.microsoft.com/office/drawing/2014/main" id="{F55B623F-250B-8949-97DA-B1603F51367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pic>
        <p:nvPicPr>
          <p:cNvPr id="2" name="Kuva 1">
            <a:extLst>
              <a:ext uri="{FF2B5EF4-FFF2-40B4-BE49-F238E27FC236}">
                <a16:creationId xmlns:a16="http://schemas.microsoft.com/office/drawing/2014/main" id="{40FA2EE3-4839-3C79-EC49-E5535AE512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33691728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bg>
      <p:bgPr>
        <a:solidFill>
          <a:srgbClr val="F9F2E6"/>
        </a:solidFill>
        <a:effectLst/>
      </p:bgPr>
    </p:bg>
    <p:spTree>
      <p:nvGrpSpPr>
        <p:cNvPr id="1" name="Shape 155"/>
        <p:cNvGrpSpPr/>
        <p:nvPr/>
      </p:nvGrpSpPr>
      <p:grpSpPr>
        <a:xfrm>
          <a:off x="0" y="0"/>
          <a:ext cx="0" cy="0"/>
          <a:chOff x="0" y="0"/>
          <a:chExt cx="0" cy="0"/>
        </a:xfrm>
      </p:grpSpPr>
      <p:sp>
        <p:nvSpPr>
          <p:cNvPr id="156" name="Google Shape;156;p26"/>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L="50800" marR="0" lvl="0" indent="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r>
              <a:rPr lang="en-US"/>
              <a:t>Click icon to add picture</a:t>
            </a:r>
            <a:endParaRPr/>
          </a:p>
        </p:txBody>
      </p:sp>
      <p:sp>
        <p:nvSpPr>
          <p:cNvPr id="160" name="Google Shape;160;p26"/>
          <p:cNvSpPr txBox="1">
            <a:spLocks noGrp="1"/>
          </p:cNvSpPr>
          <p:nvPr>
            <p:ph type="ctrTitle"/>
          </p:nvPr>
        </p:nvSpPr>
        <p:spPr>
          <a:xfrm>
            <a:off x="838199" y="690342"/>
            <a:ext cx="10679607" cy="3118604"/>
          </a:xfrm>
          <a:prstGeom prst="rect">
            <a:avLst/>
          </a:prstGeom>
          <a:noFill/>
          <a:ln>
            <a:noFill/>
          </a:ln>
          <a:effectLst>
            <a:outerShdw blurRad="50800" dist="50800" dir="5400000" algn="ctr" rotWithShape="0">
              <a:schemeClr val="dk1">
                <a:alpha val="24313"/>
              </a:schemeClr>
            </a:outerShdw>
          </a:effectLst>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8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61" name="Google Shape;161;p26"/>
          <p:cNvSpPr txBox="1">
            <a:spLocks noGrp="1"/>
          </p:cNvSpPr>
          <p:nvPr>
            <p:ph type="subTitle" idx="1"/>
          </p:nvPr>
        </p:nvSpPr>
        <p:spPr>
          <a:xfrm>
            <a:off x="838199" y="3857436"/>
            <a:ext cx="10679607"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3200">
                <a:solidFill>
                  <a:schemeClr val="lt1"/>
                </a:solidFill>
                <a:effectLst>
                  <a:outerShdw blurRad="50800" dist="50800" dir="5400000" algn="ctr" rotWithShape="0">
                    <a:schemeClr val="tx1">
                      <a:alpha val="25000"/>
                    </a:schemeClr>
                  </a:outerShdw>
                </a:effectLst>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6" name="Text Placeholder 2">
            <a:extLst>
              <a:ext uri="{FF2B5EF4-FFF2-40B4-BE49-F238E27FC236}">
                <a16:creationId xmlns:a16="http://schemas.microsoft.com/office/drawing/2014/main" id="{6017FD93-28D8-4247-817A-FFAE36513C9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29791582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bg>
      <p:bgPr>
        <a:solidFill>
          <a:srgbClr val="F9F2E6"/>
        </a:solidFill>
        <a:effectLst/>
      </p:bgPr>
    </p:bg>
    <p:spTree>
      <p:nvGrpSpPr>
        <p:cNvPr id="1" name="Shape 162"/>
        <p:cNvGrpSpPr/>
        <p:nvPr/>
      </p:nvGrpSpPr>
      <p:grpSpPr>
        <a:xfrm>
          <a:off x="0" y="0"/>
          <a:ext cx="0" cy="0"/>
          <a:chOff x="0" y="0"/>
          <a:chExt cx="0" cy="0"/>
        </a:xfrm>
      </p:grpSpPr>
      <p:sp>
        <p:nvSpPr>
          <p:cNvPr id="163" name="Google Shape;163;p27"/>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L="50800" marR="0" lvl="0" indent="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r>
              <a:rPr lang="en-US"/>
              <a:t>Click icon to add picture</a:t>
            </a:r>
            <a:endParaRPr/>
          </a:p>
        </p:txBody>
      </p:sp>
      <p:sp>
        <p:nvSpPr>
          <p:cNvPr id="167" name="Google Shape;167;p27"/>
          <p:cNvSpPr txBox="1">
            <a:spLocks noGrp="1"/>
          </p:cNvSpPr>
          <p:nvPr>
            <p:ph type="ctrTitle"/>
          </p:nvPr>
        </p:nvSpPr>
        <p:spPr>
          <a:xfrm>
            <a:off x="838199" y="690342"/>
            <a:ext cx="10679607" cy="3118604"/>
          </a:xfrm>
          <a:prstGeom prst="rect">
            <a:avLst/>
          </a:prstGeom>
          <a:noFill/>
          <a:ln>
            <a:noFill/>
          </a:ln>
          <a:effectLst>
            <a:outerShdw blurRad="50800" dist="50800" dir="5400000" algn="ctr" rotWithShape="0">
              <a:schemeClr val="dk1">
                <a:alpha val="24313"/>
              </a:schemeClr>
            </a:outerShdw>
          </a:effectLst>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8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68" name="Google Shape;168;p27"/>
          <p:cNvSpPr txBox="1">
            <a:spLocks noGrp="1"/>
          </p:cNvSpPr>
          <p:nvPr>
            <p:ph type="subTitle" idx="1"/>
          </p:nvPr>
        </p:nvSpPr>
        <p:spPr>
          <a:xfrm>
            <a:off x="838199" y="3857436"/>
            <a:ext cx="10679607"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3200">
                <a:solidFill>
                  <a:schemeClr val="lt1"/>
                </a:solidFill>
                <a:effectLst>
                  <a:outerShdw blurRad="50800" dist="50800" dir="5400000" algn="ctr" rotWithShape="0">
                    <a:schemeClr val="tx1">
                      <a:alpha val="25000"/>
                    </a:schemeClr>
                  </a:outerShdw>
                </a:effectLst>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pic>
        <p:nvPicPr>
          <p:cNvPr id="170" name="Google Shape;170;p27"/>
          <p:cNvPicPr preferRelativeResize="0"/>
          <p:nvPr/>
        </p:nvPicPr>
        <p:blipFill rotWithShape="1">
          <a:blip r:embed="rId2">
            <a:alphaModFix/>
          </a:blip>
          <a:srcRect/>
          <a:stretch/>
        </p:blipFill>
        <p:spPr>
          <a:xfrm>
            <a:off x="5578576" y="595849"/>
            <a:ext cx="1034847" cy="1006494"/>
          </a:xfrm>
          <a:prstGeom prst="rect">
            <a:avLst/>
          </a:prstGeom>
          <a:noFill/>
          <a:ln>
            <a:noFill/>
          </a:ln>
        </p:spPr>
      </p:pic>
      <p:sp>
        <p:nvSpPr>
          <p:cNvPr id="8" name="Text Placeholder 2">
            <a:extLst>
              <a:ext uri="{FF2B5EF4-FFF2-40B4-BE49-F238E27FC236}">
                <a16:creationId xmlns:a16="http://schemas.microsoft.com/office/drawing/2014/main" id="{D6CD46BF-FD85-9E4E-963F-6BA92EC136D0}"/>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pic>
        <p:nvPicPr>
          <p:cNvPr id="2" name="Kuva 1">
            <a:extLst>
              <a:ext uri="{FF2B5EF4-FFF2-40B4-BE49-F238E27FC236}">
                <a16:creationId xmlns:a16="http://schemas.microsoft.com/office/drawing/2014/main" id="{75459356-BE95-D701-1340-9DAF331C3F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3814447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SECTION_HEADER_1" userDrawn="1">
  <p:cSld name="1_SECTION_HEADER_1">
    <p:bg>
      <p:bgPr>
        <a:solidFill>
          <a:schemeClr val="dk2"/>
        </a:solidFill>
        <a:effectLst/>
      </p:bgPr>
    </p:bg>
    <p:spTree>
      <p:nvGrpSpPr>
        <p:cNvPr id="1" name="Shape 196"/>
        <p:cNvGrpSpPr/>
        <p:nvPr/>
      </p:nvGrpSpPr>
      <p:grpSpPr>
        <a:xfrm>
          <a:off x="0" y="0"/>
          <a:ext cx="0" cy="0"/>
          <a:chOff x="0" y="0"/>
          <a:chExt cx="0" cy="0"/>
        </a:xfrm>
      </p:grpSpPr>
      <p:sp>
        <p:nvSpPr>
          <p:cNvPr id="197" name="Google Shape;197;p31"/>
          <p:cNvSpPr txBox="1">
            <a:spLocks noGrp="1"/>
          </p:cNvSpPr>
          <p:nvPr>
            <p:ph type="title"/>
          </p:nvPr>
        </p:nvSpPr>
        <p:spPr>
          <a:xfrm>
            <a:off x="415600" y="700818"/>
            <a:ext cx="11360700" cy="55168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6600">
                <a:solidFill>
                  <a:schemeClr val="lt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en-US"/>
              <a:t>Click to edit Master title style</a:t>
            </a:r>
            <a:endParaRPr/>
          </a:p>
        </p:txBody>
      </p:sp>
      <p:sp>
        <p:nvSpPr>
          <p:cNvPr id="5" name="Text Placeholder 2">
            <a:extLst>
              <a:ext uri="{FF2B5EF4-FFF2-40B4-BE49-F238E27FC236}">
                <a16:creationId xmlns:a16="http://schemas.microsoft.com/office/drawing/2014/main" id="{3406AA45-7F3F-4C4C-9BF0-7D45C014CA65}"/>
              </a:ext>
            </a:extLst>
          </p:cNvPr>
          <p:cNvSpPr>
            <a:spLocks noGrp="1"/>
          </p:cNvSpPr>
          <p:nvPr>
            <p:ph type="body" sz="quarter" idx="14"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1969328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2D72AE-832E-922B-0B5D-9914E40AF135}"/>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6A319D41-6A04-929F-6466-9E4CCAAF25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E7C00B21-556F-D1B2-79A4-69E9DA41C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3A8796A2-9EAB-B532-0F24-70995D4A5409}"/>
              </a:ext>
            </a:extLst>
          </p:cNvPr>
          <p:cNvSpPr>
            <a:spLocks noGrp="1"/>
          </p:cNvSpPr>
          <p:nvPr>
            <p:ph type="dt" sz="half" idx="10"/>
          </p:nvPr>
        </p:nvSpPr>
        <p:spPr/>
        <p:txBody>
          <a:bodyPr/>
          <a:lstStyle/>
          <a:p>
            <a:fld id="{11E6E09C-2653-4AA5-990A-90643E998404}" type="datetimeFigureOut">
              <a:rPr lang="fi-FI" smtClean="0"/>
              <a:t>17.2.2025</a:t>
            </a:fld>
            <a:endParaRPr lang="fi-FI"/>
          </a:p>
        </p:txBody>
      </p:sp>
      <p:sp>
        <p:nvSpPr>
          <p:cNvPr id="6" name="Alatunnisteen paikkamerkki 5">
            <a:extLst>
              <a:ext uri="{FF2B5EF4-FFF2-40B4-BE49-F238E27FC236}">
                <a16:creationId xmlns:a16="http://schemas.microsoft.com/office/drawing/2014/main" id="{073E2C87-8C7C-B713-2237-967591042EB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3470911-D26C-CB89-2579-821CB3BE4FAE}"/>
              </a:ext>
            </a:extLst>
          </p:cNvPr>
          <p:cNvSpPr>
            <a:spLocks noGrp="1"/>
          </p:cNvSpPr>
          <p:nvPr>
            <p:ph type="sldNum" sz="quarter" idx="12"/>
          </p:nvPr>
        </p:nvSpPr>
        <p:spPr/>
        <p:txBody>
          <a:bodyPr/>
          <a:lstStyle/>
          <a:p>
            <a:fld id="{077D4B7D-2ED1-42E7-805F-822854BD3C26}" type="slidenum">
              <a:rPr lang="fi-FI" smtClean="0"/>
              <a:t>‹#›</a:t>
            </a:fld>
            <a:endParaRPr lang="fi-FI"/>
          </a:p>
        </p:txBody>
      </p:sp>
    </p:spTree>
    <p:extLst>
      <p:ext uri="{BB962C8B-B14F-4D97-AF65-F5344CB8AC3E}">
        <p14:creationId xmlns:p14="http://schemas.microsoft.com/office/powerpoint/2010/main" val="34526965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bg>
      <p:bgPr>
        <a:solidFill>
          <a:schemeClr val="bg2">
            <a:lumMod val="40000"/>
            <a:lumOff val="60000"/>
          </a:schemeClr>
        </a:solidFill>
        <a:effectLst/>
      </p:bgPr>
    </p:bg>
    <p:spTree>
      <p:nvGrpSpPr>
        <p:cNvPr id="1" name="Shape 155"/>
        <p:cNvGrpSpPr/>
        <p:nvPr/>
      </p:nvGrpSpPr>
      <p:grpSpPr>
        <a:xfrm>
          <a:off x="0" y="0"/>
          <a:ext cx="0" cy="0"/>
          <a:chOff x="0" y="0"/>
          <a:chExt cx="0" cy="0"/>
        </a:xfrm>
      </p:grpSpPr>
      <p:sp>
        <p:nvSpPr>
          <p:cNvPr id="156" name="Google Shape;156;p26"/>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r>
              <a:rPr lang="en-US"/>
              <a:t>Click icon to add picture</a:t>
            </a:r>
            <a:endParaRPr/>
          </a:p>
        </p:txBody>
      </p:sp>
      <p:sp>
        <p:nvSpPr>
          <p:cNvPr id="9" name="Text Placeholder 2">
            <a:extLst>
              <a:ext uri="{FF2B5EF4-FFF2-40B4-BE49-F238E27FC236}">
                <a16:creationId xmlns:a16="http://schemas.microsoft.com/office/drawing/2014/main" id="{A5CC695E-D216-4F77-BD37-201EE26DA5F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
        <p:nvSpPr>
          <p:cNvPr id="6" name="Google Shape;197;p31">
            <a:extLst>
              <a:ext uri="{FF2B5EF4-FFF2-40B4-BE49-F238E27FC236}">
                <a16:creationId xmlns:a16="http://schemas.microsoft.com/office/drawing/2014/main" id="{D7A7DF12-25C7-4A1C-896B-E5B30E5ABDE6}"/>
              </a:ext>
            </a:extLst>
          </p:cNvPr>
          <p:cNvSpPr txBox="1">
            <a:spLocks noGrp="1"/>
          </p:cNvSpPr>
          <p:nvPr>
            <p:ph type="title"/>
          </p:nvPr>
        </p:nvSpPr>
        <p:spPr>
          <a:xfrm>
            <a:off x="415600" y="700818"/>
            <a:ext cx="11360700" cy="55168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6600">
                <a:solidFill>
                  <a:schemeClr val="lt1"/>
                </a:solidFill>
                <a:effectLst>
                  <a:outerShdw blurRad="50800" dist="50800" dir="5400000" algn="ctr" rotWithShape="0">
                    <a:schemeClr val="tx1">
                      <a:alpha val="25000"/>
                    </a:schemeClr>
                  </a:outerShdw>
                </a:effectLst>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en-US"/>
              <a:t>Click to edit Master title style</a:t>
            </a:r>
            <a:endParaRPr/>
          </a:p>
        </p:txBody>
      </p:sp>
    </p:spTree>
    <p:extLst>
      <p:ext uri="{BB962C8B-B14F-4D97-AF65-F5344CB8AC3E}">
        <p14:creationId xmlns:p14="http://schemas.microsoft.com/office/powerpoint/2010/main" val="17983617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SECTION_HEADER_1" preserve="1" userDrawn="1">
  <p:cSld name="1_SECTION_HEADER_1">
    <p:bg>
      <p:bgPr>
        <a:solidFill>
          <a:schemeClr val="dk2"/>
        </a:solidFill>
        <a:effectLst/>
      </p:bgPr>
    </p:bg>
    <p:spTree>
      <p:nvGrpSpPr>
        <p:cNvPr id="1" name="Shape 196"/>
        <p:cNvGrpSpPr/>
        <p:nvPr/>
      </p:nvGrpSpPr>
      <p:grpSpPr>
        <a:xfrm>
          <a:off x="0" y="0"/>
          <a:ext cx="0" cy="0"/>
          <a:chOff x="0" y="0"/>
          <a:chExt cx="0" cy="0"/>
        </a:xfrm>
      </p:grpSpPr>
      <p:sp>
        <p:nvSpPr>
          <p:cNvPr id="197" name="Google Shape;197;p31"/>
          <p:cNvSpPr txBox="1">
            <a:spLocks noGrp="1"/>
          </p:cNvSpPr>
          <p:nvPr>
            <p:ph type="title"/>
          </p:nvPr>
        </p:nvSpPr>
        <p:spPr>
          <a:xfrm>
            <a:off x="415600" y="700819"/>
            <a:ext cx="11360700" cy="327402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800"/>
              <a:buNone/>
              <a:defRPr sz="6600">
                <a:solidFill>
                  <a:schemeClr val="lt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en-US"/>
              <a:t>Click to edit Master title style</a:t>
            </a:r>
            <a:endParaRPr/>
          </a:p>
        </p:txBody>
      </p:sp>
      <p:sp>
        <p:nvSpPr>
          <p:cNvPr id="3" name="Text Placeholder 2">
            <a:extLst>
              <a:ext uri="{FF2B5EF4-FFF2-40B4-BE49-F238E27FC236}">
                <a16:creationId xmlns:a16="http://schemas.microsoft.com/office/drawing/2014/main" id="{3B925FA8-6B17-41CC-AE2A-31041C168730}"/>
              </a:ext>
            </a:extLst>
          </p:cNvPr>
          <p:cNvSpPr>
            <a:spLocks noGrp="1"/>
          </p:cNvSpPr>
          <p:nvPr>
            <p:ph type="body" sz="quarter" idx="13"/>
          </p:nvPr>
        </p:nvSpPr>
        <p:spPr>
          <a:xfrm>
            <a:off x="415925" y="3975100"/>
            <a:ext cx="11360150" cy="1871663"/>
          </a:xfrm>
        </p:spPr>
        <p:txBody>
          <a:bodyPr/>
          <a:lstStyle>
            <a:lvl1pPr marL="50400" indent="0" algn="ctr">
              <a:spcBef>
                <a:spcPts val="0"/>
              </a:spcBef>
              <a:buNone/>
              <a:defRPr>
                <a:solidFill>
                  <a:schemeClr val="bg1"/>
                </a:solidFill>
                <a:latin typeface="+mj-lt"/>
              </a:defRPr>
            </a:lvl1pPr>
            <a:lvl2pPr marL="533400" indent="0" algn="ctr">
              <a:buNone/>
              <a:defRPr>
                <a:solidFill>
                  <a:schemeClr val="bg1"/>
                </a:solidFill>
                <a:latin typeface="+mj-lt"/>
              </a:defRPr>
            </a:lvl2pPr>
            <a:lvl3pPr marL="1016000" indent="0" algn="ctr">
              <a:buNone/>
              <a:defRPr>
                <a:solidFill>
                  <a:schemeClr val="bg1"/>
                </a:solidFill>
                <a:latin typeface="+mj-lt"/>
              </a:defRPr>
            </a:lvl3pPr>
            <a:lvl4pPr marL="1485900" indent="0" algn="ctr">
              <a:buNone/>
              <a:defRPr>
                <a:solidFill>
                  <a:schemeClr val="bg1"/>
                </a:solidFill>
                <a:latin typeface="+mj-lt"/>
              </a:defRPr>
            </a:lvl4pPr>
            <a:lvl5pPr marL="1943100" indent="0" algn="ctr">
              <a:buNone/>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EF77F90A-8D8D-FC4C-91F8-2C95B5417188}"/>
              </a:ext>
            </a:extLst>
          </p:cNvPr>
          <p:cNvSpPr>
            <a:spLocks noGrp="1"/>
          </p:cNvSpPr>
          <p:nvPr>
            <p:ph type="body" sz="quarter" idx="14"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34286803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SECTION_HEADER_1" preserve="1" userDrawn="1">
  <p:cSld name="1_SECTION_HEADER_1">
    <p:bg>
      <p:bgPr>
        <a:solidFill>
          <a:schemeClr val="dk2"/>
        </a:solidFill>
        <a:effectLst/>
      </p:bgPr>
    </p:bg>
    <p:spTree>
      <p:nvGrpSpPr>
        <p:cNvPr id="1" name="Shape 196"/>
        <p:cNvGrpSpPr/>
        <p:nvPr/>
      </p:nvGrpSpPr>
      <p:grpSpPr>
        <a:xfrm>
          <a:off x="0" y="0"/>
          <a:ext cx="0" cy="0"/>
          <a:chOff x="0" y="0"/>
          <a:chExt cx="0" cy="0"/>
        </a:xfrm>
      </p:grpSpPr>
      <p:sp>
        <p:nvSpPr>
          <p:cNvPr id="197" name="Google Shape;197;p31"/>
          <p:cNvSpPr txBox="1">
            <a:spLocks noGrp="1"/>
          </p:cNvSpPr>
          <p:nvPr>
            <p:ph type="title" hasCustomPrompt="1"/>
          </p:nvPr>
        </p:nvSpPr>
        <p:spPr>
          <a:xfrm>
            <a:off x="415600" y="700819"/>
            <a:ext cx="11360700" cy="327402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800"/>
              <a:buNone/>
              <a:defRPr sz="6600">
                <a:solidFill>
                  <a:schemeClr val="lt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fi-FI"/>
              <a:t>Oli ilo!</a:t>
            </a:r>
            <a:endParaRPr/>
          </a:p>
        </p:txBody>
      </p:sp>
      <p:sp>
        <p:nvSpPr>
          <p:cNvPr id="3" name="Text Placeholder 2">
            <a:extLst>
              <a:ext uri="{FF2B5EF4-FFF2-40B4-BE49-F238E27FC236}">
                <a16:creationId xmlns:a16="http://schemas.microsoft.com/office/drawing/2014/main" id="{3B925FA8-6B17-41CC-AE2A-31041C168730}"/>
              </a:ext>
            </a:extLst>
          </p:cNvPr>
          <p:cNvSpPr>
            <a:spLocks noGrp="1"/>
          </p:cNvSpPr>
          <p:nvPr>
            <p:ph type="body" sz="quarter" idx="13"/>
          </p:nvPr>
        </p:nvSpPr>
        <p:spPr>
          <a:xfrm>
            <a:off x="415925" y="3975100"/>
            <a:ext cx="11360150" cy="1871663"/>
          </a:xfrm>
        </p:spPr>
        <p:txBody>
          <a:bodyPr/>
          <a:lstStyle>
            <a:lvl1pPr marL="50400" indent="0" algn="ctr">
              <a:spcBef>
                <a:spcPts val="0"/>
              </a:spcBef>
              <a:buNone/>
              <a:defRPr>
                <a:solidFill>
                  <a:schemeClr val="bg1"/>
                </a:solidFill>
                <a:latin typeface="+mj-lt"/>
              </a:defRPr>
            </a:lvl1pPr>
            <a:lvl2pPr marL="533400" indent="0" algn="ctr">
              <a:buNone/>
              <a:defRPr>
                <a:solidFill>
                  <a:schemeClr val="bg1"/>
                </a:solidFill>
                <a:latin typeface="+mj-lt"/>
              </a:defRPr>
            </a:lvl2pPr>
            <a:lvl3pPr marL="1016000" indent="0" algn="ctr">
              <a:buNone/>
              <a:defRPr>
                <a:solidFill>
                  <a:schemeClr val="bg1"/>
                </a:solidFill>
                <a:latin typeface="+mj-lt"/>
              </a:defRPr>
            </a:lvl3pPr>
            <a:lvl4pPr marL="1485900" indent="0" algn="ctr">
              <a:buNone/>
              <a:defRPr>
                <a:solidFill>
                  <a:schemeClr val="bg1"/>
                </a:solidFill>
                <a:latin typeface="+mj-lt"/>
              </a:defRPr>
            </a:lvl4pPr>
            <a:lvl5pPr marL="1943100" indent="0" algn="ctr">
              <a:buNone/>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1" name="Ryhmä 20">
            <a:extLst>
              <a:ext uri="{FF2B5EF4-FFF2-40B4-BE49-F238E27FC236}">
                <a16:creationId xmlns:a16="http://schemas.microsoft.com/office/drawing/2014/main" id="{88B33235-BB7A-8748-8C5B-D120A38BAF88}"/>
              </a:ext>
            </a:extLst>
          </p:cNvPr>
          <p:cNvGrpSpPr/>
          <p:nvPr userDrawn="1"/>
        </p:nvGrpSpPr>
        <p:grpSpPr>
          <a:xfrm>
            <a:off x="595062" y="5727258"/>
            <a:ext cx="10234805" cy="700819"/>
            <a:chOff x="215768" y="6015530"/>
            <a:chExt cx="10234805" cy="700819"/>
          </a:xfrm>
        </p:grpSpPr>
        <p:grpSp>
          <p:nvGrpSpPr>
            <p:cNvPr id="20" name="Ryhmä 19">
              <a:extLst>
                <a:ext uri="{FF2B5EF4-FFF2-40B4-BE49-F238E27FC236}">
                  <a16:creationId xmlns:a16="http://schemas.microsoft.com/office/drawing/2014/main" id="{8AAC5465-7C1D-A540-A3BC-579AE7451B86}"/>
                </a:ext>
              </a:extLst>
            </p:cNvPr>
            <p:cNvGrpSpPr/>
            <p:nvPr userDrawn="1"/>
          </p:nvGrpSpPr>
          <p:grpSpPr>
            <a:xfrm>
              <a:off x="215768" y="6015530"/>
              <a:ext cx="1220312" cy="700819"/>
              <a:chOff x="215768" y="6015530"/>
              <a:chExt cx="1220312" cy="700819"/>
            </a:xfrm>
          </p:grpSpPr>
          <p:pic>
            <p:nvPicPr>
              <p:cNvPr id="6" name="Kuva 5">
                <a:extLst>
                  <a:ext uri="{FF2B5EF4-FFF2-40B4-BE49-F238E27FC236}">
                    <a16:creationId xmlns:a16="http://schemas.microsoft.com/office/drawing/2014/main" id="{336F933C-897E-3848-A6D3-B49AB84FB746}"/>
                  </a:ext>
                </a:extLst>
              </p:cNvPr>
              <p:cNvPicPr>
                <a:picLocks noChangeAspect="1"/>
              </p:cNvPicPr>
              <p:nvPr userDrawn="1"/>
            </p:nvPicPr>
            <p:blipFill>
              <a:blip r:embed="rId2"/>
              <a:stretch>
                <a:fillRect/>
              </a:stretch>
            </p:blipFill>
            <p:spPr>
              <a:xfrm>
                <a:off x="215768" y="6015530"/>
                <a:ext cx="399664" cy="700819"/>
              </a:xfrm>
              <a:prstGeom prst="rect">
                <a:avLst/>
              </a:prstGeom>
            </p:spPr>
          </p:pic>
          <p:sp>
            <p:nvSpPr>
              <p:cNvPr id="4" name="Tekstiruutu 3">
                <a:extLst>
                  <a:ext uri="{FF2B5EF4-FFF2-40B4-BE49-F238E27FC236}">
                    <a16:creationId xmlns:a16="http://schemas.microsoft.com/office/drawing/2014/main" id="{F1FBD071-4A85-7949-B318-3A7C4DA6DB76}"/>
                  </a:ext>
                </a:extLst>
              </p:cNvPr>
              <p:cNvSpPr txBox="1"/>
              <p:nvPr userDrawn="1"/>
            </p:nvSpPr>
            <p:spPr>
              <a:xfrm>
                <a:off x="615432" y="6356349"/>
                <a:ext cx="820648" cy="360000"/>
              </a:xfrm>
              <a:prstGeom prst="rect">
                <a:avLst/>
              </a:prstGeom>
              <a:noFill/>
            </p:spPr>
            <p:txBody>
              <a:bodyPr wrap="square" rtlCol="0" anchor="b" anchorCtr="0">
                <a:noAutofit/>
              </a:bodyPr>
              <a:lstStyle/>
              <a:p>
                <a:pPr algn="l"/>
                <a:r>
                  <a:rPr lang="fi-FI" b="1">
                    <a:solidFill>
                      <a:schemeClr val="bg1"/>
                    </a:solidFill>
                    <a:latin typeface="+mn-lt"/>
                  </a:rPr>
                  <a:t>mdi.fi</a:t>
                </a:r>
              </a:p>
            </p:txBody>
          </p:sp>
        </p:grpSp>
        <p:grpSp>
          <p:nvGrpSpPr>
            <p:cNvPr id="19" name="Ryhmä 18">
              <a:extLst>
                <a:ext uri="{FF2B5EF4-FFF2-40B4-BE49-F238E27FC236}">
                  <a16:creationId xmlns:a16="http://schemas.microsoft.com/office/drawing/2014/main" id="{3ABCB75F-C2C9-D84E-B4CD-CE254E93E83B}"/>
                </a:ext>
              </a:extLst>
            </p:cNvPr>
            <p:cNvGrpSpPr/>
            <p:nvPr userDrawn="1"/>
          </p:nvGrpSpPr>
          <p:grpSpPr>
            <a:xfrm>
              <a:off x="1685601" y="6356349"/>
              <a:ext cx="2800229" cy="360000"/>
              <a:chOff x="1611140" y="6356349"/>
              <a:chExt cx="2800229" cy="360000"/>
            </a:xfrm>
          </p:grpSpPr>
          <p:sp>
            <p:nvSpPr>
              <p:cNvPr id="11" name="Tekstiruutu 10">
                <a:extLst>
                  <a:ext uri="{FF2B5EF4-FFF2-40B4-BE49-F238E27FC236}">
                    <a16:creationId xmlns:a16="http://schemas.microsoft.com/office/drawing/2014/main" id="{A0264F27-EF98-BF4E-88B2-752B7854CE7A}"/>
                  </a:ext>
                </a:extLst>
              </p:cNvPr>
              <p:cNvSpPr txBox="1"/>
              <p:nvPr userDrawn="1"/>
            </p:nvSpPr>
            <p:spPr>
              <a:xfrm>
                <a:off x="2847127" y="6356349"/>
                <a:ext cx="1564242" cy="360000"/>
              </a:xfrm>
              <a:prstGeom prst="rect">
                <a:avLst/>
              </a:prstGeom>
              <a:noFill/>
            </p:spPr>
            <p:txBody>
              <a:bodyPr wrap="square" rtlCol="0" anchor="b" anchorCtr="0">
                <a:noAutofit/>
              </a:bodyPr>
              <a:lstStyle/>
              <a:p>
                <a:pPr algn="l"/>
                <a:r>
                  <a:rPr lang="fi-FI" b="1">
                    <a:solidFill>
                      <a:schemeClr val="bg1"/>
                    </a:solidFill>
                    <a:latin typeface="+mn-lt"/>
                  </a:rPr>
                  <a:t>@MDIfriends</a:t>
                </a:r>
              </a:p>
            </p:txBody>
          </p:sp>
          <p:grpSp>
            <p:nvGrpSpPr>
              <p:cNvPr id="13" name="Ryhmä 12">
                <a:extLst>
                  <a:ext uri="{FF2B5EF4-FFF2-40B4-BE49-F238E27FC236}">
                    <a16:creationId xmlns:a16="http://schemas.microsoft.com/office/drawing/2014/main" id="{2372EECE-CE5B-034B-BF85-BA8DEC6BCC1E}"/>
                  </a:ext>
                </a:extLst>
              </p:cNvPr>
              <p:cNvGrpSpPr/>
              <p:nvPr userDrawn="1"/>
            </p:nvGrpSpPr>
            <p:grpSpPr>
              <a:xfrm>
                <a:off x="1611140" y="6398877"/>
                <a:ext cx="1174184" cy="288968"/>
                <a:chOff x="1473979" y="6398877"/>
                <a:chExt cx="1174184" cy="288968"/>
              </a:xfrm>
            </p:grpSpPr>
            <p:pic>
              <p:nvPicPr>
                <p:cNvPr id="12" name="Kuva 11">
                  <a:extLst>
                    <a:ext uri="{FF2B5EF4-FFF2-40B4-BE49-F238E27FC236}">
                      <a16:creationId xmlns:a16="http://schemas.microsoft.com/office/drawing/2014/main" id="{102ADCF1-74C5-644A-82BF-E4DE016F14D7}"/>
                    </a:ext>
                  </a:extLst>
                </p:cNvPr>
                <p:cNvPicPr>
                  <a:picLocks noChangeAspect="1"/>
                </p:cNvPicPr>
                <p:nvPr userDrawn="1"/>
              </p:nvPicPr>
              <p:blipFill>
                <a:blip r:embed="rId3"/>
                <a:stretch>
                  <a:fillRect/>
                </a:stretch>
              </p:blipFill>
              <p:spPr>
                <a:xfrm>
                  <a:off x="1473979" y="6398877"/>
                  <a:ext cx="355499" cy="288968"/>
                </a:xfrm>
                <a:prstGeom prst="rect">
                  <a:avLst/>
                </a:prstGeom>
              </p:spPr>
            </p:pic>
            <p:pic>
              <p:nvPicPr>
                <p:cNvPr id="14" name="Kuva 13">
                  <a:extLst>
                    <a:ext uri="{FF2B5EF4-FFF2-40B4-BE49-F238E27FC236}">
                      <a16:creationId xmlns:a16="http://schemas.microsoft.com/office/drawing/2014/main" id="{89803638-03AD-BD4F-8BE9-8AF32F649C1B}"/>
                    </a:ext>
                  </a:extLst>
                </p:cNvPr>
                <p:cNvPicPr>
                  <a:picLocks noChangeAspect="1"/>
                </p:cNvPicPr>
                <p:nvPr userDrawn="1"/>
              </p:nvPicPr>
              <p:blipFill>
                <a:blip r:embed="rId4"/>
                <a:srcRect/>
                <a:stretch/>
              </p:blipFill>
              <p:spPr>
                <a:xfrm>
                  <a:off x="2359195" y="6398877"/>
                  <a:ext cx="288968" cy="288968"/>
                </a:xfrm>
                <a:prstGeom prst="rect">
                  <a:avLst/>
                </a:prstGeom>
              </p:spPr>
            </p:pic>
            <p:pic>
              <p:nvPicPr>
                <p:cNvPr id="15" name="Kuva 14">
                  <a:extLst>
                    <a:ext uri="{FF2B5EF4-FFF2-40B4-BE49-F238E27FC236}">
                      <a16:creationId xmlns:a16="http://schemas.microsoft.com/office/drawing/2014/main" id="{023C2B09-3ECA-4C47-8645-B2B4325A70E2}"/>
                    </a:ext>
                  </a:extLst>
                </p:cNvPr>
                <p:cNvPicPr>
                  <a:picLocks noChangeAspect="1"/>
                </p:cNvPicPr>
                <p:nvPr userDrawn="1"/>
              </p:nvPicPr>
              <p:blipFill>
                <a:blip r:embed="rId5"/>
                <a:srcRect/>
                <a:stretch/>
              </p:blipFill>
              <p:spPr>
                <a:xfrm>
                  <a:off x="1937368" y="6398877"/>
                  <a:ext cx="288968" cy="288968"/>
                </a:xfrm>
                <a:prstGeom prst="rect">
                  <a:avLst/>
                </a:prstGeom>
              </p:spPr>
            </p:pic>
          </p:grpSp>
        </p:grpSp>
        <p:grpSp>
          <p:nvGrpSpPr>
            <p:cNvPr id="18" name="Ryhmä 17">
              <a:extLst>
                <a:ext uri="{FF2B5EF4-FFF2-40B4-BE49-F238E27FC236}">
                  <a16:creationId xmlns:a16="http://schemas.microsoft.com/office/drawing/2014/main" id="{931E2A29-EDF6-FF48-9FAB-8D346D1A6159}"/>
                </a:ext>
              </a:extLst>
            </p:cNvPr>
            <p:cNvGrpSpPr/>
            <p:nvPr userDrawn="1"/>
          </p:nvGrpSpPr>
          <p:grpSpPr>
            <a:xfrm>
              <a:off x="4673334" y="6356349"/>
              <a:ext cx="5777239" cy="360000"/>
              <a:chOff x="4466000" y="6356349"/>
              <a:chExt cx="5777239" cy="360000"/>
            </a:xfrm>
          </p:grpSpPr>
          <p:pic>
            <p:nvPicPr>
              <p:cNvPr id="16" name="Kuva 15">
                <a:extLst>
                  <a:ext uri="{FF2B5EF4-FFF2-40B4-BE49-F238E27FC236}">
                    <a16:creationId xmlns:a16="http://schemas.microsoft.com/office/drawing/2014/main" id="{8A712381-1A5D-2B48-B407-B0630F8D2C23}"/>
                  </a:ext>
                </a:extLst>
              </p:cNvPr>
              <p:cNvPicPr>
                <a:picLocks noChangeAspect="1"/>
              </p:cNvPicPr>
              <p:nvPr userDrawn="1"/>
            </p:nvPicPr>
            <p:blipFill>
              <a:blip r:embed="rId6"/>
              <a:srcRect/>
              <a:stretch/>
            </p:blipFill>
            <p:spPr>
              <a:xfrm>
                <a:off x="4466000" y="6398877"/>
                <a:ext cx="288968" cy="288968"/>
              </a:xfrm>
              <a:prstGeom prst="rect">
                <a:avLst/>
              </a:prstGeom>
            </p:spPr>
          </p:pic>
          <p:sp>
            <p:nvSpPr>
              <p:cNvPr id="17" name="Tekstiruutu 16">
                <a:extLst>
                  <a:ext uri="{FF2B5EF4-FFF2-40B4-BE49-F238E27FC236}">
                    <a16:creationId xmlns:a16="http://schemas.microsoft.com/office/drawing/2014/main" id="{9E7E0EC3-5910-894E-A776-ECAB2B9D97D0}"/>
                  </a:ext>
                </a:extLst>
              </p:cNvPr>
              <p:cNvSpPr txBox="1"/>
              <p:nvPr userDrawn="1"/>
            </p:nvSpPr>
            <p:spPr>
              <a:xfrm>
                <a:off x="4754968" y="6356349"/>
                <a:ext cx="5488271" cy="360000"/>
              </a:xfrm>
              <a:prstGeom prst="rect">
                <a:avLst/>
              </a:prstGeom>
              <a:noFill/>
            </p:spPr>
            <p:txBody>
              <a:bodyPr wrap="square" rtlCol="0" anchor="b" anchorCtr="0">
                <a:noAutofit/>
              </a:bodyPr>
              <a:lstStyle/>
              <a:p>
                <a:pPr algn="l"/>
                <a:r>
                  <a:rPr lang="fi-FI" b="1">
                    <a:solidFill>
                      <a:schemeClr val="bg1"/>
                    </a:solidFill>
                    <a:latin typeface="+mn-lt"/>
                  </a:rPr>
                  <a:t>Aluekehittämisen konsulttitoimisto MDI</a:t>
                </a:r>
              </a:p>
            </p:txBody>
          </p:sp>
        </p:grpSp>
      </p:grpSp>
      <p:pic>
        <p:nvPicPr>
          <p:cNvPr id="2" name="Kuva 1">
            <a:extLst>
              <a:ext uri="{FF2B5EF4-FFF2-40B4-BE49-F238E27FC236}">
                <a16:creationId xmlns:a16="http://schemas.microsoft.com/office/drawing/2014/main" id="{CDAD942A-8FBB-DB9D-1BE9-7BDE249274F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539304" y="4927039"/>
            <a:ext cx="1036380" cy="1741764"/>
          </a:xfrm>
          <a:prstGeom prst="rect">
            <a:avLst/>
          </a:prstGeom>
        </p:spPr>
      </p:pic>
    </p:spTree>
    <p:extLst>
      <p:ext uri="{BB962C8B-B14F-4D97-AF65-F5344CB8AC3E}">
        <p14:creationId xmlns:p14="http://schemas.microsoft.com/office/powerpoint/2010/main" val="1378298335"/>
      </p:ext>
    </p:extLst>
  </p:cSld>
  <p:clrMapOvr>
    <a:masterClrMapping/>
  </p:clrMapOvr>
  <p:extLst>
    <p:ext uri="{DCECCB84-F9BA-43D5-87BE-67443E8EF086}">
      <p15:sldGuideLst xmlns:p15="http://schemas.microsoft.com/office/powerpoint/2012/main">
        <p15:guide id="1" orient="horz" pos="3997">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SECTION_HEADER_1" preserve="1" userDrawn="1">
  <p:cSld name="1_SECTION_HEADER_1">
    <p:bg>
      <p:bgPr>
        <a:solidFill>
          <a:schemeClr val="dk2"/>
        </a:solidFill>
        <a:effectLst/>
      </p:bgPr>
    </p:bg>
    <p:spTree>
      <p:nvGrpSpPr>
        <p:cNvPr id="1" name="Shape 196"/>
        <p:cNvGrpSpPr/>
        <p:nvPr/>
      </p:nvGrpSpPr>
      <p:grpSpPr>
        <a:xfrm>
          <a:off x="0" y="0"/>
          <a:ext cx="0" cy="0"/>
          <a:chOff x="0" y="0"/>
          <a:chExt cx="0" cy="0"/>
        </a:xfrm>
      </p:grpSpPr>
      <p:sp>
        <p:nvSpPr>
          <p:cNvPr id="197" name="Google Shape;197;p31"/>
          <p:cNvSpPr txBox="1">
            <a:spLocks noGrp="1"/>
          </p:cNvSpPr>
          <p:nvPr>
            <p:ph type="title" hasCustomPrompt="1"/>
          </p:nvPr>
        </p:nvSpPr>
        <p:spPr>
          <a:xfrm>
            <a:off x="415600" y="692150"/>
            <a:ext cx="11360700" cy="244087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800"/>
              <a:buNone/>
              <a:defRPr sz="6600">
                <a:solidFill>
                  <a:schemeClr val="lt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fi-FI"/>
              <a:t>Oli ilo!</a:t>
            </a:r>
            <a:endParaRPr/>
          </a:p>
        </p:txBody>
      </p:sp>
      <p:sp>
        <p:nvSpPr>
          <p:cNvPr id="3" name="Text Placeholder 2">
            <a:extLst>
              <a:ext uri="{FF2B5EF4-FFF2-40B4-BE49-F238E27FC236}">
                <a16:creationId xmlns:a16="http://schemas.microsoft.com/office/drawing/2014/main" id="{3B925FA8-6B17-41CC-AE2A-31041C168730}"/>
              </a:ext>
            </a:extLst>
          </p:cNvPr>
          <p:cNvSpPr>
            <a:spLocks noGrp="1"/>
          </p:cNvSpPr>
          <p:nvPr>
            <p:ph type="body" sz="quarter" idx="13"/>
          </p:nvPr>
        </p:nvSpPr>
        <p:spPr>
          <a:xfrm>
            <a:off x="415925" y="3133280"/>
            <a:ext cx="11360150" cy="2509351"/>
          </a:xfrm>
        </p:spPr>
        <p:txBody>
          <a:bodyPr/>
          <a:lstStyle>
            <a:lvl1pPr marL="50400" indent="0" algn="ctr">
              <a:spcBef>
                <a:spcPts val="0"/>
              </a:spcBef>
              <a:buNone/>
              <a:defRPr>
                <a:solidFill>
                  <a:schemeClr val="bg1"/>
                </a:solidFill>
                <a:latin typeface="+mj-lt"/>
              </a:defRPr>
            </a:lvl1pPr>
            <a:lvl2pPr marL="533400" indent="0" algn="ctr">
              <a:buNone/>
              <a:defRPr>
                <a:solidFill>
                  <a:schemeClr val="bg1"/>
                </a:solidFill>
                <a:latin typeface="+mj-lt"/>
              </a:defRPr>
            </a:lvl2pPr>
            <a:lvl3pPr marL="1016000" indent="0" algn="ctr">
              <a:buNone/>
              <a:defRPr>
                <a:solidFill>
                  <a:schemeClr val="bg1"/>
                </a:solidFill>
                <a:latin typeface="+mj-lt"/>
              </a:defRPr>
            </a:lvl3pPr>
            <a:lvl4pPr marL="1485900" indent="0" algn="ctr">
              <a:buNone/>
              <a:defRPr>
                <a:solidFill>
                  <a:schemeClr val="bg1"/>
                </a:solidFill>
                <a:latin typeface="+mj-lt"/>
              </a:defRPr>
            </a:lvl4pPr>
            <a:lvl5pPr marL="1943100" indent="0" algn="ctr">
              <a:buNone/>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1" name="Ryhmä 20">
            <a:extLst>
              <a:ext uri="{FF2B5EF4-FFF2-40B4-BE49-F238E27FC236}">
                <a16:creationId xmlns:a16="http://schemas.microsoft.com/office/drawing/2014/main" id="{88B33235-BB7A-8748-8C5B-D120A38BAF88}"/>
              </a:ext>
            </a:extLst>
          </p:cNvPr>
          <p:cNvGrpSpPr/>
          <p:nvPr userDrawn="1"/>
        </p:nvGrpSpPr>
        <p:grpSpPr>
          <a:xfrm>
            <a:off x="595062" y="5727258"/>
            <a:ext cx="10234805" cy="700819"/>
            <a:chOff x="215768" y="6015530"/>
            <a:chExt cx="10234805" cy="700819"/>
          </a:xfrm>
        </p:grpSpPr>
        <p:grpSp>
          <p:nvGrpSpPr>
            <p:cNvPr id="20" name="Ryhmä 19">
              <a:extLst>
                <a:ext uri="{FF2B5EF4-FFF2-40B4-BE49-F238E27FC236}">
                  <a16:creationId xmlns:a16="http://schemas.microsoft.com/office/drawing/2014/main" id="{8AAC5465-7C1D-A540-A3BC-579AE7451B86}"/>
                </a:ext>
              </a:extLst>
            </p:cNvPr>
            <p:cNvGrpSpPr/>
            <p:nvPr userDrawn="1"/>
          </p:nvGrpSpPr>
          <p:grpSpPr>
            <a:xfrm>
              <a:off x="215768" y="6015530"/>
              <a:ext cx="1220312" cy="700819"/>
              <a:chOff x="215768" y="6015530"/>
              <a:chExt cx="1220312" cy="700819"/>
            </a:xfrm>
          </p:grpSpPr>
          <p:pic>
            <p:nvPicPr>
              <p:cNvPr id="6" name="Kuva 5">
                <a:extLst>
                  <a:ext uri="{FF2B5EF4-FFF2-40B4-BE49-F238E27FC236}">
                    <a16:creationId xmlns:a16="http://schemas.microsoft.com/office/drawing/2014/main" id="{336F933C-897E-3848-A6D3-B49AB84FB746}"/>
                  </a:ext>
                </a:extLst>
              </p:cNvPr>
              <p:cNvPicPr>
                <a:picLocks noChangeAspect="1"/>
              </p:cNvPicPr>
              <p:nvPr userDrawn="1"/>
            </p:nvPicPr>
            <p:blipFill>
              <a:blip r:embed="rId2"/>
              <a:stretch>
                <a:fillRect/>
              </a:stretch>
            </p:blipFill>
            <p:spPr>
              <a:xfrm>
                <a:off x="215768" y="6015530"/>
                <a:ext cx="399664" cy="700819"/>
              </a:xfrm>
              <a:prstGeom prst="rect">
                <a:avLst/>
              </a:prstGeom>
            </p:spPr>
          </p:pic>
          <p:sp>
            <p:nvSpPr>
              <p:cNvPr id="4" name="Tekstiruutu 3">
                <a:extLst>
                  <a:ext uri="{FF2B5EF4-FFF2-40B4-BE49-F238E27FC236}">
                    <a16:creationId xmlns:a16="http://schemas.microsoft.com/office/drawing/2014/main" id="{F1FBD071-4A85-7949-B318-3A7C4DA6DB76}"/>
                  </a:ext>
                </a:extLst>
              </p:cNvPr>
              <p:cNvSpPr txBox="1"/>
              <p:nvPr userDrawn="1"/>
            </p:nvSpPr>
            <p:spPr>
              <a:xfrm>
                <a:off x="615432" y="6356349"/>
                <a:ext cx="820648" cy="360000"/>
              </a:xfrm>
              <a:prstGeom prst="rect">
                <a:avLst/>
              </a:prstGeom>
              <a:noFill/>
            </p:spPr>
            <p:txBody>
              <a:bodyPr wrap="square" rtlCol="0" anchor="b" anchorCtr="0">
                <a:noAutofit/>
              </a:bodyPr>
              <a:lstStyle/>
              <a:p>
                <a:pPr algn="l"/>
                <a:r>
                  <a:rPr lang="fi-FI" b="1">
                    <a:solidFill>
                      <a:schemeClr val="bg1"/>
                    </a:solidFill>
                    <a:latin typeface="+mn-lt"/>
                  </a:rPr>
                  <a:t>mdi.fi</a:t>
                </a:r>
              </a:p>
            </p:txBody>
          </p:sp>
        </p:grpSp>
        <p:grpSp>
          <p:nvGrpSpPr>
            <p:cNvPr id="19" name="Ryhmä 18">
              <a:extLst>
                <a:ext uri="{FF2B5EF4-FFF2-40B4-BE49-F238E27FC236}">
                  <a16:creationId xmlns:a16="http://schemas.microsoft.com/office/drawing/2014/main" id="{3ABCB75F-C2C9-D84E-B4CD-CE254E93E83B}"/>
                </a:ext>
              </a:extLst>
            </p:cNvPr>
            <p:cNvGrpSpPr/>
            <p:nvPr userDrawn="1"/>
          </p:nvGrpSpPr>
          <p:grpSpPr>
            <a:xfrm>
              <a:off x="1685601" y="6356349"/>
              <a:ext cx="2800229" cy="360000"/>
              <a:chOff x="1611140" y="6356349"/>
              <a:chExt cx="2800229" cy="360000"/>
            </a:xfrm>
          </p:grpSpPr>
          <p:sp>
            <p:nvSpPr>
              <p:cNvPr id="11" name="Tekstiruutu 10">
                <a:extLst>
                  <a:ext uri="{FF2B5EF4-FFF2-40B4-BE49-F238E27FC236}">
                    <a16:creationId xmlns:a16="http://schemas.microsoft.com/office/drawing/2014/main" id="{A0264F27-EF98-BF4E-88B2-752B7854CE7A}"/>
                  </a:ext>
                </a:extLst>
              </p:cNvPr>
              <p:cNvSpPr txBox="1"/>
              <p:nvPr userDrawn="1"/>
            </p:nvSpPr>
            <p:spPr>
              <a:xfrm>
                <a:off x="2847127" y="6356349"/>
                <a:ext cx="1564242" cy="360000"/>
              </a:xfrm>
              <a:prstGeom prst="rect">
                <a:avLst/>
              </a:prstGeom>
              <a:noFill/>
            </p:spPr>
            <p:txBody>
              <a:bodyPr wrap="square" rtlCol="0" anchor="b" anchorCtr="0">
                <a:noAutofit/>
              </a:bodyPr>
              <a:lstStyle/>
              <a:p>
                <a:pPr algn="l"/>
                <a:r>
                  <a:rPr lang="fi-FI" b="1">
                    <a:solidFill>
                      <a:schemeClr val="bg1"/>
                    </a:solidFill>
                    <a:latin typeface="+mn-lt"/>
                  </a:rPr>
                  <a:t>@MDIfriends</a:t>
                </a:r>
              </a:p>
            </p:txBody>
          </p:sp>
          <p:grpSp>
            <p:nvGrpSpPr>
              <p:cNvPr id="13" name="Ryhmä 12">
                <a:extLst>
                  <a:ext uri="{FF2B5EF4-FFF2-40B4-BE49-F238E27FC236}">
                    <a16:creationId xmlns:a16="http://schemas.microsoft.com/office/drawing/2014/main" id="{2372EECE-CE5B-034B-BF85-BA8DEC6BCC1E}"/>
                  </a:ext>
                </a:extLst>
              </p:cNvPr>
              <p:cNvGrpSpPr/>
              <p:nvPr userDrawn="1"/>
            </p:nvGrpSpPr>
            <p:grpSpPr>
              <a:xfrm>
                <a:off x="1611140" y="6398877"/>
                <a:ext cx="1174184" cy="288968"/>
                <a:chOff x="1473979" y="6398877"/>
                <a:chExt cx="1174184" cy="288968"/>
              </a:xfrm>
            </p:grpSpPr>
            <p:pic>
              <p:nvPicPr>
                <p:cNvPr id="12" name="Kuva 11">
                  <a:extLst>
                    <a:ext uri="{FF2B5EF4-FFF2-40B4-BE49-F238E27FC236}">
                      <a16:creationId xmlns:a16="http://schemas.microsoft.com/office/drawing/2014/main" id="{102ADCF1-74C5-644A-82BF-E4DE016F14D7}"/>
                    </a:ext>
                  </a:extLst>
                </p:cNvPr>
                <p:cNvPicPr>
                  <a:picLocks noChangeAspect="1"/>
                </p:cNvPicPr>
                <p:nvPr userDrawn="1"/>
              </p:nvPicPr>
              <p:blipFill>
                <a:blip r:embed="rId3"/>
                <a:stretch>
                  <a:fillRect/>
                </a:stretch>
              </p:blipFill>
              <p:spPr>
                <a:xfrm>
                  <a:off x="1473979" y="6398877"/>
                  <a:ext cx="355499" cy="288968"/>
                </a:xfrm>
                <a:prstGeom prst="rect">
                  <a:avLst/>
                </a:prstGeom>
              </p:spPr>
            </p:pic>
            <p:pic>
              <p:nvPicPr>
                <p:cNvPr id="14" name="Kuva 13">
                  <a:extLst>
                    <a:ext uri="{FF2B5EF4-FFF2-40B4-BE49-F238E27FC236}">
                      <a16:creationId xmlns:a16="http://schemas.microsoft.com/office/drawing/2014/main" id="{89803638-03AD-BD4F-8BE9-8AF32F649C1B}"/>
                    </a:ext>
                  </a:extLst>
                </p:cNvPr>
                <p:cNvPicPr>
                  <a:picLocks noChangeAspect="1"/>
                </p:cNvPicPr>
                <p:nvPr userDrawn="1"/>
              </p:nvPicPr>
              <p:blipFill>
                <a:blip r:embed="rId4"/>
                <a:srcRect/>
                <a:stretch/>
              </p:blipFill>
              <p:spPr>
                <a:xfrm>
                  <a:off x="2359195" y="6398877"/>
                  <a:ext cx="288968" cy="288968"/>
                </a:xfrm>
                <a:prstGeom prst="rect">
                  <a:avLst/>
                </a:prstGeom>
              </p:spPr>
            </p:pic>
            <p:pic>
              <p:nvPicPr>
                <p:cNvPr id="15" name="Kuva 14">
                  <a:extLst>
                    <a:ext uri="{FF2B5EF4-FFF2-40B4-BE49-F238E27FC236}">
                      <a16:creationId xmlns:a16="http://schemas.microsoft.com/office/drawing/2014/main" id="{023C2B09-3ECA-4C47-8645-B2B4325A70E2}"/>
                    </a:ext>
                  </a:extLst>
                </p:cNvPr>
                <p:cNvPicPr>
                  <a:picLocks noChangeAspect="1"/>
                </p:cNvPicPr>
                <p:nvPr userDrawn="1"/>
              </p:nvPicPr>
              <p:blipFill>
                <a:blip r:embed="rId5"/>
                <a:srcRect/>
                <a:stretch/>
              </p:blipFill>
              <p:spPr>
                <a:xfrm>
                  <a:off x="1937368" y="6398877"/>
                  <a:ext cx="288968" cy="288968"/>
                </a:xfrm>
                <a:prstGeom prst="rect">
                  <a:avLst/>
                </a:prstGeom>
              </p:spPr>
            </p:pic>
          </p:grpSp>
        </p:grpSp>
        <p:grpSp>
          <p:nvGrpSpPr>
            <p:cNvPr id="18" name="Ryhmä 17">
              <a:extLst>
                <a:ext uri="{FF2B5EF4-FFF2-40B4-BE49-F238E27FC236}">
                  <a16:creationId xmlns:a16="http://schemas.microsoft.com/office/drawing/2014/main" id="{931E2A29-EDF6-FF48-9FAB-8D346D1A6159}"/>
                </a:ext>
              </a:extLst>
            </p:cNvPr>
            <p:cNvGrpSpPr/>
            <p:nvPr userDrawn="1"/>
          </p:nvGrpSpPr>
          <p:grpSpPr>
            <a:xfrm>
              <a:off x="4673334" y="6356349"/>
              <a:ext cx="5777239" cy="360000"/>
              <a:chOff x="4466000" y="6356349"/>
              <a:chExt cx="5777239" cy="360000"/>
            </a:xfrm>
          </p:grpSpPr>
          <p:pic>
            <p:nvPicPr>
              <p:cNvPr id="16" name="Kuva 15">
                <a:extLst>
                  <a:ext uri="{FF2B5EF4-FFF2-40B4-BE49-F238E27FC236}">
                    <a16:creationId xmlns:a16="http://schemas.microsoft.com/office/drawing/2014/main" id="{8A712381-1A5D-2B48-B407-B0630F8D2C23}"/>
                  </a:ext>
                </a:extLst>
              </p:cNvPr>
              <p:cNvPicPr>
                <a:picLocks noChangeAspect="1"/>
              </p:cNvPicPr>
              <p:nvPr userDrawn="1"/>
            </p:nvPicPr>
            <p:blipFill>
              <a:blip r:embed="rId6"/>
              <a:srcRect/>
              <a:stretch/>
            </p:blipFill>
            <p:spPr>
              <a:xfrm>
                <a:off x="4466000" y="6398877"/>
                <a:ext cx="288968" cy="288968"/>
              </a:xfrm>
              <a:prstGeom prst="rect">
                <a:avLst/>
              </a:prstGeom>
            </p:spPr>
          </p:pic>
          <p:sp>
            <p:nvSpPr>
              <p:cNvPr id="17" name="Tekstiruutu 16">
                <a:extLst>
                  <a:ext uri="{FF2B5EF4-FFF2-40B4-BE49-F238E27FC236}">
                    <a16:creationId xmlns:a16="http://schemas.microsoft.com/office/drawing/2014/main" id="{9E7E0EC3-5910-894E-A776-ECAB2B9D97D0}"/>
                  </a:ext>
                </a:extLst>
              </p:cNvPr>
              <p:cNvSpPr txBox="1"/>
              <p:nvPr userDrawn="1"/>
            </p:nvSpPr>
            <p:spPr>
              <a:xfrm>
                <a:off x="4754968" y="6356349"/>
                <a:ext cx="5488271" cy="360000"/>
              </a:xfrm>
              <a:prstGeom prst="rect">
                <a:avLst/>
              </a:prstGeom>
              <a:noFill/>
            </p:spPr>
            <p:txBody>
              <a:bodyPr wrap="square" rtlCol="0" anchor="b" anchorCtr="0">
                <a:noAutofit/>
              </a:bodyPr>
              <a:lstStyle/>
              <a:p>
                <a:pPr algn="l"/>
                <a:r>
                  <a:rPr lang="fi-FI" b="1">
                    <a:solidFill>
                      <a:schemeClr val="bg1"/>
                    </a:solidFill>
                    <a:latin typeface="+mn-lt"/>
                  </a:rPr>
                  <a:t>Aluekehittämisen konsulttitoimisto MDI</a:t>
                </a:r>
              </a:p>
            </p:txBody>
          </p:sp>
        </p:grpSp>
      </p:grpSp>
      <p:pic>
        <p:nvPicPr>
          <p:cNvPr id="2" name="Kuva 1">
            <a:extLst>
              <a:ext uri="{FF2B5EF4-FFF2-40B4-BE49-F238E27FC236}">
                <a16:creationId xmlns:a16="http://schemas.microsoft.com/office/drawing/2014/main" id="{DF8BC38E-D910-F53E-77EF-70B3DDC767B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539304" y="4927039"/>
            <a:ext cx="1036380" cy="1741764"/>
          </a:xfrm>
          <a:prstGeom prst="rect">
            <a:avLst/>
          </a:prstGeom>
        </p:spPr>
      </p:pic>
    </p:spTree>
    <p:extLst>
      <p:ext uri="{BB962C8B-B14F-4D97-AF65-F5344CB8AC3E}">
        <p14:creationId xmlns:p14="http://schemas.microsoft.com/office/powerpoint/2010/main" val="658870464"/>
      </p:ext>
    </p:extLst>
  </p:cSld>
  <p:clrMapOvr>
    <a:masterClrMapping/>
  </p:clrMapOvr>
  <p:extLst>
    <p:ext uri="{DCECCB84-F9BA-43D5-87BE-67443E8EF086}">
      <p15:sldGuideLst xmlns:p15="http://schemas.microsoft.com/office/powerpoint/2012/main">
        <p15:guide id="1" orient="horz" pos="3997">
          <p15:clr>
            <a:srgbClr val="5ACBF0"/>
          </p15:clr>
        </p15:guide>
        <p15:guide id="2" orient="horz" pos="436">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SECTION_HEADER_1" userDrawn="1">
  <p:cSld name="1_SECTION_HEADER_1">
    <p:spTree>
      <p:nvGrpSpPr>
        <p:cNvPr id="1" name="Shape 199"/>
        <p:cNvGrpSpPr/>
        <p:nvPr/>
      </p:nvGrpSpPr>
      <p:grpSpPr>
        <a:xfrm>
          <a:off x="0" y="0"/>
          <a:ext cx="0" cy="0"/>
          <a:chOff x="0" y="0"/>
          <a:chExt cx="0" cy="0"/>
        </a:xfrm>
      </p:grpSpPr>
      <p:sp>
        <p:nvSpPr>
          <p:cNvPr id="200" name="Google Shape;200;p32"/>
          <p:cNvSpPr txBox="1">
            <a:spLocks noGrp="1"/>
          </p:cNvSpPr>
          <p:nvPr>
            <p:ph type="title"/>
          </p:nvPr>
        </p:nvSpPr>
        <p:spPr>
          <a:xfrm>
            <a:off x="415600" y="700818"/>
            <a:ext cx="11360700" cy="55168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6600">
                <a:solidFill>
                  <a:schemeClr val="dk2"/>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en-US"/>
              <a:t>Click to edit Master title style</a:t>
            </a:r>
            <a:endParaRPr/>
          </a:p>
        </p:txBody>
      </p:sp>
      <p:sp>
        <p:nvSpPr>
          <p:cNvPr id="4" name="Text Placeholder 2">
            <a:extLst>
              <a:ext uri="{FF2B5EF4-FFF2-40B4-BE49-F238E27FC236}">
                <a16:creationId xmlns:a16="http://schemas.microsoft.com/office/drawing/2014/main" id="{02543F83-AB33-6244-A9DD-CA584B4A7082}"/>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15328387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SECTION_HEADER_1" userDrawn="1">
  <p:cSld name="1_SECTION_HEADER_1">
    <p:spTree>
      <p:nvGrpSpPr>
        <p:cNvPr id="1" name="Shape 202"/>
        <p:cNvGrpSpPr/>
        <p:nvPr/>
      </p:nvGrpSpPr>
      <p:grpSpPr>
        <a:xfrm>
          <a:off x="0" y="0"/>
          <a:ext cx="0" cy="0"/>
          <a:chOff x="0" y="0"/>
          <a:chExt cx="0" cy="0"/>
        </a:xfrm>
      </p:grpSpPr>
      <p:sp>
        <p:nvSpPr>
          <p:cNvPr id="203" name="Google Shape;203;p33"/>
          <p:cNvSpPr txBox="1">
            <a:spLocks noGrp="1"/>
          </p:cNvSpPr>
          <p:nvPr>
            <p:ph type="title"/>
          </p:nvPr>
        </p:nvSpPr>
        <p:spPr>
          <a:xfrm>
            <a:off x="415600" y="694143"/>
            <a:ext cx="11360700" cy="552347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4800">
                <a:solidFill>
                  <a:schemeClr val="dk2"/>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en-US"/>
              <a:t>Click to edit Master title style</a:t>
            </a:r>
            <a:endParaRPr/>
          </a:p>
        </p:txBody>
      </p:sp>
      <p:sp>
        <p:nvSpPr>
          <p:cNvPr id="4" name="Text Placeholder 2">
            <a:extLst>
              <a:ext uri="{FF2B5EF4-FFF2-40B4-BE49-F238E27FC236}">
                <a16:creationId xmlns:a16="http://schemas.microsoft.com/office/drawing/2014/main" id="{6AEFA4A4-9D9E-934B-93B9-AF050320DC5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spTree>
    <p:extLst>
      <p:ext uri="{BB962C8B-B14F-4D97-AF65-F5344CB8AC3E}">
        <p14:creationId xmlns:p14="http://schemas.microsoft.com/office/powerpoint/2010/main" val="42676802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SECTION_HEADER_1" preserve="1">
  <p:cSld name="1_SECTION_HEADER_1">
    <p:bg>
      <p:bgPr>
        <a:pattFill prst="pct90">
          <a:fgClr>
            <a:schemeClr val="accent6"/>
          </a:fgClr>
          <a:bgClr>
            <a:schemeClr val="bg1"/>
          </a:bgClr>
        </a:pattFill>
        <a:effectLst/>
      </p:bgPr>
    </p:bg>
    <p:spTree>
      <p:nvGrpSpPr>
        <p:cNvPr id="1" name="Shape 152"/>
        <p:cNvGrpSpPr/>
        <p:nvPr/>
      </p:nvGrpSpPr>
      <p:grpSpPr>
        <a:xfrm>
          <a:off x="0" y="0"/>
          <a:ext cx="0" cy="0"/>
          <a:chOff x="0" y="0"/>
          <a:chExt cx="0" cy="0"/>
        </a:xfrm>
      </p:grpSpPr>
      <p:pic>
        <p:nvPicPr>
          <p:cNvPr id="3" name="Kuva 2">
            <a:extLst>
              <a:ext uri="{FF2B5EF4-FFF2-40B4-BE49-F238E27FC236}">
                <a16:creationId xmlns:a16="http://schemas.microsoft.com/office/drawing/2014/main" id="{48D7A2AE-1994-744E-9ECF-F77045941F9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280950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692951"/>
            <a:ext cx="184292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3200" b="0" i="0" u="none" strike="noStrike" cap="none">
                <a:solidFill>
                  <a:schemeClr val="dk1"/>
                </a:solidFill>
                <a:latin typeface="Montserrat ExtraBold"/>
                <a:ea typeface="Montserrat ExtraBold"/>
                <a:cs typeface="Montserrat ExtraBold"/>
                <a:sym typeface="Montserrat ExtraBold"/>
              </a:rPr>
              <a:t>Tarjous</a:t>
            </a:r>
            <a:endParaRPr sz="32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838200" y="1945325"/>
            <a:ext cx="10515600" cy="223381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Tilaajan nimi</a:t>
            </a:r>
            <a:endParaRPr/>
          </a:p>
        </p:txBody>
      </p:sp>
      <p:sp>
        <p:nvSpPr>
          <p:cNvPr id="184" name="Google Shape;184;p29"/>
          <p:cNvSpPr txBox="1">
            <a:spLocks noGrp="1"/>
          </p:cNvSpPr>
          <p:nvPr>
            <p:ph type="subTitle" idx="1" hasCustomPrompt="1"/>
          </p:nvPr>
        </p:nvSpPr>
        <p:spPr>
          <a:xfrm>
            <a:off x="839273" y="4045797"/>
            <a:ext cx="10515600"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3200">
                <a:latin typeface="+mn-lt"/>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Työn nimi</a:t>
            </a:r>
            <a:endParaRPr/>
          </a:p>
        </p:txBody>
      </p:sp>
      <p:pic>
        <p:nvPicPr>
          <p:cNvPr id="185" name="Google Shape;185;p29"/>
          <p:cNvPicPr preferRelativeResize="0"/>
          <p:nvPr/>
        </p:nvPicPr>
        <p:blipFill rotWithShape="1">
          <a:blip r:embed="rId2">
            <a:alphaModFix/>
          </a:blip>
          <a:srcRect/>
          <a:stretch/>
        </p:blipFill>
        <p:spPr>
          <a:xfrm>
            <a:off x="5685999" y="595849"/>
            <a:ext cx="819999" cy="797533"/>
          </a:xfrm>
          <a:prstGeom prst="rect">
            <a:avLst/>
          </a:prstGeom>
          <a:noFill/>
          <a:ln>
            <a:noFill/>
          </a:ln>
        </p:spPr>
      </p:pic>
      <p:sp>
        <p:nvSpPr>
          <p:cNvPr id="187" name="Google Shape;187;p29"/>
          <p:cNvSpPr txBox="1">
            <a:spLocks noGrp="1"/>
          </p:cNvSpPr>
          <p:nvPr>
            <p:ph type="body" idx="2" hasCustomPrompt="1"/>
          </p:nvPr>
        </p:nvSpPr>
        <p:spPr>
          <a:xfrm>
            <a:off x="2452487" y="657844"/>
            <a:ext cx="2501900"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24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a:t>[pvm]</a:t>
            </a:r>
            <a:endParaRPr/>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pic>
        <p:nvPicPr>
          <p:cNvPr id="2" name="Kuva 1">
            <a:extLst>
              <a:ext uri="{FF2B5EF4-FFF2-40B4-BE49-F238E27FC236}">
                <a16:creationId xmlns:a16="http://schemas.microsoft.com/office/drawing/2014/main" id="{F99568C0-4FD9-D639-F978-16CEEDFDD2F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27132226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0" y="0"/>
            <a:ext cx="7319963" cy="6857999"/>
          </a:xfrm>
          <a:prstGeom prst="rect">
            <a:avLst/>
          </a:prstGeom>
          <a:noFill/>
          <a:ln>
            <a:noFill/>
          </a:ln>
        </p:spPr>
        <p:txBody>
          <a:bodyPr/>
          <a:lstStyle>
            <a:lvl1pPr marL="50800" indent="0">
              <a:buNone/>
              <a:defRPr/>
            </a:lvl1pPr>
          </a:lstStyle>
          <a:p>
            <a:r>
              <a:rPr lang="en-US"/>
              <a:t>Click icon to add picture</a:t>
            </a:r>
            <a:endParaRPr lang="fi-FI"/>
          </a:p>
        </p:txBody>
      </p:sp>
      <p:sp>
        <p:nvSpPr>
          <p:cNvPr id="182" name="Google Shape;182;p29"/>
          <p:cNvSpPr txBox="1"/>
          <p:nvPr/>
        </p:nvSpPr>
        <p:spPr>
          <a:xfrm>
            <a:off x="7226842" y="810759"/>
            <a:ext cx="1842929"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7643813" y="1277727"/>
            <a:ext cx="4163314" cy="242348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4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Tilaajan nimi</a:t>
            </a:r>
            <a:endParaRPr/>
          </a:p>
        </p:txBody>
      </p:sp>
      <p:sp>
        <p:nvSpPr>
          <p:cNvPr id="184" name="Google Shape;184;p29"/>
          <p:cNvSpPr txBox="1">
            <a:spLocks noGrp="1"/>
          </p:cNvSpPr>
          <p:nvPr>
            <p:ph type="subTitle" idx="1" hasCustomPrompt="1"/>
          </p:nvPr>
        </p:nvSpPr>
        <p:spPr>
          <a:xfrm>
            <a:off x="7859210" y="3507476"/>
            <a:ext cx="3803744" cy="1901137"/>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Työn nimi</a:t>
            </a:r>
            <a:endParaRPr/>
          </a:p>
        </p:txBody>
      </p:sp>
      <p:pic>
        <p:nvPicPr>
          <p:cNvPr id="185" name="Google Shape;185;p29"/>
          <p:cNvPicPr preferRelativeResize="0"/>
          <p:nvPr/>
        </p:nvPicPr>
        <p:blipFill rotWithShape="1">
          <a:blip r:embed="rId2">
            <a:alphaModFix/>
          </a:blip>
          <a:srcRect/>
          <a:stretch/>
        </p:blipFill>
        <p:spPr>
          <a:xfrm>
            <a:off x="9425141" y="703304"/>
            <a:ext cx="600657" cy="584200"/>
          </a:xfrm>
          <a:prstGeom prst="rect">
            <a:avLst/>
          </a:prstGeom>
          <a:noFill/>
          <a:ln>
            <a:noFill/>
          </a:ln>
        </p:spPr>
      </p:pic>
      <p:sp>
        <p:nvSpPr>
          <p:cNvPr id="187" name="Google Shape;187;p29"/>
          <p:cNvSpPr txBox="1">
            <a:spLocks noGrp="1"/>
          </p:cNvSpPr>
          <p:nvPr>
            <p:ph type="body" idx="2" hasCustomPrompt="1"/>
          </p:nvPr>
        </p:nvSpPr>
        <p:spPr>
          <a:xfrm>
            <a:off x="10278318" y="595850"/>
            <a:ext cx="1528809"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a:t>[pvm]</a:t>
            </a:r>
            <a:endParaRPr/>
          </a:p>
        </p:txBody>
      </p:sp>
      <p:sp>
        <p:nvSpPr>
          <p:cNvPr id="14" name="Text Placeholder 2">
            <a:extLst>
              <a:ext uri="{FF2B5EF4-FFF2-40B4-BE49-F238E27FC236}">
                <a16:creationId xmlns:a16="http://schemas.microsoft.com/office/drawing/2014/main" id="{92B803FD-5D42-DA40-B36A-553A0E3C8712}"/>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pic>
        <p:nvPicPr>
          <p:cNvPr id="2" name="Kuva 1">
            <a:extLst>
              <a:ext uri="{FF2B5EF4-FFF2-40B4-BE49-F238E27FC236}">
                <a16:creationId xmlns:a16="http://schemas.microsoft.com/office/drawing/2014/main" id="{DAAEA643-1BD4-8029-02CC-8D2C65FCB65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04878" y="6113721"/>
            <a:ext cx="754182" cy="476325"/>
          </a:xfrm>
          <a:prstGeom prst="rect">
            <a:avLst/>
          </a:prstGeom>
        </p:spPr>
      </p:pic>
    </p:spTree>
    <p:extLst>
      <p:ext uri="{BB962C8B-B14F-4D97-AF65-F5344CB8AC3E}">
        <p14:creationId xmlns:p14="http://schemas.microsoft.com/office/powerpoint/2010/main" val="26427880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0" y="0"/>
            <a:ext cx="7319963" cy="6857999"/>
          </a:xfrm>
          <a:prstGeom prst="rect">
            <a:avLst/>
          </a:prstGeom>
          <a:noFill/>
          <a:ln>
            <a:noFill/>
          </a:ln>
        </p:spPr>
        <p:txBody>
          <a:bodyPr/>
          <a:lstStyle>
            <a:lvl1pPr marL="50800" indent="0">
              <a:buNone/>
              <a:defRPr/>
            </a:lvl1pPr>
          </a:lstStyle>
          <a:p>
            <a:r>
              <a:rPr lang="en-US"/>
              <a:t>Click icon to add picture</a:t>
            </a:r>
            <a:endParaRPr lang="fi-FI"/>
          </a:p>
        </p:txBody>
      </p:sp>
      <p:sp>
        <p:nvSpPr>
          <p:cNvPr id="182" name="Google Shape;182;p29"/>
          <p:cNvSpPr txBox="1"/>
          <p:nvPr/>
        </p:nvSpPr>
        <p:spPr>
          <a:xfrm>
            <a:off x="7226842" y="810759"/>
            <a:ext cx="1842929"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7643813" y="1559412"/>
            <a:ext cx="4163314" cy="298208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a:t>Tilaajan nimi</a:t>
            </a:r>
            <a:endParaRPr/>
          </a:p>
        </p:txBody>
      </p:sp>
      <p:sp>
        <p:nvSpPr>
          <p:cNvPr id="184" name="Google Shape;184;p29"/>
          <p:cNvSpPr txBox="1">
            <a:spLocks noGrp="1"/>
          </p:cNvSpPr>
          <p:nvPr>
            <p:ph type="subTitle" idx="1" hasCustomPrompt="1"/>
          </p:nvPr>
        </p:nvSpPr>
        <p:spPr>
          <a:xfrm>
            <a:off x="7859210" y="4347760"/>
            <a:ext cx="3803744" cy="1611052"/>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1000"/>
              </a:spcBef>
              <a:spcAft>
                <a:spcPts val="0"/>
              </a:spcAft>
              <a:buClr>
                <a:schemeClr val="dk1"/>
              </a:buClr>
              <a:buSzPts val="2400"/>
              <a:buNone/>
              <a:defRPr sz="2400" b="0">
                <a:latin typeface="+mn-lt"/>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a:t>Työn nimi</a:t>
            </a:r>
            <a:endParaRPr/>
          </a:p>
        </p:txBody>
      </p:sp>
      <p:pic>
        <p:nvPicPr>
          <p:cNvPr id="185" name="Google Shape;185;p29"/>
          <p:cNvPicPr preferRelativeResize="0"/>
          <p:nvPr/>
        </p:nvPicPr>
        <p:blipFill rotWithShape="1">
          <a:blip r:embed="rId2">
            <a:alphaModFix/>
          </a:blip>
          <a:srcRect/>
          <a:stretch/>
        </p:blipFill>
        <p:spPr>
          <a:xfrm>
            <a:off x="9425141" y="703304"/>
            <a:ext cx="600657" cy="584200"/>
          </a:xfrm>
          <a:prstGeom prst="rect">
            <a:avLst/>
          </a:prstGeom>
          <a:noFill/>
          <a:ln>
            <a:noFill/>
          </a:ln>
        </p:spPr>
      </p:pic>
      <p:sp>
        <p:nvSpPr>
          <p:cNvPr id="187" name="Google Shape;187;p29"/>
          <p:cNvSpPr txBox="1">
            <a:spLocks noGrp="1"/>
          </p:cNvSpPr>
          <p:nvPr>
            <p:ph type="body" idx="2" hasCustomPrompt="1"/>
          </p:nvPr>
        </p:nvSpPr>
        <p:spPr>
          <a:xfrm>
            <a:off x="10278318" y="595850"/>
            <a:ext cx="1528809"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a:t>[pvm]</a:t>
            </a:r>
            <a:endParaRPr/>
          </a:p>
        </p:txBody>
      </p:sp>
      <p:sp>
        <p:nvSpPr>
          <p:cNvPr id="14" name="Text Placeholder 2">
            <a:extLst>
              <a:ext uri="{FF2B5EF4-FFF2-40B4-BE49-F238E27FC236}">
                <a16:creationId xmlns:a16="http://schemas.microsoft.com/office/drawing/2014/main" id="{832DEE44-A66C-2947-A088-B8F5D5271BAD}"/>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a:t>(</a:t>
            </a:r>
            <a:r>
              <a:rPr lang="en-US" err="1"/>
              <a:t>rivi</a:t>
            </a:r>
            <a:r>
              <a:rPr lang="en-US"/>
              <a:t> </a:t>
            </a:r>
            <a:r>
              <a:rPr lang="en-US" err="1"/>
              <a:t>lähdeviitteelle</a:t>
            </a:r>
            <a:r>
              <a:rPr lang="en-US"/>
              <a:t> tai </a:t>
            </a:r>
            <a:r>
              <a:rPr lang="en-US" err="1"/>
              <a:t>muulle</a:t>
            </a:r>
            <a:r>
              <a:rPr lang="en-US"/>
              <a:t> </a:t>
            </a:r>
            <a:r>
              <a:rPr lang="en-US" err="1"/>
              <a:t>lisätiedolle</a:t>
            </a:r>
            <a:r>
              <a:rPr lang="en-US"/>
              <a:t>, </a:t>
            </a:r>
            <a:r>
              <a:rPr lang="en-US" err="1"/>
              <a:t>klikkaa</a:t>
            </a:r>
            <a:r>
              <a:rPr lang="en-US"/>
              <a:t> </a:t>
            </a:r>
            <a:r>
              <a:rPr lang="en-US" err="1"/>
              <a:t>tarvittaessa</a:t>
            </a:r>
            <a:r>
              <a:rPr lang="en-US"/>
              <a:t>)</a:t>
            </a:r>
          </a:p>
        </p:txBody>
      </p:sp>
      <p:pic>
        <p:nvPicPr>
          <p:cNvPr id="2" name="Kuva 1">
            <a:extLst>
              <a:ext uri="{FF2B5EF4-FFF2-40B4-BE49-F238E27FC236}">
                <a16:creationId xmlns:a16="http://schemas.microsoft.com/office/drawing/2014/main" id="{1033B584-F9CD-E0B0-E0E3-67257B67B94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104878" y="6113721"/>
            <a:ext cx="754182" cy="476325"/>
          </a:xfrm>
          <a:prstGeom prst="rect">
            <a:avLst/>
          </a:prstGeom>
        </p:spPr>
      </p:pic>
    </p:spTree>
    <p:extLst>
      <p:ext uri="{BB962C8B-B14F-4D97-AF65-F5344CB8AC3E}">
        <p14:creationId xmlns:p14="http://schemas.microsoft.com/office/powerpoint/2010/main" val="3321106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image" Target="../media/image2.sv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image" Target="../media/image1.png"/><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9" Type="http://schemas.openxmlformats.org/officeDocument/2006/relationships/slideLayout" Target="../slideLayouts/slideLayout96.xml"/><Relationship Id="rId21" Type="http://schemas.openxmlformats.org/officeDocument/2006/relationships/slideLayout" Target="../slideLayouts/slideLayout78.xml"/><Relationship Id="rId34" Type="http://schemas.openxmlformats.org/officeDocument/2006/relationships/slideLayout" Target="../slideLayouts/slideLayout91.xml"/><Relationship Id="rId42" Type="http://schemas.openxmlformats.org/officeDocument/2006/relationships/slideLayout" Target="../slideLayouts/slideLayout99.xml"/><Relationship Id="rId47" Type="http://schemas.openxmlformats.org/officeDocument/2006/relationships/slideLayout" Target="../slideLayouts/slideLayout104.xml"/><Relationship Id="rId50" Type="http://schemas.openxmlformats.org/officeDocument/2006/relationships/slideLayout" Target="../slideLayouts/slideLayout107.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9" Type="http://schemas.openxmlformats.org/officeDocument/2006/relationships/slideLayout" Target="../slideLayouts/slideLayout86.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32" Type="http://schemas.openxmlformats.org/officeDocument/2006/relationships/slideLayout" Target="../slideLayouts/slideLayout89.xml"/><Relationship Id="rId37" Type="http://schemas.openxmlformats.org/officeDocument/2006/relationships/slideLayout" Target="../slideLayouts/slideLayout94.xml"/><Relationship Id="rId40" Type="http://schemas.openxmlformats.org/officeDocument/2006/relationships/slideLayout" Target="../slideLayouts/slideLayout97.xml"/><Relationship Id="rId45" Type="http://schemas.openxmlformats.org/officeDocument/2006/relationships/slideLayout" Target="../slideLayouts/slideLayout102.xml"/><Relationship Id="rId53" Type="http://schemas.openxmlformats.org/officeDocument/2006/relationships/image" Target="../media/image2.svg"/><Relationship Id="rId5" Type="http://schemas.openxmlformats.org/officeDocument/2006/relationships/slideLayout" Target="../slideLayouts/slideLayout6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31" Type="http://schemas.openxmlformats.org/officeDocument/2006/relationships/slideLayout" Target="../slideLayouts/slideLayout88.xml"/><Relationship Id="rId44" Type="http://schemas.openxmlformats.org/officeDocument/2006/relationships/slideLayout" Target="../slideLayouts/slideLayout101.xml"/><Relationship Id="rId52" Type="http://schemas.openxmlformats.org/officeDocument/2006/relationships/image" Target="../media/image1.pn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 Id="rId30" Type="http://schemas.openxmlformats.org/officeDocument/2006/relationships/slideLayout" Target="../slideLayouts/slideLayout87.xml"/><Relationship Id="rId35" Type="http://schemas.openxmlformats.org/officeDocument/2006/relationships/slideLayout" Target="../slideLayouts/slideLayout92.xml"/><Relationship Id="rId43" Type="http://schemas.openxmlformats.org/officeDocument/2006/relationships/slideLayout" Target="../slideLayouts/slideLayout100.xml"/><Relationship Id="rId48" Type="http://schemas.openxmlformats.org/officeDocument/2006/relationships/slideLayout" Target="../slideLayouts/slideLayout105.xml"/><Relationship Id="rId8" Type="http://schemas.openxmlformats.org/officeDocument/2006/relationships/slideLayout" Target="../slideLayouts/slideLayout65.xml"/><Relationship Id="rId51" Type="http://schemas.openxmlformats.org/officeDocument/2006/relationships/theme" Target="../theme/theme3.xml"/><Relationship Id="rId3" Type="http://schemas.openxmlformats.org/officeDocument/2006/relationships/slideLayout" Target="../slideLayouts/slideLayout60.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33" Type="http://schemas.openxmlformats.org/officeDocument/2006/relationships/slideLayout" Target="../slideLayouts/slideLayout90.xml"/><Relationship Id="rId38" Type="http://schemas.openxmlformats.org/officeDocument/2006/relationships/slideLayout" Target="../slideLayouts/slideLayout95.xml"/><Relationship Id="rId46" Type="http://schemas.openxmlformats.org/officeDocument/2006/relationships/slideLayout" Target="../slideLayouts/slideLayout103.xml"/><Relationship Id="rId20" Type="http://schemas.openxmlformats.org/officeDocument/2006/relationships/slideLayout" Target="../slideLayouts/slideLayout77.xml"/><Relationship Id="rId41" Type="http://schemas.openxmlformats.org/officeDocument/2006/relationships/slideLayout" Target="../slideLayouts/slideLayout98.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36" Type="http://schemas.openxmlformats.org/officeDocument/2006/relationships/slideLayout" Target="../slideLayouts/slideLayout93.xml"/><Relationship Id="rId4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D6C32F4-658C-5CB4-D681-E6C66669D8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1B48F212-3050-E9A9-F867-0E97F19276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64338E6-3CF6-BE54-48FA-A1C7CED737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6E09C-2653-4AA5-990A-90643E998404}" type="datetimeFigureOut">
              <a:rPr lang="fi-FI" smtClean="0"/>
              <a:t>17.2.2025</a:t>
            </a:fld>
            <a:endParaRPr lang="fi-FI"/>
          </a:p>
        </p:txBody>
      </p:sp>
      <p:sp>
        <p:nvSpPr>
          <p:cNvPr id="5" name="Alatunnisteen paikkamerkki 4">
            <a:extLst>
              <a:ext uri="{FF2B5EF4-FFF2-40B4-BE49-F238E27FC236}">
                <a16:creationId xmlns:a16="http://schemas.microsoft.com/office/drawing/2014/main" id="{A4D013E0-F980-40A3-FEC2-3300BD90EF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9C16E843-4053-2ED8-00FD-5C1EFF9D8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7D4B7D-2ED1-42E7-805F-822854BD3C26}" type="slidenum">
              <a:rPr lang="fi-FI" smtClean="0"/>
              <a:t>‹#›</a:t>
            </a:fld>
            <a:endParaRPr lang="fi-FI"/>
          </a:p>
        </p:txBody>
      </p:sp>
    </p:spTree>
    <p:extLst>
      <p:ext uri="{BB962C8B-B14F-4D97-AF65-F5344CB8AC3E}">
        <p14:creationId xmlns:p14="http://schemas.microsoft.com/office/powerpoint/2010/main" val="97682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Montserrat ExtraBold"/>
              <a:buNone/>
              <a:defRPr sz="4400" b="0" i="0" u="none" strike="noStrike" cap="none">
                <a:solidFill>
                  <a:schemeClr val="dk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fi-FI"/>
              <a:t>‹#›</a:t>
            </a:fld>
            <a:endParaRPr/>
          </a:p>
        </p:txBody>
      </p:sp>
      <p:pic>
        <p:nvPicPr>
          <p:cNvPr id="3" name="Kuva 2">
            <a:extLst>
              <a:ext uri="{FF2B5EF4-FFF2-40B4-BE49-F238E27FC236}">
                <a16:creationId xmlns:a16="http://schemas.microsoft.com/office/drawing/2014/main" id="{B5EC1442-A83A-A2F0-F048-FE944971877B}"/>
              </a:ext>
            </a:extLst>
          </p:cNvPr>
          <p:cNvPicPr>
            <a:picLocks noChangeAspect="1"/>
          </p:cNvPicPr>
          <p:nvPr userDrawn="1"/>
        </p:nvPicPr>
        <p:blipFill>
          <a:blip r:embed="rId48">
            <a:extLst>
              <a:ext uri="{96DAC541-7B7A-43D3-8B79-37D633B846F1}">
                <asvg:svgBlip xmlns:asvg="http://schemas.microsoft.com/office/drawing/2016/SVG/main" r:embed="rId49"/>
              </a:ext>
            </a:extLst>
          </a:blip>
          <a:stretch>
            <a:fillRect/>
          </a:stretch>
        </p:blipFill>
        <p:spPr>
          <a:xfrm>
            <a:off x="11596915" y="6035789"/>
            <a:ext cx="390723" cy="656658"/>
          </a:xfrm>
          <a:prstGeom prst="rect">
            <a:avLst/>
          </a:prstGeom>
        </p:spPr>
      </p:pic>
    </p:spTree>
    <p:extLst>
      <p:ext uri="{BB962C8B-B14F-4D97-AF65-F5344CB8AC3E}">
        <p14:creationId xmlns:p14="http://schemas.microsoft.com/office/powerpoint/2010/main" val="240036931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57" r:id="rId46"/>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06400" algn="l" rtl="0" eaLnBrk="1" hangingPunct="1">
        <a:lnSpc>
          <a:spcPct val="100000"/>
        </a:lnSpc>
        <a:spcBef>
          <a:spcPts val="0"/>
        </a:spcBef>
        <a:spcAft>
          <a:spcPts val="0"/>
        </a:spcAft>
        <a:buClr>
          <a:srgbClr val="000000"/>
        </a:buClr>
        <a:buSzPct val="80000"/>
        <a:buFont typeface="Normaali järjestelmäfontti"/>
        <a:buChar char="»"/>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2" pos="529">
          <p15:clr>
            <a:srgbClr val="A4A3A4"/>
          </p15:clr>
        </p15:guide>
        <p15:guide id="5" pos="2162">
          <p15:clr>
            <a:srgbClr val="A4A3A4"/>
          </p15:clr>
        </p15:guide>
        <p15:guide id="6" pos="2978">
          <p15:clr>
            <a:srgbClr val="A4A3A4"/>
          </p15:clr>
        </p15:guide>
        <p15:guide id="7" pos="3795">
          <p15:clr>
            <a:srgbClr val="A4A3A4"/>
          </p15:clr>
        </p15:guide>
        <p15:guide id="8" pos="4611">
          <p15:clr>
            <a:srgbClr val="A4A3A4"/>
          </p15:clr>
        </p15:guide>
        <p15:guide id="9" pos="5428">
          <p15:clr>
            <a:srgbClr val="A4A3A4"/>
          </p15:clr>
        </p15:guide>
        <p15:guide id="10" pos="6244">
          <p15:clr>
            <a:srgbClr val="A4A3A4"/>
          </p15:clr>
        </p15:guide>
        <p15:guide id="13" pos="2865">
          <p15:clr>
            <a:srgbClr val="FDE53C"/>
          </p15:clr>
        </p15:guide>
        <p15:guide id="15" pos="4815">
          <p15:clr>
            <a:srgbClr val="FDE53C"/>
          </p15:clr>
        </p15:guide>
        <p15:guide id="16" pos="1345">
          <p15:clr>
            <a:srgbClr val="A4A3A4"/>
          </p15:clr>
        </p15:guide>
        <p15:guide id="19" orient="horz" pos="1638">
          <p15:clr>
            <a:srgbClr val="FDE53C"/>
          </p15:clr>
        </p15:guide>
        <p15:guide id="21" orient="horz" pos="2682">
          <p15:clr>
            <a:srgbClr val="FDE53C"/>
          </p15:clr>
        </p15:guide>
        <p15:guide id="22" pos="7061">
          <p15:clr>
            <a:srgbClr val="A4A3A4"/>
          </p15:clr>
        </p15:guide>
        <p15:guide id="23" pos="715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Montserrat ExtraBold"/>
              <a:buNone/>
              <a:defRPr sz="4400" b="0" i="0" u="none" strike="noStrike" cap="none">
                <a:solidFill>
                  <a:schemeClr val="dk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fi-FI"/>
              <a:t>‹#›</a:t>
            </a:fld>
            <a:endParaRPr/>
          </a:p>
        </p:txBody>
      </p:sp>
      <p:pic>
        <p:nvPicPr>
          <p:cNvPr id="3" name="Kuva 2">
            <a:extLst>
              <a:ext uri="{FF2B5EF4-FFF2-40B4-BE49-F238E27FC236}">
                <a16:creationId xmlns:a16="http://schemas.microsoft.com/office/drawing/2014/main" id="{B5EC1442-A83A-A2F0-F048-FE944971877B}"/>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11596915" y="6035789"/>
            <a:ext cx="390723" cy="656658"/>
          </a:xfrm>
          <a:prstGeom prst="rect">
            <a:avLst/>
          </a:prstGeom>
        </p:spPr>
      </p:pic>
    </p:spTree>
    <p:extLst>
      <p:ext uri="{BB962C8B-B14F-4D97-AF65-F5344CB8AC3E}">
        <p14:creationId xmlns:p14="http://schemas.microsoft.com/office/powerpoint/2010/main" val="794924673"/>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 id="2147483749" r:id="rId43"/>
    <p:sldLayoutId id="2147483750" r:id="rId44"/>
    <p:sldLayoutId id="2147483751" r:id="rId45"/>
    <p:sldLayoutId id="2147483752" r:id="rId46"/>
    <p:sldLayoutId id="2147483753" r:id="rId47"/>
    <p:sldLayoutId id="2147483754" r:id="rId48"/>
    <p:sldLayoutId id="2147483755" r:id="rId49"/>
    <p:sldLayoutId id="2147483756" r:id="rId5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06400" algn="l" rtl="0" eaLnBrk="1" hangingPunct="1">
        <a:lnSpc>
          <a:spcPct val="100000"/>
        </a:lnSpc>
        <a:spcBef>
          <a:spcPts val="0"/>
        </a:spcBef>
        <a:spcAft>
          <a:spcPts val="0"/>
        </a:spcAft>
        <a:buClr>
          <a:srgbClr val="000000"/>
        </a:buClr>
        <a:buSzPct val="80000"/>
        <a:buFont typeface="Normaali järjestelmäfontti"/>
        <a:buChar char="»"/>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2" pos="529">
          <p15:clr>
            <a:srgbClr val="A4A3A4"/>
          </p15:clr>
        </p15:guide>
        <p15:guide id="5" pos="2162">
          <p15:clr>
            <a:srgbClr val="A4A3A4"/>
          </p15:clr>
        </p15:guide>
        <p15:guide id="6" pos="2978">
          <p15:clr>
            <a:srgbClr val="A4A3A4"/>
          </p15:clr>
        </p15:guide>
        <p15:guide id="7" pos="3795">
          <p15:clr>
            <a:srgbClr val="A4A3A4"/>
          </p15:clr>
        </p15:guide>
        <p15:guide id="8" pos="4611">
          <p15:clr>
            <a:srgbClr val="A4A3A4"/>
          </p15:clr>
        </p15:guide>
        <p15:guide id="9" pos="5428">
          <p15:clr>
            <a:srgbClr val="A4A3A4"/>
          </p15:clr>
        </p15:guide>
        <p15:guide id="10" pos="6244">
          <p15:clr>
            <a:srgbClr val="A4A3A4"/>
          </p15:clr>
        </p15:guide>
        <p15:guide id="13" pos="2865">
          <p15:clr>
            <a:srgbClr val="FDE53C"/>
          </p15:clr>
        </p15:guide>
        <p15:guide id="15" pos="4815">
          <p15:clr>
            <a:srgbClr val="FDE53C"/>
          </p15:clr>
        </p15:guide>
        <p15:guide id="16" pos="1345">
          <p15:clr>
            <a:srgbClr val="A4A3A4"/>
          </p15:clr>
        </p15:guide>
        <p15:guide id="19" orient="horz" pos="1638">
          <p15:clr>
            <a:srgbClr val="FDE53C"/>
          </p15:clr>
        </p15:guide>
        <p15:guide id="21" orient="horz" pos="2682">
          <p15:clr>
            <a:srgbClr val="FDE53C"/>
          </p15:clr>
        </p15:guide>
        <p15:guide id="22" pos="7061">
          <p15:clr>
            <a:srgbClr val="A4A3A4"/>
          </p15:clr>
        </p15:guide>
        <p15:guide id="23" pos="715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sv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emf"/><Relationship Id="rId1" Type="http://schemas.openxmlformats.org/officeDocument/2006/relationships/slideLayout" Target="../slideLayouts/slideLayout27.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57.xml"/><Relationship Id="rId5" Type="http://schemas.openxmlformats.org/officeDocument/2006/relationships/image" Target="../media/image49.sv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0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Kuva 33">
            <a:extLst>
              <a:ext uri="{FF2B5EF4-FFF2-40B4-BE49-F238E27FC236}">
                <a16:creationId xmlns:a16="http://schemas.microsoft.com/office/drawing/2014/main" id="{C1713423-EEF3-648E-0708-A199B46E39C6}"/>
              </a:ext>
            </a:extLst>
          </p:cNvPr>
          <p:cNvPicPr>
            <a:picLocks noChangeAspect="1"/>
          </p:cNvPicPr>
          <p:nvPr/>
        </p:nvPicPr>
        <p:blipFill rotWithShape="1">
          <a:blip r:embed="rId3"/>
          <a:srcRect l="5693" t="7166"/>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12192000" y="0"/>
                </a:lnTo>
                <a:lnTo>
                  <a:pt x="12192000" y="6858000"/>
                </a:lnTo>
                <a:lnTo>
                  <a:pt x="0" y="6858000"/>
                </a:lnTo>
                <a:lnTo>
                  <a:pt x="0" y="0"/>
                </a:lnTo>
                <a:close/>
              </a:path>
            </a:pathLst>
          </a:custGeom>
        </p:spPr>
      </p:pic>
      <p:sp>
        <p:nvSpPr>
          <p:cNvPr id="3" name="Suorakulmio 2">
            <a:extLst>
              <a:ext uri="{FF2B5EF4-FFF2-40B4-BE49-F238E27FC236}">
                <a16:creationId xmlns:a16="http://schemas.microsoft.com/office/drawing/2014/main" id="{939A8624-4C4D-7FFF-2575-D9A32C2E0FDF}"/>
              </a:ext>
            </a:extLst>
          </p:cNvPr>
          <p:cNvSpPr/>
          <p:nvPr/>
        </p:nvSpPr>
        <p:spPr>
          <a:xfrm>
            <a:off x="0" y="0"/>
            <a:ext cx="12192000" cy="6858000"/>
          </a:xfrm>
          <a:prstGeom prst="rect">
            <a:avLst/>
          </a:prstGeom>
          <a:gradFill>
            <a:gsLst>
              <a:gs pos="100000">
                <a:srgbClr val="9DBDB7">
                  <a:alpha val="20221"/>
                </a:srgbClr>
              </a:gs>
              <a:gs pos="60000">
                <a:srgbClr val="EA564F">
                  <a:alpha val="0"/>
                </a:srgbClr>
              </a:gs>
              <a:gs pos="0">
                <a:srgbClr val="EA564F"/>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B54C8A72-EDA4-CC35-5EEA-8D1FE7905C3A}"/>
              </a:ext>
            </a:extLst>
          </p:cNvPr>
          <p:cNvSpPr>
            <a:spLocks noGrp="1"/>
          </p:cNvSpPr>
          <p:nvPr>
            <p:ph type="title"/>
          </p:nvPr>
        </p:nvSpPr>
        <p:spPr>
          <a:xfrm>
            <a:off x="1927377" y="4808719"/>
            <a:ext cx="8332424" cy="1453370"/>
          </a:xfrm>
        </p:spPr>
        <p:txBody>
          <a:bodyPr vert="horz" lIns="91440" tIns="45720" rIns="91440" bIns="45720" rtlCol="0" anchor="b">
            <a:normAutofit fontScale="90000"/>
          </a:bodyPr>
          <a:lstStyle/>
          <a:p>
            <a:pPr algn="ctr"/>
            <a:r>
              <a:rPr lang="en-US" sz="3600" err="1">
                <a:solidFill>
                  <a:schemeClr val="bg1"/>
                </a:solidFill>
                <a:latin typeface="Montserrat ExtraBold" panose="00000900000000000000" pitchFamily="2" charset="0"/>
              </a:rPr>
              <a:t>Alueelliset</a:t>
            </a:r>
            <a:r>
              <a:rPr lang="en-US" sz="3600">
                <a:solidFill>
                  <a:schemeClr val="bg1"/>
                </a:solidFill>
                <a:latin typeface="Montserrat ExtraBold" panose="00000900000000000000" pitchFamily="2" charset="0"/>
              </a:rPr>
              <a:t> </a:t>
            </a:r>
            <a:r>
              <a:rPr lang="en-US" sz="3600" err="1">
                <a:solidFill>
                  <a:schemeClr val="bg1"/>
                </a:solidFill>
                <a:latin typeface="Montserrat ExtraBold" panose="00000900000000000000" pitchFamily="2" charset="0"/>
              </a:rPr>
              <a:t>elinvoima</a:t>
            </a:r>
            <a:r>
              <a:rPr lang="en-US" sz="3600">
                <a:solidFill>
                  <a:schemeClr val="bg1"/>
                </a:solidFill>
                <a:latin typeface="Montserrat ExtraBold" panose="00000900000000000000" pitchFamily="2" charset="0"/>
              </a:rPr>
              <a:t>-, </a:t>
            </a:r>
            <a:r>
              <a:rPr lang="en-US" sz="3600" err="1">
                <a:solidFill>
                  <a:schemeClr val="bg1"/>
                </a:solidFill>
                <a:latin typeface="Montserrat ExtraBold" panose="00000900000000000000" pitchFamily="2" charset="0"/>
              </a:rPr>
              <a:t>vetovoima</a:t>
            </a:r>
            <a:r>
              <a:rPr lang="en-US" sz="3600">
                <a:solidFill>
                  <a:schemeClr val="bg1"/>
                </a:solidFill>
                <a:latin typeface="Montserrat ExtraBold" panose="00000900000000000000" pitchFamily="2" charset="0"/>
              </a:rPr>
              <a:t>- ja </a:t>
            </a:r>
            <a:r>
              <a:rPr lang="en-US" sz="3600" err="1">
                <a:solidFill>
                  <a:schemeClr val="bg1"/>
                </a:solidFill>
                <a:latin typeface="Montserrat ExtraBold" panose="00000900000000000000" pitchFamily="2" charset="0"/>
              </a:rPr>
              <a:t>pitovoimaerot</a:t>
            </a:r>
            <a:r>
              <a:rPr lang="en-US" sz="3600">
                <a:solidFill>
                  <a:schemeClr val="bg1"/>
                </a:solidFill>
                <a:latin typeface="Montserrat ExtraBold" panose="00000900000000000000" pitchFamily="2" charset="0"/>
              </a:rPr>
              <a:t> Manner-</a:t>
            </a:r>
            <a:r>
              <a:rPr lang="en-US" sz="3600" err="1">
                <a:solidFill>
                  <a:schemeClr val="bg1"/>
                </a:solidFill>
                <a:latin typeface="Montserrat ExtraBold" panose="00000900000000000000" pitchFamily="2" charset="0"/>
              </a:rPr>
              <a:t>Suomen</a:t>
            </a:r>
            <a:r>
              <a:rPr lang="en-US" sz="3600">
                <a:solidFill>
                  <a:schemeClr val="bg1"/>
                </a:solidFill>
                <a:latin typeface="Montserrat ExtraBold" panose="00000900000000000000" pitchFamily="2" charset="0"/>
              </a:rPr>
              <a:t> </a:t>
            </a:r>
            <a:r>
              <a:rPr lang="en-US" sz="3600" err="1">
                <a:solidFill>
                  <a:schemeClr val="bg1"/>
                </a:solidFill>
                <a:latin typeface="Montserrat ExtraBold" panose="00000900000000000000" pitchFamily="2" charset="0"/>
              </a:rPr>
              <a:t>kunnissa</a:t>
            </a:r>
            <a:br>
              <a:rPr lang="en-US" sz="3600">
                <a:solidFill>
                  <a:schemeClr val="bg1"/>
                </a:solidFill>
                <a:latin typeface="Montserrat ExtraBold" panose="00000900000000000000" pitchFamily="2" charset="0"/>
              </a:rPr>
            </a:br>
            <a:br>
              <a:rPr lang="en-US" sz="3600">
                <a:solidFill>
                  <a:schemeClr val="bg1"/>
                </a:solidFill>
                <a:latin typeface="Montserrat ExtraBold" panose="00000900000000000000" pitchFamily="2" charset="0"/>
              </a:rPr>
            </a:br>
            <a:r>
              <a:rPr lang="en-US" sz="3600" err="1">
                <a:solidFill>
                  <a:schemeClr val="bg1"/>
                </a:solidFill>
                <a:latin typeface="Montserrat ExtraBold" panose="00000900000000000000" pitchFamily="2" charset="0"/>
              </a:rPr>
              <a:t>Helmikuu</a:t>
            </a:r>
            <a:r>
              <a:rPr lang="en-US" sz="3600">
                <a:solidFill>
                  <a:schemeClr val="bg1"/>
                </a:solidFill>
                <a:latin typeface="Montserrat ExtraBold" panose="00000900000000000000" pitchFamily="2" charset="0"/>
              </a:rPr>
              <a:t> 2025</a:t>
            </a:r>
            <a:endParaRPr lang="en-US" sz="2400">
              <a:solidFill>
                <a:schemeClr val="bg1"/>
              </a:solidFill>
              <a:latin typeface="Montserrat ExtraBold" panose="00000900000000000000" pitchFamily="2" charset="0"/>
            </a:endParaRPr>
          </a:p>
        </p:txBody>
      </p:sp>
      <p:pic>
        <p:nvPicPr>
          <p:cNvPr id="24" name="Kuva 23">
            <a:extLst>
              <a:ext uri="{FF2B5EF4-FFF2-40B4-BE49-F238E27FC236}">
                <a16:creationId xmlns:a16="http://schemas.microsoft.com/office/drawing/2014/main" id="{91CD4B54-AFF5-A177-C256-5468D50D67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81527" y="6001892"/>
            <a:ext cx="850495" cy="260197"/>
          </a:xfrm>
          <a:prstGeom prst="rect">
            <a:avLst/>
          </a:prstGeom>
        </p:spPr>
      </p:pic>
      <p:pic>
        <p:nvPicPr>
          <p:cNvPr id="26" name="Kuva 25">
            <a:extLst>
              <a:ext uri="{FF2B5EF4-FFF2-40B4-BE49-F238E27FC236}">
                <a16:creationId xmlns:a16="http://schemas.microsoft.com/office/drawing/2014/main" id="{9AC1689D-A579-E9CA-7AD2-C8BF316271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48074" y="5341433"/>
            <a:ext cx="720852" cy="452628"/>
          </a:xfrm>
          <a:prstGeom prst="rect">
            <a:avLst/>
          </a:prstGeom>
        </p:spPr>
      </p:pic>
      <p:grpSp>
        <p:nvGrpSpPr>
          <p:cNvPr id="30" name="Kuva 28">
            <a:extLst>
              <a:ext uri="{FF2B5EF4-FFF2-40B4-BE49-F238E27FC236}">
                <a16:creationId xmlns:a16="http://schemas.microsoft.com/office/drawing/2014/main" id="{7D9C5FCA-ADCB-0325-C10F-F61844A436E6}"/>
              </a:ext>
            </a:extLst>
          </p:cNvPr>
          <p:cNvGrpSpPr/>
          <p:nvPr/>
        </p:nvGrpSpPr>
        <p:grpSpPr>
          <a:xfrm>
            <a:off x="2704621" y="1352001"/>
            <a:ext cx="6782372" cy="2320518"/>
            <a:chOff x="3393116" y="766106"/>
            <a:chExt cx="4275974" cy="1462893"/>
          </a:xfrm>
          <a:solidFill>
            <a:schemeClr val="bg1"/>
          </a:solidFill>
        </p:grpSpPr>
        <p:sp>
          <p:nvSpPr>
            <p:cNvPr id="32" name="Puolivapaa piirto 31">
              <a:extLst>
                <a:ext uri="{FF2B5EF4-FFF2-40B4-BE49-F238E27FC236}">
                  <a16:creationId xmlns:a16="http://schemas.microsoft.com/office/drawing/2014/main" id="{CB0DC159-108F-A545-6410-8074C348C4C9}"/>
                </a:ext>
              </a:extLst>
            </p:cNvPr>
            <p:cNvSpPr/>
            <p:nvPr/>
          </p:nvSpPr>
          <p:spPr>
            <a:xfrm>
              <a:off x="6559988" y="1619732"/>
              <a:ext cx="2153" cy="1571"/>
            </a:xfrm>
            <a:custGeom>
              <a:avLst/>
              <a:gdLst>
                <a:gd name="connsiteX0" fmla="*/ 127 w 2153"/>
                <a:gd name="connsiteY0" fmla="*/ 1572 h 1571"/>
                <a:gd name="connsiteX1" fmla="*/ 0 w 2153"/>
                <a:gd name="connsiteY1" fmla="*/ 1572 h 1571"/>
                <a:gd name="connsiteX2" fmla="*/ 127 w 2153"/>
                <a:gd name="connsiteY2" fmla="*/ 1572 h 1571"/>
              </a:gdLst>
              <a:ahLst/>
              <a:cxnLst>
                <a:cxn ang="0">
                  <a:pos x="connsiteX0" y="connsiteY0"/>
                </a:cxn>
                <a:cxn ang="0">
                  <a:pos x="connsiteX1" y="connsiteY1"/>
                </a:cxn>
                <a:cxn ang="0">
                  <a:pos x="connsiteX2" y="connsiteY2"/>
                </a:cxn>
              </a:cxnLst>
              <a:rect l="l" t="t" r="r" b="b"/>
              <a:pathLst>
                <a:path w="2153" h="1571">
                  <a:moveTo>
                    <a:pt x="127" y="1572"/>
                  </a:moveTo>
                  <a:cubicBezTo>
                    <a:pt x="2912" y="-587"/>
                    <a:pt x="2786" y="-460"/>
                    <a:pt x="0" y="1572"/>
                  </a:cubicBezTo>
                  <a:cubicBezTo>
                    <a:pt x="0" y="1572"/>
                    <a:pt x="0" y="1572"/>
                    <a:pt x="127" y="1572"/>
                  </a:cubicBezTo>
                  <a:close/>
                </a:path>
              </a:pathLst>
            </a:custGeom>
            <a:grpFill/>
            <a:ln w="0" cap="flat">
              <a:noFill/>
              <a:prstDash val="solid"/>
              <a:miter/>
            </a:ln>
          </p:spPr>
          <p:txBody>
            <a:bodyPr rtlCol="0" anchor="ctr"/>
            <a:lstStyle/>
            <a:p>
              <a:endParaRPr lang="fi-FI"/>
            </a:p>
          </p:txBody>
        </p:sp>
        <p:sp>
          <p:nvSpPr>
            <p:cNvPr id="33" name="Puolivapaa piirto 32">
              <a:extLst>
                <a:ext uri="{FF2B5EF4-FFF2-40B4-BE49-F238E27FC236}">
                  <a16:creationId xmlns:a16="http://schemas.microsoft.com/office/drawing/2014/main" id="{D14F3465-646E-ED27-FDEB-8704C960824A}"/>
                </a:ext>
              </a:extLst>
            </p:cNvPr>
            <p:cNvSpPr/>
            <p:nvPr/>
          </p:nvSpPr>
          <p:spPr>
            <a:xfrm>
              <a:off x="7189484" y="1252562"/>
              <a:ext cx="462428" cy="344268"/>
            </a:xfrm>
            <a:custGeom>
              <a:avLst/>
              <a:gdLst>
                <a:gd name="connsiteX0" fmla="*/ 409203 w 462428"/>
                <a:gd name="connsiteY0" fmla="*/ 129093 h 344268"/>
                <a:gd name="connsiteX1" fmla="*/ 184445 w 462428"/>
                <a:gd name="connsiteY1" fmla="*/ 129093 h 344268"/>
                <a:gd name="connsiteX2" fmla="*/ 211036 w 462428"/>
                <a:gd name="connsiteY2" fmla="*/ 80071 h 344268"/>
                <a:gd name="connsiteX3" fmla="*/ 191915 w 462428"/>
                <a:gd name="connsiteY3" fmla="*/ 6919 h 344268"/>
                <a:gd name="connsiteX4" fmla="*/ 118980 w 462428"/>
                <a:gd name="connsiteY4" fmla="*/ 26096 h 344268"/>
                <a:gd name="connsiteX5" fmla="*/ 118727 w 462428"/>
                <a:gd name="connsiteY5" fmla="*/ 26477 h 344268"/>
                <a:gd name="connsiteX6" fmla="*/ 118474 w 462428"/>
                <a:gd name="connsiteY6" fmla="*/ 26731 h 344268"/>
                <a:gd name="connsiteX7" fmla="*/ 109736 w 462428"/>
                <a:gd name="connsiteY7" fmla="*/ 37272 h 344268"/>
                <a:gd name="connsiteX8" fmla="*/ 93149 w 462428"/>
                <a:gd name="connsiteY8" fmla="*/ 55941 h 344268"/>
                <a:gd name="connsiteX9" fmla="*/ 56934 w 462428"/>
                <a:gd name="connsiteY9" fmla="*/ 93660 h 344268"/>
                <a:gd name="connsiteX10" fmla="*/ 15148 w 462428"/>
                <a:gd name="connsiteY10" fmla="*/ 134173 h 344268"/>
                <a:gd name="connsiteX11" fmla="*/ 15148 w 462428"/>
                <a:gd name="connsiteY11" fmla="*/ 209738 h 344268"/>
                <a:gd name="connsiteX12" fmla="*/ 114548 w 462428"/>
                <a:gd name="connsiteY12" fmla="*/ 328737 h 344268"/>
                <a:gd name="connsiteX13" fmla="*/ 189889 w 462428"/>
                <a:gd name="connsiteY13" fmla="*/ 328737 h 344268"/>
                <a:gd name="connsiteX14" fmla="*/ 189889 w 462428"/>
                <a:gd name="connsiteY14" fmla="*/ 253172 h 344268"/>
                <a:gd name="connsiteX15" fmla="*/ 175328 w 462428"/>
                <a:gd name="connsiteY15" fmla="*/ 235773 h 344268"/>
                <a:gd name="connsiteX16" fmla="*/ 409076 w 462428"/>
                <a:gd name="connsiteY16" fmla="*/ 235773 h 344268"/>
                <a:gd name="connsiteX17" fmla="*/ 462385 w 462428"/>
                <a:gd name="connsiteY17" fmla="*/ 182306 h 344268"/>
                <a:gd name="connsiteX18" fmla="*/ 409076 w 462428"/>
                <a:gd name="connsiteY18" fmla="*/ 128839 h 34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62428" h="344268">
                  <a:moveTo>
                    <a:pt x="409203" y="129093"/>
                  </a:moveTo>
                  <a:cubicBezTo>
                    <a:pt x="334241" y="129093"/>
                    <a:pt x="259406" y="129855"/>
                    <a:pt x="184445" y="129093"/>
                  </a:cubicBezTo>
                  <a:cubicBezTo>
                    <a:pt x="193942" y="113091"/>
                    <a:pt x="203691" y="97089"/>
                    <a:pt x="211036" y="80071"/>
                  </a:cubicBezTo>
                  <a:cubicBezTo>
                    <a:pt x="222052" y="54544"/>
                    <a:pt x="219519" y="21524"/>
                    <a:pt x="191915" y="6919"/>
                  </a:cubicBezTo>
                  <a:cubicBezTo>
                    <a:pt x="164058" y="-7813"/>
                    <a:pt x="136834" y="2093"/>
                    <a:pt x="118980" y="26096"/>
                  </a:cubicBezTo>
                  <a:cubicBezTo>
                    <a:pt x="118980" y="26223"/>
                    <a:pt x="118853" y="26223"/>
                    <a:pt x="118727" y="26477"/>
                  </a:cubicBezTo>
                  <a:cubicBezTo>
                    <a:pt x="118727" y="26604"/>
                    <a:pt x="118600" y="26604"/>
                    <a:pt x="118474" y="26731"/>
                  </a:cubicBezTo>
                  <a:cubicBezTo>
                    <a:pt x="115561" y="30287"/>
                    <a:pt x="112649" y="33843"/>
                    <a:pt x="109736" y="37272"/>
                  </a:cubicBezTo>
                  <a:cubicBezTo>
                    <a:pt x="104291" y="43622"/>
                    <a:pt x="98847" y="49845"/>
                    <a:pt x="93149" y="55941"/>
                  </a:cubicBezTo>
                  <a:cubicBezTo>
                    <a:pt x="81372" y="68768"/>
                    <a:pt x="69217" y="81341"/>
                    <a:pt x="56934" y="93660"/>
                  </a:cubicBezTo>
                  <a:cubicBezTo>
                    <a:pt x="43259" y="107376"/>
                    <a:pt x="29330" y="120965"/>
                    <a:pt x="15148" y="134173"/>
                  </a:cubicBezTo>
                  <a:cubicBezTo>
                    <a:pt x="-7265" y="155001"/>
                    <a:pt x="-2706" y="188275"/>
                    <a:pt x="15148" y="209738"/>
                  </a:cubicBezTo>
                  <a:cubicBezTo>
                    <a:pt x="48324" y="249362"/>
                    <a:pt x="81499" y="289113"/>
                    <a:pt x="114548" y="328737"/>
                  </a:cubicBezTo>
                  <a:cubicBezTo>
                    <a:pt x="132529" y="350200"/>
                    <a:pt x="171529" y="348676"/>
                    <a:pt x="189889" y="328737"/>
                  </a:cubicBezTo>
                  <a:cubicBezTo>
                    <a:pt x="210782" y="305877"/>
                    <a:pt x="209010" y="276159"/>
                    <a:pt x="189889" y="253172"/>
                  </a:cubicBezTo>
                  <a:cubicBezTo>
                    <a:pt x="185078" y="247330"/>
                    <a:pt x="180266" y="241615"/>
                    <a:pt x="175328" y="235773"/>
                  </a:cubicBezTo>
                  <a:cubicBezTo>
                    <a:pt x="253202" y="236535"/>
                    <a:pt x="331075" y="235773"/>
                    <a:pt x="409076" y="235773"/>
                  </a:cubicBezTo>
                  <a:cubicBezTo>
                    <a:pt x="436934" y="235773"/>
                    <a:pt x="463651" y="211262"/>
                    <a:pt x="462385" y="182306"/>
                  </a:cubicBezTo>
                  <a:cubicBezTo>
                    <a:pt x="461119" y="153350"/>
                    <a:pt x="438960" y="128839"/>
                    <a:pt x="409076" y="128839"/>
                  </a:cubicBezTo>
                  <a:close/>
                </a:path>
              </a:pathLst>
            </a:custGeom>
            <a:grpFill/>
            <a:ln w="0" cap="flat">
              <a:noFill/>
              <a:prstDash val="solid"/>
              <a:miter/>
            </a:ln>
          </p:spPr>
          <p:txBody>
            <a:bodyPr rtlCol="0" anchor="ctr"/>
            <a:lstStyle/>
            <a:p>
              <a:endParaRPr lang="fi-FI"/>
            </a:p>
          </p:txBody>
        </p:sp>
        <p:sp>
          <p:nvSpPr>
            <p:cNvPr id="35" name="Puolivapaa piirto 34">
              <a:extLst>
                <a:ext uri="{FF2B5EF4-FFF2-40B4-BE49-F238E27FC236}">
                  <a16:creationId xmlns:a16="http://schemas.microsoft.com/office/drawing/2014/main" id="{7B0D81D9-DC35-DA3F-3552-9A6227CD1094}"/>
                </a:ext>
              </a:extLst>
            </p:cNvPr>
            <p:cNvSpPr/>
            <p:nvPr/>
          </p:nvSpPr>
          <p:spPr>
            <a:xfrm>
              <a:off x="6623027" y="766106"/>
              <a:ext cx="673070" cy="830611"/>
            </a:xfrm>
            <a:custGeom>
              <a:avLst/>
              <a:gdLst>
                <a:gd name="connsiteX0" fmla="*/ 573375 w 673070"/>
                <a:gd name="connsiteY0" fmla="*/ 454513 h 830611"/>
                <a:gd name="connsiteX1" fmla="*/ 639853 w 673070"/>
                <a:gd name="connsiteY1" fmla="*/ 476357 h 830611"/>
                <a:gd name="connsiteX2" fmla="*/ 670749 w 673070"/>
                <a:gd name="connsiteY2" fmla="*/ 413365 h 830611"/>
                <a:gd name="connsiteX3" fmla="*/ 562992 w 673070"/>
                <a:gd name="connsiteY3" fmla="*/ 211435 h 830611"/>
                <a:gd name="connsiteX4" fmla="*/ 557420 w 673070"/>
                <a:gd name="connsiteY4" fmla="*/ 199497 h 830611"/>
                <a:gd name="connsiteX5" fmla="*/ 556407 w 673070"/>
                <a:gd name="connsiteY5" fmla="*/ 197338 h 830611"/>
                <a:gd name="connsiteX6" fmla="*/ 556027 w 673070"/>
                <a:gd name="connsiteY6" fmla="*/ 196195 h 830611"/>
                <a:gd name="connsiteX7" fmla="*/ 547924 w 673070"/>
                <a:gd name="connsiteY7" fmla="*/ 174097 h 830611"/>
                <a:gd name="connsiteX8" fmla="*/ 531209 w 673070"/>
                <a:gd name="connsiteY8" fmla="*/ 124440 h 830611"/>
                <a:gd name="connsiteX9" fmla="*/ 485244 w 673070"/>
                <a:gd name="connsiteY9" fmla="*/ 26015 h 830611"/>
                <a:gd name="connsiteX10" fmla="*/ 480306 w 673070"/>
                <a:gd name="connsiteY10" fmla="*/ 20046 h 830611"/>
                <a:gd name="connsiteX11" fmla="*/ 446244 w 673070"/>
                <a:gd name="connsiteY11" fmla="*/ 488 h 830611"/>
                <a:gd name="connsiteX12" fmla="*/ 395088 w 673070"/>
                <a:gd name="connsiteY12" fmla="*/ 23602 h 830611"/>
                <a:gd name="connsiteX13" fmla="*/ 393189 w 673070"/>
                <a:gd name="connsiteY13" fmla="*/ 26015 h 830611"/>
                <a:gd name="connsiteX14" fmla="*/ 217181 w 673070"/>
                <a:gd name="connsiteY14" fmla="*/ 253345 h 830611"/>
                <a:gd name="connsiteX15" fmla="*/ 15342 w 673070"/>
                <a:gd name="connsiteY15" fmla="*/ 469118 h 830611"/>
                <a:gd name="connsiteX16" fmla="*/ 15342 w 673070"/>
                <a:gd name="connsiteY16" fmla="*/ 544683 h 830611"/>
                <a:gd name="connsiteX17" fmla="*/ 90683 w 673070"/>
                <a:gd name="connsiteY17" fmla="*/ 544683 h 830611"/>
                <a:gd name="connsiteX18" fmla="*/ 333169 w 673070"/>
                <a:gd name="connsiteY18" fmla="*/ 280015 h 830611"/>
                <a:gd name="connsiteX19" fmla="*/ 332409 w 673070"/>
                <a:gd name="connsiteY19" fmla="*/ 283571 h 830611"/>
                <a:gd name="connsiteX20" fmla="*/ 258080 w 673070"/>
                <a:gd name="connsiteY20" fmla="*/ 638790 h 830611"/>
                <a:gd name="connsiteX21" fmla="*/ 234275 w 673070"/>
                <a:gd name="connsiteY21" fmla="*/ 763504 h 830611"/>
                <a:gd name="connsiteX22" fmla="*/ 271503 w 673070"/>
                <a:gd name="connsiteY22" fmla="*/ 829290 h 830611"/>
                <a:gd name="connsiteX23" fmla="*/ 337094 w 673070"/>
                <a:gd name="connsiteY23" fmla="*/ 791952 h 830611"/>
                <a:gd name="connsiteX24" fmla="*/ 390783 w 673070"/>
                <a:gd name="connsiteY24" fmla="*/ 521315 h 830611"/>
                <a:gd name="connsiteX25" fmla="*/ 451562 w 673070"/>
                <a:gd name="connsiteY25" fmla="*/ 237216 h 830611"/>
                <a:gd name="connsiteX26" fmla="*/ 467897 w 673070"/>
                <a:gd name="connsiteY26" fmla="*/ 269220 h 830611"/>
                <a:gd name="connsiteX27" fmla="*/ 573375 w 673070"/>
                <a:gd name="connsiteY27" fmla="*/ 454640 h 83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73070" h="830611">
                  <a:moveTo>
                    <a:pt x="573375" y="454513"/>
                  </a:moveTo>
                  <a:cubicBezTo>
                    <a:pt x="586797" y="477500"/>
                    <a:pt x="615668" y="486644"/>
                    <a:pt x="639853" y="476357"/>
                  </a:cubicBezTo>
                  <a:cubicBezTo>
                    <a:pt x="662898" y="466578"/>
                    <a:pt x="679360" y="438638"/>
                    <a:pt x="670749" y="413365"/>
                  </a:cubicBezTo>
                  <a:cubicBezTo>
                    <a:pt x="645678" y="340086"/>
                    <a:pt x="596674" y="280396"/>
                    <a:pt x="562992" y="211435"/>
                  </a:cubicBezTo>
                  <a:cubicBezTo>
                    <a:pt x="561093" y="207498"/>
                    <a:pt x="559193" y="203434"/>
                    <a:pt x="557420" y="199497"/>
                  </a:cubicBezTo>
                  <a:cubicBezTo>
                    <a:pt x="557041" y="198608"/>
                    <a:pt x="556661" y="197973"/>
                    <a:pt x="556407" y="197338"/>
                  </a:cubicBezTo>
                  <a:cubicBezTo>
                    <a:pt x="556407" y="197084"/>
                    <a:pt x="556281" y="196830"/>
                    <a:pt x="556027" y="196195"/>
                  </a:cubicBezTo>
                  <a:cubicBezTo>
                    <a:pt x="553495" y="188702"/>
                    <a:pt x="550456" y="181463"/>
                    <a:pt x="547924" y="174097"/>
                  </a:cubicBezTo>
                  <a:cubicBezTo>
                    <a:pt x="542225" y="157587"/>
                    <a:pt x="536907" y="140950"/>
                    <a:pt x="531209" y="124440"/>
                  </a:cubicBezTo>
                  <a:cubicBezTo>
                    <a:pt x="519433" y="90404"/>
                    <a:pt x="506644" y="55098"/>
                    <a:pt x="485244" y="26015"/>
                  </a:cubicBezTo>
                  <a:cubicBezTo>
                    <a:pt x="483725" y="23856"/>
                    <a:pt x="482079" y="21951"/>
                    <a:pt x="480306" y="20046"/>
                  </a:cubicBezTo>
                  <a:cubicBezTo>
                    <a:pt x="472329" y="9759"/>
                    <a:pt x="460933" y="2520"/>
                    <a:pt x="446244" y="488"/>
                  </a:cubicBezTo>
                  <a:cubicBezTo>
                    <a:pt x="425858" y="-2306"/>
                    <a:pt x="406104" y="7092"/>
                    <a:pt x="395088" y="23602"/>
                  </a:cubicBezTo>
                  <a:cubicBezTo>
                    <a:pt x="394455" y="24364"/>
                    <a:pt x="393822" y="25126"/>
                    <a:pt x="393189" y="26015"/>
                  </a:cubicBezTo>
                  <a:cubicBezTo>
                    <a:pt x="336335" y="108692"/>
                    <a:pt x="283025" y="177018"/>
                    <a:pt x="217181" y="253345"/>
                  </a:cubicBezTo>
                  <a:cubicBezTo>
                    <a:pt x="152729" y="327894"/>
                    <a:pt x="84859" y="399395"/>
                    <a:pt x="15342" y="469118"/>
                  </a:cubicBezTo>
                  <a:cubicBezTo>
                    <a:pt x="-4412" y="488930"/>
                    <a:pt x="-5804" y="525125"/>
                    <a:pt x="15342" y="544683"/>
                  </a:cubicBezTo>
                  <a:cubicBezTo>
                    <a:pt x="36615" y="564241"/>
                    <a:pt x="69663" y="565765"/>
                    <a:pt x="90683" y="544683"/>
                  </a:cubicBezTo>
                  <a:cubicBezTo>
                    <a:pt x="175268" y="459847"/>
                    <a:pt x="256688" y="372090"/>
                    <a:pt x="333169" y="280015"/>
                  </a:cubicBezTo>
                  <a:cubicBezTo>
                    <a:pt x="332915" y="281158"/>
                    <a:pt x="332662" y="282301"/>
                    <a:pt x="332409" y="283571"/>
                  </a:cubicBezTo>
                  <a:cubicBezTo>
                    <a:pt x="306958" y="401808"/>
                    <a:pt x="281886" y="520172"/>
                    <a:pt x="258080" y="638790"/>
                  </a:cubicBezTo>
                  <a:cubicBezTo>
                    <a:pt x="249723" y="680192"/>
                    <a:pt x="241113" y="721721"/>
                    <a:pt x="234275" y="763504"/>
                  </a:cubicBezTo>
                  <a:cubicBezTo>
                    <a:pt x="229843" y="790936"/>
                    <a:pt x="241366" y="822305"/>
                    <a:pt x="271503" y="829290"/>
                  </a:cubicBezTo>
                  <a:cubicBezTo>
                    <a:pt x="297207" y="835132"/>
                    <a:pt x="332282" y="821416"/>
                    <a:pt x="337094" y="791952"/>
                  </a:cubicBezTo>
                  <a:cubicBezTo>
                    <a:pt x="351909" y="701274"/>
                    <a:pt x="372042" y="611231"/>
                    <a:pt x="390783" y="521315"/>
                  </a:cubicBezTo>
                  <a:cubicBezTo>
                    <a:pt x="410536" y="426573"/>
                    <a:pt x="430796" y="331831"/>
                    <a:pt x="451562" y="237216"/>
                  </a:cubicBezTo>
                  <a:cubicBezTo>
                    <a:pt x="456881" y="247884"/>
                    <a:pt x="462325" y="258552"/>
                    <a:pt x="467897" y="269220"/>
                  </a:cubicBezTo>
                  <a:cubicBezTo>
                    <a:pt x="501072" y="332212"/>
                    <a:pt x="537414" y="393299"/>
                    <a:pt x="573375" y="454640"/>
                  </a:cubicBezTo>
                  <a:close/>
                </a:path>
              </a:pathLst>
            </a:custGeom>
            <a:grpFill/>
            <a:ln w="0" cap="flat">
              <a:noFill/>
              <a:prstDash val="solid"/>
              <a:miter/>
            </a:ln>
          </p:spPr>
          <p:txBody>
            <a:bodyPr rtlCol="0" anchor="ctr"/>
            <a:lstStyle/>
            <a:p>
              <a:endParaRPr lang="fi-FI"/>
            </a:p>
          </p:txBody>
        </p:sp>
        <p:sp>
          <p:nvSpPr>
            <p:cNvPr id="36" name="Puolivapaa piirto 35">
              <a:extLst>
                <a:ext uri="{FF2B5EF4-FFF2-40B4-BE49-F238E27FC236}">
                  <a16:creationId xmlns:a16="http://schemas.microsoft.com/office/drawing/2014/main" id="{6CD978CC-86DE-1F14-F13A-97C02487CBA1}"/>
                </a:ext>
              </a:extLst>
            </p:cNvPr>
            <p:cNvSpPr/>
            <p:nvPr/>
          </p:nvSpPr>
          <p:spPr>
            <a:xfrm>
              <a:off x="6223758" y="1333606"/>
              <a:ext cx="574160" cy="420813"/>
            </a:xfrm>
            <a:custGeom>
              <a:avLst/>
              <a:gdLst>
                <a:gd name="connsiteX0" fmla="*/ 453611 w 574160"/>
                <a:gd name="connsiteY0" fmla="*/ 65449 h 420813"/>
                <a:gd name="connsiteX1" fmla="*/ 338636 w 574160"/>
                <a:gd name="connsiteY1" fmla="*/ 6521 h 420813"/>
                <a:gd name="connsiteX2" fmla="*/ 269880 w 574160"/>
                <a:gd name="connsiteY2" fmla="*/ 20237 h 420813"/>
                <a:gd name="connsiteX3" fmla="*/ 274058 w 574160"/>
                <a:gd name="connsiteY3" fmla="*/ 90341 h 420813"/>
                <a:gd name="connsiteX4" fmla="*/ 350792 w 574160"/>
                <a:gd name="connsiteY4" fmla="*/ 155746 h 420813"/>
                <a:gd name="connsiteX5" fmla="*/ 264688 w 574160"/>
                <a:gd name="connsiteY5" fmla="*/ 154349 h 420813"/>
                <a:gd name="connsiteX6" fmla="*/ 53352 w 574160"/>
                <a:gd name="connsiteY6" fmla="*/ 141903 h 420813"/>
                <a:gd name="connsiteX7" fmla="*/ 43 w 574160"/>
                <a:gd name="connsiteY7" fmla="*/ 195370 h 420813"/>
                <a:gd name="connsiteX8" fmla="*/ 53352 w 574160"/>
                <a:gd name="connsiteY8" fmla="*/ 248837 h 420813"/>
                <a:gd name="connsiteX9" fmla="*/ 269626 w 574160"/>
                <a:gd name="connsiteY9" fmla="*/ 261410 h 420813"/>
                <a:gd name="connsiteX10" fmla="*/ 365481 w 574160"/>
                <a:gd name="connsiteY10" fmla="*/ 262680 h 420813"/>
                <a:gd name="connsiteX11" fmla="*/ 343322 w 574160"/>
                <a:gd name="connsiteY11" fmla="*/ 281984 h 420813"/>
                <a:gd name="connsiteX12" fmla="*/ 335851 w 574160"/>
                <a:gd name="connsiteY12" fmla="*/ 288080 h 420813"/>
                <a:gd name="connsiteX13" fmla="*/ 321289 w 574160"/>
                <a:gd name="connsiteY13" fmla="*/ 298748 h 420813"/>
                <a:gd name="connsiteX14" fmla="*/ 286721 w 574160"/>
                <a:gd name="connsiteY14" fmla="*/ 321227 h 420813"/>
                <a:gd name="connsiteX15" fmla="*/ 267600 w 574160"/>
                <a:gd name="connsiteY15" fmla="*/ 394379 h 420813"/>
                <a:gd name="connsiteX16" fmla="*/ 340536 w 574160"/>
                <a:gd name="connsiteY16" fmla="*/ 413556 h 420813"/>
                <a:gd name="connsiteX17" fmla="*/ 456904 w 574160"/>
                <a:gd name="connsiteY17" fmla="*/ 323640 h 420813"/>
                <a:gd name="connsiteX18" fmla="*/ 499449 w 574160"/>
                <a:gd name="connsiteY18" fmla="*/ 283889 h 420813"/>
                <a:gd name="connsiteX19" fmla="*/ 524774 w 574160"/>
                <a:gd name="connsiteY19" fmla="*/ 262299 h 420813"/>
                <a:gd name="connsiteX20" fmla="*/ 527307 w 574160"/>
                <a:gd name="connsiteY20" fmla="*/ 260267 h 420813"/>
                <a:gd name="connsiteX21" fmla="*/ 530092 w 574160"/>
                <a:gd name="connsiteY21" fmla="*/ 258235 h 420813"/>
                <a:gd name="connsiteX22" fmla="*/ 547820 w 574160"/>
                <a:gd name="connsiteY22" fmla="*/ 245662 h 420813"/>
                <a:gd name="connsiteX23" fmla="*/ 558583 w 574160"/>
                <a:gd name="connsiteY23" fmla="*/ 161715 h 420813"/>
                <a:gd name="connsiteX24" fmla="*/ 453611 w 574160"/>
                <a:gd name="connsiteY24" fmla="*/ 65576 h 420813"/>
                <a:gd name="connsiteX25" fmla="*/ 336357 w 574160"/>
                <a:gd name="connsiteY25" fmla="*/ 287699 h 420813"/>
                <a:gd name="connsiteX26" fmla="*/ 336231 w 574160"/>
                <a:gd name="connsiteY26" fmla="*/ 287699 h 420813"/>
                <a:gd name="connsiteX27" fmla="*/ 336357 w 574160"/>
                <a:gd name="connsiteY27" fmla="*/ 287699 h 42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4160" h="420813">
                  <a:moveTo>
                    <a:pt x="453611" y="65449"/>
                  </a:moveTo>
                  <a:cubicBezTo>
                    <a:pt x="419296" y="39922"/>
                    <a:pt x="377130" y="24301"/>
                    <a:pt x="338636" y="6521"/>
                  </a:cubicBezTo>
                  <a:cubicBezTo>
                    <a:pt x="314198" y="-4782"/>
                    <a:pt x="287227" y="-2115"/>
                    <a:pt x="269880" y="20237"/>
                  </a:cubicBezTo>
                  <a:cubicBezTo>
                    <a:pt x="254305" y="40430"/>
                    <a:pt x="254305" y="72307"/>
                    <a:pt x="274058" y="90341"/>
                  </a:cubicBezTo>
                  <a:cubicBezTo>
                    <a:pt x="298876" y="113074"/>
                    <a:pt x="324834" y="134410"/>
                    <a:pt x="350792" y="155746"/>
                  </a:cubicBezTo>
                  <a:cubicBezTo>
                    <a:pt x="322049" y="156508"/>
                    <a:pt x="293432" y="155746"/>
                    <a:pt x="264688" y="154349"/>
                  </a:cubicBezTo>
                  <a:cubicBezTo>
                    <a:pt x="194285" y="150920"/>
                    <a:pt x="123882" y="142157"/>
                    <a:pt x="53352" y="141903"/>
                  </a:cubicBezTo>
                  <a:cubicBezTo>
                    <a:pt x="25495" y="141903"/>
                    <a:pt x="-1223" y="166541"/>
                    <a:pt x="43" y="195370"/>
                  </a:cubicBezTo>
                  <a:cubicBezTo>
                    <a:pt x="1309" y="224453"/>
                    <a:pt x="23469" y="248710"/>
                    <a:pt x="53352" y="248837"/>
                  </a:cubicBezTo>
                  <a:cubicBezTo>
                    <a:pt x="125528" y="249091"/>
                    <a:pt x="197577" y="258108"/>
                    <a:pt x="269626" y="261410"/>
                  </a:cubicBezTo>
                  <a:cubicBezTo>
                    <a:pt x="300776" y="262807"/>
                    <a:pt x="333192" y="263823"/>
                    <a:pt x="365481" y="262680"/>
                  </a:cubicBezTo>
                  <a:cubicBezTo>
                    <a:pt x="358263" y="269284"/>
                    <a:pt x="350792" y="275761"/>
                    <a:pt x="343322" y="281984"/>
                  </a:cubicBezTo>
                  <a:cubicBezTo>
                    <a:pt x="340789" y="284016"/>
                    <a:pt x="338383" y="286048"/>
                    <a:pt x="335851" y="288080"/>
                  </a:cubicBezTo>
                  <a:cubicBezTo>
                    <a:pt x="331039" y="291763"/>
                    <a:pt x="326227" y="295319"/>
                    <a:pt x="321289" y="298748"/>
                  </a:cubicBezTo>
                  <a:cubicBezTo>
                    <a:pt x="310019" y="306622"/>
                    <a:pt x="298370" y="314115"/>
                    <a:pt x="286721" y="321227"/>
                  </a:cubicBezTo>
                  <a:cubicBezTo>
                    <a:pt x="262915" y="335705"/>
                    <a:pt x="251899" y="369741"/>
                    <a:pt x="267600" y="394379"/>
                  </a:cubicBezTo>
                  <a:cubicBezTo>
                    <a:pt x="283048" y="418382"/>
                    <a:pt x="314958" y="429050"/>
                    <a:pt x="340536" y="413556"/>
                  </a:cubicBezTo>
                  <a:cubicBezTo>
                    <a:pt x="382575" y="387902"/>
                    <a:pt x="421069" y="357295"/>
                    <a:pt x="456904" y="323640"/>
                  </a:cubicBezTo>
                  <a:cubicBezTo>
                    <a:pt x="471086" y="310305"/>
                    <a:pt x="485014" y="296843"/>
                    <a:pt x="499449" y="283889"/>
                  </a:cubicBezTo>
                  <a:cubicBezTo>
                    <a:pt x="507680" y="276523"/>
                    <a:pt x="516164" y="269284"/>
                    <a:pt x="524774" y="262299"/>
                  </a:cubicBezTo>
                  <a:cubicBezTo>
                    <a:pt x="525914" y="261410"/>
                    <a:pt x="526674" y="260775"/>
                    <a:pt x="527307" y="260267"/>
                  </a:cubicBezTo>
                  <a:cubicBezTo>
                    <a:pt x="528066" y="259759"/>
                    <a:pt x="528953" y="259124"/>
                    <a:pt x="530092" y="258235"/>
                  </a:cubicBezTo>
                  <a:cubicBezTo>
                    <a:pt x="535917" y="253917"/>
                    <a:pt x="541868" y="249726"/>
                    <a:pt x="547820" y="245662"/>
                  </a:cubicBezTo>
                  <a:cubicBezTo>
                    <a:pt x="574791" y="226993"/>
                    <a:pt x="585427" y="186607"/>
                    <a:pt x="558583" y="161715"/>
                  </a:cubicBezTo>
                  <a:cubicBezTo>
                    <a:pt x="523888" y="129584"/>
                    <a:pt x="491599" y="93897"/>
                    <a:pt x="453611" y="65576"/>
                  </a:cubicBezTo>
                  <a:close/>
                  <a:moveTo>
                    <a:pt x="336357" y="287699"/>
                  </a:moveTo>
                  <a:cubicBezTo>
                    <a:pt x="336357" y="287699"/>
                    <a:pt x="336357" y="287699"/>
                    <a:pt x="336231" y="287699"/>
                  </a:cubicBezTo>
                  <a:cubicBezTo>
                    <a:pt x="339017" y="285540"/>
                    <a:pt x="339143" y="285413"/>
                    <a:pt x="336357" y="287699"/>
                  </a:cubicBezTo>
                  <a:close/>
                </a:path>
              </a:pathLst>
            </a:custGeom>
            <a:grpFill/>
            <a:ln w="0" cap="flat">
              <a:noFill/>
              <a:prstDash val="solid"/>
              <a:miter/>
            </a:ln>
          </p:spPr>
          <p:txBody>
            <a:bodyPr rtlCol="0" anchor="ctr"/>
            <a:lstStyle/>
            <a:p>
              <a:endParaRPr lang="fi-FI"/>
            </a:p>
          </p:txBody>
        </p:sp>
        <p:sp>
          <p:nvSpPr>
            <p:cNvPr id="37" name="Puolivapaa piirto 36">
              <a:extLst>
                <a:ext uri="{FF2B5EF4-FFF2-40B4-BE49-F238E27FC236}">
                  <a16:creationId xmlns:a16="http://schemas.microsoft.com/office/drawing/2014/main" id="{AB900578-9C5F-FCCE-0691-318097336425}"/>
                </a:ext>
              </a:extLst>
            </p:cNvPr>
            <p:cNvSpPr/>
            <p:nvPr/>
          </p:nvSpPr>
          <p:spPr>
            <a:xfrm>
              <a:off x="6096290" y="2004464"/>
              <a:ext cx="168536" cy="49275"/>
            </a:xfrm>
            <a:custGeom>
              <a:avLst/>
              <a:gdLst>
                <a:gd name="connsiteX0" fmla="*/ 122319 w 168536"/>
                <a:gd name="connsiteY0" fmla="*/ 5207 h 49275"/>
                <a:gd name="connsiteX1" fmla="*/ 67364 w 168536"/>
                <a:gd name="connsiteY1" fmla="*/ 0 h 49275"/>
                <a:gd name="connsiteX2" fmla="*/ 44065 w 168536"/>
                <a:gd name="connsiteY2" fmla="*/ 0 h 49275"/>
                <a:gd name="connsiteX3" fmla="*/ 11649 w 168536"/>
                <a:gd name="connsiteY3" fmla="*/ 8382 h 49275"/>
                <a:gd name="connsiteX4" fmla="*/ 0 w 168536"/>
                <a:gd name="connsiteY4" fmla="*/ 22606 h 49275"/>
                <a:gd name="connsiteX5" fmla="*/ 26591 w 168536"/>
                <a:gd name="connsiteY5" fmla="*/ 45974 h 49275"/>
                <a:gd name="connsiteX6" fmla="*/ 40900 w 168536"/>
                <a:gd name="connsiteY6" fmla="*/ 49276 h 49275"/>
                <a:gd name="connsiteX7" fmla="*/ 68124 w 168536"/>
                <a:gd name="connsiteY7" fmla="*/ 45974 h 49275"/>
                <a:gd name="connsiteX8" fmla="*/ 70023 w 168536"/>
                <a:gd name="connsiteY8" fmla="*/ 46609 h 49275"/>
                <a:gd name="connsiteX9" fmla="*/ 91423 w 168536"/>
                <a:gd name="connsiteY9" fmla="*/ 45974 h 49275"/>
                <a:gd name="connsiteX10" fmla="*/ 141313 w 168536"/>
                <a:gd name="connsiteY10" fmla="*/ 34925 h 49275"/>
                <a:gd name="connsiteX11" fmla="*/ 157521 w 168536"/>
                <a:gd name="connsiteY11" fmla="*/ 27178 h 49275"/>
                <a:gd name="connsiteX12" fmla="*/ 168537 w 168536"/>
                <a:gd name="connsiteY12" fmla="*/ 22606 h 49275"/>
                <a:gd name="connsiteX13" fmla="*/ 154988 w 168536"/>
                <a:gd name="connsiteY13" fmla="*/ 18034 h 49275"/>
                <a:gd name="connsiteX14" fmla="*/ 122572 w 168536"/>
                <a:gd name="connsiteY14" fmla="*/ 5080 h 4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8536" h="49275">
                  <a:moveTo>
                    <a:pt x="122319" y="5207"/>
                  </a:moveTo>
                  <a:cubicBezTo>
                    <a:pt x="99653" y="635"/>
                    <a:pt x="82179" y="0"/>
                    <a:pt x="67364" y="0"/>
                  </a:cubicBezTo>
                  <a:lnTo>
                    <a:pt x="44065" y="0"/>
                  </a:lnTo>
                  <a:cubicBezTo>
                    <a:pt x="15575" y="0"/>
                    <a:pt x="14942" y="7112"/>
                    <a:pt x="11649" y="8382"/>
                  </a:cubicBezTo>
                  <a:cubicBezTo>
                    <a:pt x="3292" y="11684"/>
                    <a:pt x="0" y="17526"/>
                    <a:pt x="0" y="22606"/>
                  </a:cubicBezTo>
                  <a:cubicBezTo>
                    <a:pt x="0" y="33020"/>
                    <a:pt x="12283" y="44704"/>
                    <a:pt x="26591" y="45974"/>
                  </a:cubicBezTo>
                  <a:cubicBezTo>
                    <a:pt x="27224" y="47879"/>
                    <a:pt x="37607" y="49276"/>
                    <a:pt x="40900" y="49276"/>
                  </a:cubicBezTo>
                  <a:cubicBezTo>
                    <a:pt x="51283" y="49276"/>
                    <a:pt x="59640" y="48006"/>
                    <a:pt x="68124" y="45974"/>
                  </a:cubicBezTo>
                  <a:cubicBezTo>
                    <a:pt x="68757" y="46609"/>
                    <a:pt x="69390" y="46609"/>
                    <a:pt x="70023" y="46609"/>
                  </a:cubicBezTo>
                  <a:cubicBezTo>
                    <a:pt x="77747" y="46609"/>
                    <a:pt x="84332" y="45974"/>
                    <a:pt x="91423" y="45974"/>
                  </a:cubicBezTo>
                  <a:cubicBezTo>
                    <a:pt x="140553" y="40767"/>
                    <a:pt x="141313" y="43434"/>
                    <a:pt x="141313" y="34925"/>
                  </a:cubicBezTo>
                  <a:cubicBezTo>
                    <a:pt x="143845" y="31623"/>
                    <a:pt x="153595" y="33020"/>
                    <a:pt x="157521" y="27178"/>
                  </a:cubicBezTo>
                  <a:cubicBezTo>
                    <a:pt x="162712" y="25908"/>
                    <a:pt x="163345" y="25273"/>
                    <a:pt x="168537" y="22606"/>
                  </a:cubicBezTo>
                  <a:cubicBezTo>
                    <a:pt x="162712" y="18034"/>
                    <a:pt x="155621" y="18034"/>
                    <a:pt x="154988" y="18034"/>
                  </a:cubicBezTo>
                  <a:cubicBezTo>
                    <a:pt x="149797" y="10287"/>
                    <a:pt x="125865" y="6985"/>
                    <a:pt x="122572" y="5080"/>
                  </a:cubicBezTo>
                  <a:close/>
                </a:path>
              </a:pathLst>
            </a:custGeom>
            <a:grpFill/>
            <a:ln w="0" cap="flat">
              <a:noFill/>
              <a:prstDash val="solid"/>
              <a:miter/>
            </a:ln>
          </p:spPr>
          <p:txBody>
            <a:bodyPr rtlCol="0" anchor="ctr"/>
            <a:lstStyle/>
            <a:p>
              <a:endParaRPr lang="fi-FI"/>
            </a:p>
          </p:txBody>
        </p:sp>
        <p:sp>
          <p:nvSpPr>
            <p:cNvPr id="38" name="Puolivapaa piirto 37">
              <a:extLst>
                <a:ext uri="{FF2B5EF4-FFF2-40B4-BE49-F238E27FC236}">
                  <a16:creationId xmlns:a16="http://schemas.microsoft.com/office/drawing/2014/main" id="{20F994F3-C7A0-6653-7B99-564672D3C87A}"/>
                </a:ext>
              </a:extLst>
            </p:cNvPr>
            <p:cNvSpPr/>
            <p:nvPr/>
          </p:nvSpPr>
          <p:spPr>
            <a:xfrm>
              <a:off x="6348652" y="1833648"/>
              <a:ext cx="64705" cy="64262"/>
            </a:xfrm>
            <a:custGeom>
              <a:avLst/>
              <a:gdLst>
                <a:gd name="connsiteX0" fmla="*/ 33682 w 64705"/>
                <a:gd name="connsiteY0" fmla="*/ 64262 h 64262"/>
                <a:gd name="connsiteX1" fmla="*/ 64705 w 64705"/>
                <a:gd name="connsiteY1" fmla="*/ 33782 h 64262"/>
                <a:gd name="connsiteX2" fmla="*/ 64705 w 64705"/>
                <a:gd name="connsiteY2" fmla="*/ 29210 h 64262"/>
                <a:gd name="connsiteX3" fmla="*/ 45332 w 64705"/>
                <a:gd name="connsiteY3" fmla="*/ 0 h 64262"/>
                <a:gd name="connsiteX4" fmla="*/ 0 w 64705"/>
                <a:gd name="connsiteY4" fmla="*/ 29210 h 64262"/>
                <a:gd name="connsiteX5" fmla="*/ 33682 w 64705"/>
                <a:gd name="connsiteY5" fmla="*/ 64262 h 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05" h="64262">
                  <a:moveTo>
                    <a:pt x="33682" y="64262"/>
                  </a:moveTo>
                  <a:cubicBezTo>
                    <a:pt x="49257" y="64262"/>
                    <a:pt x="64705" y="50038"/>
                    <a:pt x="64705" y="33782"/>
                  </a:cubicBezTo>
                  <a:lnTo>
                    <a:pt x="64705" y="29210"/>
                  </a:lnTo>
                  <a:cubicBezTo>
                    <a:pt x="64705" y="7747"/>
                    <a:pt x="56981" y="0"/>
                    <a:pt x="45332" y="0"/>
                  </a:cubicBezTo>
                  <a:cubicBezTo>
                    <a:pt x="34315" y="0"/>
                    <a:pt x="0" y="11684"/>
                    <a:pt x="0" y="29210"/>
                  </a:cubicBezTo>
                  <a:cubicBezTo>
                    <a:pt x="0" y="29845"/>
                    <a:pt x="14182" y="64262"/>
                    <a:pt x="33682" y="64262"/>
                  </a:cubicBezTo>
                  <a:close/>
                </a:path>
              </a:pathLst>
            </a:custGeom>
            <a:grpFill/>
            <a:ln w="0" cap="flat">
              <a:noFill/>
              <a:prstDash val="solid"/>
              <a:miter/>
            </a:ln>
          </p:spPr>
          <p:txBody>
            <a:bodyPr rtlCol="0" anchor="ctr"/>
            <a:lstStyle/>
            <a:p>
              <a:endParaRPr lang="fi-FI"/>
            </a:p>
          </p:txBody>
        </p:sp>
        <p:sp>
          <p:nvSpPr>
            <p:cNvPr id="39" name="Puolivapaa piirto 38">
              <a:extLst>
                <a:ext uri="{FF2B5EF4-FFF2-40B4-BE49-F238E27FC236}">
                  <a16:creationId xmlns:a16="http://schemas.microsoft.com/office/drawing/2014/main" id="{5471941F-9689-34E7-C8B7-6D67453BC591}"/>
                </a:ext>
              </a:extLst>
            </p:cNvPr>
            <p:cNvSpPr/>
            <p:nvPr/>
          </p:nvSpPr>
          <p:spPr>
            <a:xfrm>
              <a:off x="6293444" y="1686583"/>
              <a:ext cx="659585" cy="542416"/>
            </a:xfrm>
            <a:custGeom>
              <a:avLst/>
              <a:gdLst>
                <a:gd name="connsiteX0" fmla="*/ 656420 w 659585"/>
                <a:gd name="connsiteY0" fmla="*/ 35814 h 542416"/>
                <a:gd name="connsiteX1" fmla="*/ 659586 w 659585"/>
                <a:gd name="connsiteY1" fmla="*/ 20828 h 542416"/>
                <a:gd name="connsiteX2" fmla="*/ 658320 w 659585"/>
                <a:gd name="connsiteY2" fmla="*/ 16256 h 542416"/>
                <a:gd name="connsiteX3" fmla="*/ 637553 w 659585"/>
                <a:gd name="connsiteY3" fmla="*/ 0 h 542416"/>
                <a:gd name="connsiteX4" fmla="*/ 605137 w 659585"/>
                <a:gd name="connsiteY4" fmla="*/ 11049 h 542416"/>
                <a:gd name="connsiteX5" fmla="*/ 600579 w 659585"/>
                <a:gd name="connsiteY5" fmla="*/ 10414 h 542416"/>
                <a:gd name="connsiteX6" fmla="*/ 580446 w 659585"/>
                <a:gd name="connsiteY6" fmla="*/ 24003 h 542416"/>
                <a:gd name="connsiteX7" fmla="*/ 545750 w 659585"/>
                <a:gd name="connsiteY7" fmla="*/ 198247 h 542416"/>
                <a:gd name="connsiteX8" fmla="*/ 545118 w 659585"/>
                <a:gd name="connsiteY8" fmla="*/ 204089 h 542416"/>
                <a:gd name="connsiteX9" fmla="*/ 543851 w 659585"/>
                <a:gd name="connsiteY9" fmla="*/ 213233 h 542416"/>
                <a:gd name="connsiteX10" fmla="*/ 414441 w 659585"/>
                <a:gd name="connsiteY10" fmla="*/ 326009 h 542416"/>
                <a:gd name="connsiteX11" fmla="*/ 339226 w 659585"/>
                <a:gd name="connsiteY11" fmla="*/ 408686 h 542416"/>
                <a:gd name="connsiteX12" fmla="*/ 337960 w 659585"/>
                <a:gd name="connsiteY12" fmla="*/ 402844 h 542416"/>
                <a:gd name="connsiteX13" fmla="*/ 343785 w 659585"/>
                <a:gd name="connsiteY13" fmla="*/ 310642 h 542416"/>
                <a:gd name="connsiteX14" fmla="*/ 339859 w 659585"/>
                <a:gd name="connsiteY14" fmla="*/ 280162 h 542416"/>
                <a:gd name="connsiteX15" fmla="*/ 292629 w 659585"/>
                <a:gd name="connsiteY15" fmla="*/ 261366 h 542416"/>
                <a:gd name="connsiteX16" fmla="*/ 275154 w 659585"/>
                <a:gd name="connsiteY16" fmla="*/ 263906 h 542416"/>
                <a:gd name="connsiteX17" fmla="*/ 209057 w 659585"/>
                <a:gd name="connsiteY17" fmla="*/ 340487 h 542416"/>
                <a:gd name="connsiteX18" fmla="*/ 225898 w 659585"/>
                <a:gd name="connsiteY18" fmla="*/ 259334 h 542416"/>
                <a:gd name="connsiteX19" fmla="*/ 225898 w 659585"/>
                <a:gd name="connsiteY19" fmla="*/ 256794 h 542416"/>
                <a:gd name="connsiteX20" fmla="*/ 209057 w 659585"/>
                <a:gd name="connsiteY20" fmla="*/ 240538 h 542416"/>
                <a:gd name="connsiteX21" fmla="*/ 198674 w 659585"/>
                <a:gd name="connsiteY21" fmla="*/ 244475 h 542416"/>
                <a:gd name="connsiteX22" fmla="*/ 162459 w 659585"/>
                <a:gd name="connsiteY22" fmla="*/ 263906 h 542416"/>
                <a:gd name="connsiteX23" fmla="*/ 153342 w 659585"/>
                <a:gd name="connsiteY23" fmla="*/ 311277 h 542416"/>
                <a:gd name="connsiteX24" fmla="*/ 68630 w 659585"/>
                <a:gd name="connsiteY24" fmla="*/ 403479 h 542416"/>
                <a:gd name="connsiteX25" fmla="*/ 62806 w 659585"/>
                <a:gd name="connsiteY25" fmla="*/ 391160 h 542416"/>
                <a:gd name="connsiteX26" fmla="*/ 88004 w 659585"/>
                <a:gd name="connsiteY26" fmla="*/ 273050 h 542416"/>
                <a:gd name="connsiteX27" fmla="*/ 89903 w 659585"/>
                <a:gd name="connsiteY27" fmla="*/ 264668 h 542416"/>
                <a:gd name="connsiteX28" fmla="*/ 49130 w 659585"/>
                <a:gd name="connsiteY28" fmla="*/ 239395 h 542416"/>
                <a:gd name="connsiteX29" fmla="*/ 41406 w 659585"/>
                <a:gd name="connsiteY29" fmla="*/ 241300 h 542416"/>
                <a:gd name="connsiteX30" fmla="*/ 0 w 659585"/>
                <a:gd name="connsiteY30" fmla="*/ 361442 h 542416"/>
                <a:gd name="connsiteX31" fmla="*/ 60147 w 659585"/>
                <a:gd name="connsiteY31" fmla="*/ 429641 h 542416"/>
                <a:gd name="connsiteX32" fmla="*/ 145238 w 659585"/>
                <a:gd name="connsiteY32" fmla="*/ 368427 h 542416"/>
                <a:gd name="connsiteX33" fmla="*/ 141693 w 659585"/>
                <a:gd name="connsiteY33" fmla="*/ 420497 h 542416"/>
                <a:gd name="connsiteX34" fmla="*/ 167524 w 659585"/>
                <a:gd name="connsiteY34" fmla="*/ 432816 h 542416"/>
                <a:gd name="connsiteX35" fmla="*/ 182466 w 659585"/>
                <a:gd name="connsiteY35" fmla="*/ 440563 h 542416"/>
                <a:gd name="connsiteX36" fmla="*/ 199940 w 659585"/>
                <a:gd name="connsiteY36" fmla="*/ 423672 h 542416"/>
                <a:gd name="connsiteX37" fmla="*/ 274395 w 659585"/>
                <a:gd name="connsiteY37" fmla="*/ 297053 h 542416"/>
                <a:gd name="connsiteX38" fmla="*/ 277687 w 659585"/>
                <a:gd name="connsiteY38" fmla="*/ 308737 h 542416"/>
                <a:gd name="connsiteX39" fmla="*/ 269330 w 659585"/>
                <a:gd name="connsiteY39" fmla="*/ 402844 h 542416"/>
                <a:gd name="connsiteX40" fmla="*/ 311369 w 659585"/>
                <a:gd name="connsiteY40" fmla="*/ 448310 h 542416"/>
                <a:gd name="connsiteX41" fmla="*/ 400133 w 659585"/>
                <a:gd name="connsiteY41" fmla="*/ 389763 h 542416"/>
                <a:gd name="connsiteX42" fmla="*/ 398740 w 659585"/>
                <a:gd name="connsiteY42" fmla="*/ 417195 h 542416"/>
                <a:gd name="connsiteX43" fmla="*/ 436347 w 659585"/>
                <a:gd name="connsiteY43" fmla="*/ 477520 h 542416"/>
                <a:gd name="connsiteX44" fmla="*/ 517893 w 659585"/>
                <a:gd name="connsiteY44" fmla="*/ 402844 h 542416"/>
                <a:gd name="connsiteX45" fmla="*/ 512702 w 659585"/>
                <a:gd name="connsiteY45" fmla="*/ 483997 h 542416"/>
                <a:gd name="connsiteX46" fmla="*/ 519793 w 659585"/>
                <a:gd name="connsiteY46" fmla="*/ 542417 h 542416"/>
                <a:gd name="connsiteX47" fmla="*/ 519793 w 659585"/>
                <a:gd name="connsiteY47" fmla="*/ 537210 h 542416"/>
                <a:gd name="connsiteX48" fmla="*/ 523718 w 659585"/>
                <a:gd name="connsiteY48" fmla="*/ 540512 h 542416"/>
                <a:gd name="connsiteX49" fmla="*/ 523085 w 659585"/>
                <a:gd name="connsiteY49" fmla="*/ 530733 h 542416"/>
                <a:gd name="connsiteX50" fmla="*/ 525617 w 659585"/>
                <a:gd name="connsiteY50" fmla="*/ 532638 h 542416"/>
                <a:gd name="connsiteX51" fmla="*/ 526250 w 659585"/>
                <a:gd name="connsiteY51" fmla="*/ 529336 h 542416"/>
                <a:gd name="connsiteX52" fmla="*/ 531442 w 659585"/>
                <a:gd name="connsiteY52" fmla="*/ 538480 h 542416"/>
                <a:gd name="connsiteX53" fmla="*/ 530809 w 659585"/>
                <a:gd name="connsiteY53" fmla="*/ 529336 h 542416"/>
                <a:gd name="connsiteX54" fmla="*/ 535367 w 659585"/>
                <a:gd name="connsiteY54" fmla="*/ 535178 h 542416"/>
                <a:gd name="connsiteX55" fmla="*/ 535367 w 659585"/>
                <a:gd name="connsiteY55" fmla="*/ 529336 h 542416"/>
                <a:gd name="connsiteX56" fmla="*/ 547017 w 659585"/>
                <a:gd name="connsiteY56" fmla="*/ 536448 h 542416"/>
                <a:gd name="connsiteX57" fmla="*/ 554741 w 659585"/>
                <a:gd name="connsiteY57" fmla="*/ 528701 h 542416"/>
                <a:gd name="connsiteX58" fmla="*/ 556007 w 659585"/>
                <a:gd name="connsiteY58" fmla="*/ 526161 h 542416"/>
                <a:gd name="connsiteX59" fmla="*/ 557906 w 659585"/>
                <a:gd name="connsiteY59" fmla="*/ 530733 h 542416"/>
                <a:gd name="connsiteX60" fmla="*/ 560439 w 659585"/>
                <a:gd name="connsiteY60" fmla="*/ 528193 h 542416"/>
                <a:gd name="connsiteX61" fmla="*/ 562338 w 659585"/>
                <a:gd name="connsiteY61" fmla="*/ 528828 h 542416"/>
                <a:gd name="connsiteX62" fmla="*/ 565631 w 659585"/>
                <a:gd name="connsiteY62" fmla="*/ 527558 h 542416"/>
                <a:gd name="connsiteX63" fmla="*/ 567530 w 659585"/>
                <a:gd name="connsiteY63" fmla="*/ 530860 h 542416"/>
                <a:gd name="connsiteX64" fmla="*/ 568163 w 659585"/>
                <a:gd name="connsiteY64" fmla="*/ 528320 h 542416"/>
                <a:gd name="connsiteX65" fmla="*/ 572722 w 659585"/>
                <a:gd name="connsiteY65" fmla="*/ 530860 h 542416"/>
                <a:gd name="connsiteX66" fmla="*/ 572089 w 659585"/>
                <a:gd name="connsiteY66" fmla="*/ 522478 h 542416"/>
                <a:gd name="connsiteX67" fmla="*/ 576647 w 659585"/>
                <a:gd name="connsiteY67" fmla="*/ 530860 h 542416"/>
                <a:gd name="connsiteX68" fmla="*/ 576647 w 659585"/>
                <a:gd name="connsiteY68" fmla="*/ 525653 h 542416"/>
                <a:gd name="connsiteX69" fmla="*/ 582471 w 659585"/>
                <a:gd name="connsiteY69" fmla="*/ 532765 h 542416"/>
                <a:gd name="connsiteX70" fmla="*/ 583738 w 659585"/>
                <a:gd name="connsiteY70" fmla="*/ 530860 h 542416"/>
                <a:gd name="connsiteX71" fmla="*/ 589562 w 659585"/>
                <a:gd name="connsiteY71" fmla="*/ 532765 h 542416"/>
                <a:gd name="connsiteX72" fmla="*/ 588296 w 659585"/>
                <a:gd name="connsiteY72" fmla="*/ 522986 h 542416"/>
                <a:gd name="connsiteX73" fmla="*/ 590829 w 659585"/>
                <a:gd name="connsiteY73" fmla="*/ 472948 h 542416"/>
                <a:gd name="connsiteX74" fmla="*/ 656040 w 659585"/>
                <a:gd name="connsiteY74" fmla="*/ 35687 h 542416"/>
                <a:gd name="connsiteX75" fmla="*/ 444958 w 659585"/>
                <a:gd name="connsiteY75" fmla="*/ 443230 h 542416"/>
                <a:gd name="connsiteX76" fmla="*/ 441032 w 659585"/>
                <a:gd name="connsiteY76" fmla="*/ 435483 h 542416"/>
                <a:gd name="connsiteX77" fmla="*/ 534861 w 659585"/>
                <a:gd name="connsiteY77" fmla="*/ 280924 h 542416"/>
                <a:gd name="connsiteX78" fmla="*/ 444831 w 659585"/>
                <a:gd name="connsiteY78" fmla="*/ 443230 h 542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59585" h="542416">
                  <a:moveTo>
                    <a:pt x="656420" y="35814"/>
                  </a:moveTo>
                  <a:cubicBezTo>
                    <a:pt x="657053" y="33274"/>
                    <a:pt x="659586" y="26035"/>
                    <a:pt x="659586" y="20828"/>
                  </a:cubicBezTo>
                  <a:cubicBezTo>
                    <a:pt x="659586" y="18923"/>
                    <a:pt x="659586" y="16891"/>
                    <a:pt x="658320" y="16256"/>
                  </a:cubicBezTo>
                  <a:cubicBezTo>
                    <a:pt x="657686" y="4572"/>
                    <a:pt x="648569" y="0"/>
                    <a:pt x="637553" y="0"/>
                  </a:cubicBezTo>
                  <a:cubicBezTo>
                    <a:pt x="626537" y="0"/>
                    <a:pt x="612988" y="4572"/>
                    <a:pt x="605137" y="11049"/>
                  </a:cubicBezTo>
                  <a:cubicBezTo>
                    <a:pt x="603871" y="10414"/>
                    <a:pt x="601845" y="10414"/>
                    <a:pt x="600579" y="10414"/>
                  </a:cubicBezTo>
                  <a:cubicBezTo>
                    <a:pt x="592855" y="10414"/>
                    <a:pt x="582471" y="15621"/>
                    <a:pt x="580446" y="24003"/>
                  </a:cubicBezTo>
                  <a:cubicBezTo>
                    <a:pt x="562972" y="78486"/>
                    <a:pt x="552208" y="154178"/>
                    <a:pt x="545750" y="198247"/>
                  </a:cubicBezTo>
                  <a:cubicBezTo>
                    <a:pt x="545750" y="200152"/>
                    <a:pt x="545118" y="202184"/>
                    <a:pt x="545118" y="204089"/>
                  </a:cubicBezTo>
                  <a:lnTo>
                    <a:pt x="543851" y="213233"/>
                  </a:lnTo>
                  <a:cubicBezTo>
                    <a:pt x="490922" y="215519"/>
                    <a:pt x="439386" y="258191"/>
                    <a:pt x="414441" y="326009"/>
                  </a:cubicBezTo>
                  <a:cubicBezTo>
                    <a:pt x="379873" y="370713"/>
                    <a:pt x="346824" y="408686"/>
                    <a:pt x="339226" y="408686"/>
                  </a:cubicBezTo>
                  <a:cubicBezTo>
                    <a:pt x="338593" y="408686"/>
                    <a:pt x="337960" y="406781"/>
                    <a:pt x="337960" y="402844"/>
                  </a:cubicBezTo>
                  <a:cubicBezTo>
                    <a:pt x="337960" y="386588"/>
                    <a:pt x="343785" y="342519"/>
                    <a:pt x="343785" y="310642"/>
                  </a:cubicBezTo>
                  <a:cubicBezTo>
                    <a:pt x="343785" y="297688"/>
                    <a:pt x="342519" y="286004"/>
                    <a:pt x="339859" y="280162"/>
                  </a:cubicBezTo>
                  <a:cubicBezTo>
                    <a:pt x="334035" y="267208"/>
                    <a:pt x="310736" y="261366"/>
                    <a:pt x="292629" y="261366"/>
                  </a:cubicBezTo>
                  <a:cubicBezTo>
                    <a:pt x="285538" y="261366"/>
                    <a:pt x="279713" y="262001"/>
                    <a:pt x="275154" y="263906"/>
                  </a:cubicBezTo>
                  <a:cubicBezTo>
                    <a:pt x="244132" y="276225"/>
                    <a:pt x="219440" y="324993"/>
                    <a:pt x="209057" y="340487"/>
                  </a:cubicBezTo>
                  <a:cubicBezTo>
                    <a:pt x="213615" y="319659"/>
                    <a:pt x="222605" y="277495"/>
                    <a:pt x="225898" y="259334"/>
                  </a:cubicBezTo>
                  <a:lnTo>
                    <a:pt x="225898" y="256794"/>
                  </a:lnTo>
                  <a:cubicBezTo>
                    <a:pt x="225898" y="248412"/>
                    <a:pt x="218174" y="240538"/>
                    <a:pt x="209057" y="240538"/>
                  </a:cubicBezTo>
                  <a:cubicBezTo>
                    <a:pt x="205891" y="240538"/>
                    <a:pt x="201966" y="241808"/>
                    <a:pt x="198674" y="244475"/>
                  </a:cubicBezTo>
                  <a:cubicBezTo>
                    <a:pt x="184491" y="249682"/>
                    <a:pt x="167017" y="244475"/>
                    <a:pt x="162459" y="263906"/>
                  </a:cubicBezTo>
                  <a:cubicBezTo>
                    <a:pt x="159546" y="276860"/>
                    <a:pt x="156381" y="293497"/>
                    <a:pt x="153342" y="311277"/>
                  </a:cubicBezTo>
                  <a:cubicBezTo>
                    <a:pt x="129030" y="344932"/>
                    <a:pt x="84838" y="403479"/>
                    <a:pt x="68630" y="403479"/>
                  </a:cubicBezTo>
                  <a:cubicBezTo>
                    <a:pt x="62806" y="403479"/>
                    <a:pt x="62806" y="395097"/>
                    <a:pt x="62806" y="391160"/>
                  </a:cubicBezTo>
                  <a:cubicBezTo>
                    <a:pt x="62806" y="361950"/>
                    <a:pt x="86105" y="288544"/>
                    <a:pt x="88004" y="273050"/>
                  </a:cubicBezTo>
                  <a:cubicBezTo>
                    <a:pt x="89270" y="270510"/>
                    <a:pt x="89903" y="267208"/>
                    <a:pt x="89903" y="264668"/>
                  </a:cubicBezTo>
                  <a:cubicBezTo>
                    <a:pt x="89903" y="243840"/>
                    <a:pt x="65338" y="239395"/>
                    <a:pt x="49130" y="239395"/>
                  </a:cubicBezTo>
                  <a:cubicBezTo>
                    <a:pt x="46598" y="239395"/>
                    <a:pt x="43939" y="239395"/>
                    <a:pt x="41406" y="241300"/>
                  </a:cubicBezTo>
                  <a:cubicBezTo>
                    <a:pt x="20007" y="253619"/>
                    <a:pt x="0" y="324358"/>
                    <a:pt x="0" y="361442"/>
                  </a:cubicBezTo>
                  <a:cubicBezTo>
                    <a:pt x="0" y="398526"/>
                    <a:pt x="22032" y="429641"/>
                    <a:pt x="60147" y="429641"/>
                  </a:cubicBezTo>
                  <a:cubicBezTo>
                    <a:pt x="91296" y="429641"/>
                    <a:pt x="120040" y="401320"/>
                    <a:pt x="145238" y="368427"/>
                  </a:cubicBezTo>
                  <a:cubicBezTo>
                    <a:pt x="143085" y="387731"/>
                    <a:pt x="141693" y="406019"/>
                    <a:pt x="141693" y="420497"/>
                  </a:cubicBezTo>
                  <a:cubicBezTo>
                    <a:pt x="144985" y="432181"/>
                    <a:pt x="153975" y="426974"/>
                    <a:pt x="167524" y="432816"/>
                  </a:cubicBezTo>
                  <a:cubicBezTo>
                    <a:pt x="172715" y="438023"/>
                    <a:pt x="177907" y="440563"/>
                    <a:pt x="182466" y="440563"/>
                  </a:cubicBezTo>
                  <a:cubicBezTo>
                    <a:pt x="189557" y="440563"/>
                    <a:pt x="196014" y="434721"/>
                    <a:pt x="199940" y="423672"/>
                  </a:cubicBezTo>
                  <a:cubicBezTo>
                    <a:pt x="221972" y="377571"/>
                    <a:pt x="241979" y="334772"/>
                    <a:pt x="274395" y="297053"/>
                  </a:cubicBezTo>
                  <a:cubicBezTo>
                    <a:pt x="276927" y="297688"/>
                    <a:pt x="277687" y="302260"/>
                    <a:pt x="277687" y="308737"/>
                  </a:cubicBezTo>
                  <a:cubicBezTo>
                    <a:pt x="277687" y="329565"/>
                    <a:pt x="269330" y="372364"/>
                    <a:pt x="269330" y="402844"/>
                  </a:cubicBezTo>
                  <a:cubicBezTo>
                    <a:pt x="269330" y="433324"/>
                    <a:pt x="279080" y="448310"/>
                    <a:pt x="311369" y="448310"/>
                  </a:cubicBezTo>
                  <a:cubicBezTo>
                    <a:pt x="338340" y="448310"/>
                    <a:pt x="371642" y="421386"/>
                    <a:pt x="400133" y="389763"/>
                  </a:cubicBezTo>
                  <a:cubicBezTo>
                    <a:pt x="399246" y="398653"/>
                    <a:pt x="398740" y="407797"/>
                    <a:pt x="398740" y="417195"/>
                  </a:cubicBezTo>
                  <a:cubicBezTo>
                    <a:pt x="398740" y="441833"/>
                    <a:pt x="410389" y="477520"/>
                    <a:pt x="436347" y="477520"/>
                  </a:cubicBezTo>
                  <a:cubicBezTo>
                    <a:pt x="471929" y="477520"/>
                    <a:pt x="507510" y="426212"/>
                    <a:pt x="517893" y="402844"/>
                  </a:cubicBezTo>
                  <a:cubicBezTo>
                    <a:pt x="515994" y="422275"/>
                    <a:pt x="512702" y="454152"/>
                    <a:pt x="512702" y="483997"/>
                  </a:cubicBezTo>
                  <a:cubicBezTo>
                    <a:pt x="512702" y="506730"/>
                    <a:pt x="513968" y="528828"/>
                    <a:pt x="519793" y="542417"/>
                  </a:cubicBezTo>
                  <a:lnTo>
                    <a:pt x="519793" y="537210"/>
                  </a:lnTo>
                  <a:cubicBezTo>
                    <a:pt x="522325" y="537210"/>
                    <a:pt x="522325" y="538480"/>
                    <a:pt x="523718" y="540512"/>
                  </a:cubicBezTo>
                  <a:cubicBezTo>
                    <a:pt x="523718" y="537210"/>
                    <a:pt x="523085" y="532765"/>
                    <a:pt x="523085" y="530733"/>
                  </a:cubicBezTo>
                  <a:lnTo>
                    <a:pt x="525617" y="532638"/>
                  </a:lnTo>
                  <a:cubicBezTo>
                    <a:pt x="525617" y="531368"/>
                    <a:pt x="526250" y="530733"/>
                    <a:pt x="526250" y="529336"/>
                  </a:cubicBezTo>
                  <a:cubicBezTo>
                    <a:pt x="526250" y="529336"/>
                    <a:pt x="526250" y="528701"/>
                    <a:pt x="531442" y="538480"/>
                  </a:cubicBezTo>
                  <a:cubicBezTo>
                    <a:pt x="531442" y="534543"/>
                    <a:pt x="530809" y="532638"/>
                    <a:pt x="530809" y="529336"/>
                  </a:cubicBezTo>
                  <a:cubicBezTo>
                    <a:pt x="532075" y="532638"/>
                    <a:pt x="534734" y="535178"/>
                    <a:pt x="535367" y="535178"/>
                  </a:cubicBezTo>
                  <a:lnTo>
                    <a:pt x="535367" y="529336"/>
                  </a:lnTo>
                  <a:cubicBezTo>
                    <a:pt x="538533" y="530606"/>
                    <a:pt x="545750" y="533908"/>
                    <a:pt x="547017" y="536448"/>
                  </a:cubicBezTo>
                  <a:cubicBezTo>
                    <a:pt x="547017" y="534543"/>
                    <a:pt x="552208" y="529971"/>
                    <a:pt x="554741" y="528701"/>
                  </a:cubicBezTo>
                  <a:lnTo>
                    <a:pt x="556007" y="526161"/>
                  </a:lnTo>
                  <a:cubicBezTo>
                    <a:pt x="556007" y="527431"/>
                    <a:pt x="557906" y="529463"/>
                    <a:pt x="557906" y="530733"/>
                  </a:cubicBezTo>
                  <a:cubicBezTo>
                    <a:pt x="557906" y="529463"/>
                    <a:pt x="560439" y="528193"/>
                    <a:pt x="560439" y="528193"/>
                  </a:cubicBezTo>
                  <a:cubicBezTo>
                    <a:pt x="561072" y="528828"/>
                    <a:pt x="561705" y="528828"/>
                    <a:pt x="562338" y="528828"/>
                  </a:cubicBezTo>
                  <a:cubicBezTo>
                    <a:pt x="564238" y="528828"/>
                    <a:pt x="564871" y="528828"/>
                    <a:pt x="565631" y="527558"/>
                  </a:cubicBezTo>
                  <a:cubicBezTo>
                    <a:pt x="566264" y="528828"/>
                    <a:pt x="566264" y="529463"/>
                    <a:pt x="567530" y="530860"/>
                  </a:cubicBezTo>
                  <a:cubicBezTo>
                    <a:pt x="567530" y="529590"/>
                    <a:pt x="568163" y="529590"/>
                    <a:pt x="568163" y="528320"/>
                  </a:cubicBezTo>
                  <a:cubicBezTo>
                    <a:pt x="568163" y="527685"/>
                    <a:pt x="570695" y="530860"/>
                    <a:pt x="572722" y="530860"/>
                  </a:cubicBezTo>
                  <a:cubicBezTo>
                    <a:pt x="572089" y="527558"/>
                    <a:pt x="572089" y="525653"/>
                    <a:pt x="572089" y="522478"/>
                  </a:cubicBezTo>
                  <a:cubicBezTo>
                    <a:pt x="573988" y="525780"/>
                    <a:pt x="573354" y="530860"/>
                    <a:pt x="576647" y="530860"/>
                  </a:cubicBezTo>
                  <a:lnTo>
                    <a:pt x="576647" y="525653"/>
                  </a:lnTo>
                  <a:cubicBezTo>
                    <a:pt x="578546" y="528955"/>
                    <a:pt x="580572" y="532130"/>
                    <a:pt x="582471" y="532765"/>
                  </a:cubicBezTo>
                  <a:cubicBezTo>
                    <a:pt x="582471" y="532765"/>
                    <a:pt x="582471" y="530860"/>
                    <a:pt x="583738" y="530860"/>
                  </a:cubicBezTo>
                  <a:cubicBezTo>
                    <a:pt x="585637" y="530860"/>
                    <a:pt x="587663" y="532765"/>
                    <a:pt x="589562" y="532765"/>
                  </a:cubicBezTo>
                  <a:cubicBezTo>
                    <a:pt x="588296" y="529463"/>
                    <a:pt x="588296" y="525653"/>
                    <a:pt x="588296" y="522986"/>
                  </a:cubicBezTo>
                  <a:cubicBezTo>
                    <a:pt x="588296" y="514477"/>
                    <a:pt x="588929" y="485267"/>
                    <a:pt x="590829" y="472948"/>
                  </a:cubicBezTo>
                  <a:cubicBezTo>
                    <a:pt x="608303" y="339217"/>
                    <a:pt x="628816" y="176530"/>
                    <a:pt x="656040" y="35687"/>
                  </a:cubicBezTo>
                  <a:close/>
                  <a:moveTo>
                    <a:pt x="444958" y="443230"/>
                  </a:moveTo>
                  <a:cubicBezTo>
                    <a:pt x="441792" y="443230"/>
                    <a:pt x="441032" y="438658"/>
                    <a:pt x="441032" y="435483"/>
                  </a:cubicBezTo>
                  <a:cubicBezTo>
                    <a:pt x="453948" y="381635"/>
                    <a:pt x="482438" y="316611"/>
                    <a:pt x="534861" y="280924"/>
                  </a:cubicBezTo>
                  <a:cubicBezTo>
                    <a:pt x="519286" y="319278"/>
                    <a:pt x="492189" y="417322"/>
                    <a:pt x="444831" y="443230"/>
                  </a:cubicBezTo>
                  <a:close/>
                </a:path>
              </a:pathLst>
            </a:custGeom>
            <a:grpFill/>
            <a:ln w="0" cap="flat">
              <a:noFill/>
              <a:prstDash val="solid"/>
              <a:miter/>
            </a:ln>
          </p:spPr>
          <p:txBody>
            <a:bodyPr rtlCol="0" anchor="ctr"/>
            <a:lstStyle/>
            <a:p>
              <a:endParaRPr lang="fi-FI"/>
            </a:p>
          </p:txBody>
        </p:sp>
        <p:sp>
          <p:nvSpPr>
            <p:cNvPr id="40" name="Puolivapaa piirto 39">
              <a:extLst>
                <a:ext uri="{FF2B5EF4-FFF2-40B4-BE49-F238E27FC236}">
                  <a16:creationId xmlns:a16="http://schemas.microsoft.com/office/drawing/2014/main" id="{810D21B3-A702-1A02-ED01-E070EB413797}"/>
                </a:ext>
              </a:extLst>
            </p:cNvPr>
            <p:cNvSpPr/>
            <p:nvPr/>
          </p:nvSpPr>
          <p:spPr>
            <a:xfrm>
              <a:off x="7189437" y="2149751"/>
              <a:ext cx="1899" cy="3302"/>
            </a:xfrm>
            <a:custGeom>
              <a:avLst/>
              <a:gdLst>
                <a:gd name="connsiteX0" fmla="*/ 0 w 1899"/>
                <a:gd name="connsiteY0" fmla="*/ 2032 h 3302"/>
                <a:gd name="connsiteX1" fmla="*/ 1899 w 1899"/>
                <a:gd name="connsiteY1" fmla="*/ 3302 h 3302"/>
                <a:gd name="connsiteX2" fmla="*/ 633 w 1899"/>
                <a:gd name="connsiteY2" fmla="*/ 0 h 3302"/>
                <a:gd name="connsiteX3" fmla="*/ 0 w 1899"/>
                <a:gd name="connsiteY3" fmla="*/ 1905 h 3302"/>
              </a:gdLst>
              <a:ahLst/>
              <a:cxnLst>
                <a:cxn ang="0">
                  <a:pos x="connsiteX0" y="connsiteY0"/>
                </a:cxn>
                <a:cxn ang="0">
                  <a:pos x="connsiteX1" y="connsiteY1"/>
                </a:cxn>
                <a:cxn ang="0">
                  <a:pos x="connsiteX2" y="connsiteY2"/>
                </a:cxn>
                <a:cxn ang="0">
                  <a:pos x="connsiteX3" y="connsiteY3"/>
                </a:cxn>
              </a:cxnLst>
              <a:rect l="l" t="t" r="r" b="b"/>
              <a:pathLst>
                <a:path w="1899" h="3302">
                  <a:moveTo>
                    <a:pt x="0" y="2032"/>
                  </a:moveTo>
                  <a:cubicBezTo>
                    <a:pt x="1266" y="2667"/>
                    <a:pt x="1899" y="3302"/>
                    <a:pt x="1899" y="3302"/>
                  </a:cubicBezTo>
                  <a:cubicBezTo>
                    <a:pt x="1899" y="2032"/>
                    <a:pt x="1266" y="762"/>
                    <a:pt x="633" y="0"/>
                  </a:cubicBezTo>
                  <a:cubicBezTo>
                    <a:pt x="0" y="635"/>
                    <a:pt x="0" y="1905"/>
                    <a:pt x="0" y="1905"/>
                  </a:cubicBezTo>
                  <a:close/>
                </a:path>
              </a:pathLst>
            </a:custGeom>
            <a:grpFill/>
            <a:ln w="0" cap="flat">
              <a:noFill/>
              <a:prstDash val="solid"/>
              <a:miter/>
            </a:ln>
          </p:spPr>
          <p:txBody>
            <a:bodyPr rtlCol="0" anchor="ctr"/>
            <a:lstStyle/>
            <a:p>
              <a:endParaRPr lang="fi-FI"/>
            </a:p>
          </p:txBody>
        </p:sp>
        <p:sp>
          <p:nvSpPr>
            <p:cNvPr id="41" name="Puolivapaa piirto 40">
              <a:extLst>
                <a:ext uri="{FF2B5EF4-FFF2-40B4-BE49-F238E27FC236}">
                  <a16:creationId xmlns:a16="http://schemas.microsoft.com/office/drawing/2014/main" id="{99A4E41A-D4B1-6D26-79E6-F4DADF35B7E7}"/>
                </a:ext>
              </a:extLst>
            </p:cNvPr>
            <p:cNvSpPr/>
            <p:nvPr/>
          </p:nvSpPr>
          <p:spPr>
            <a:xfrm>
              <a:off x="6929098" y="1822981"/>
              <a:ext cx="545623" cy="373380"/>
            </a:xfrm>
            <a:custGeom>
              <a:avLst/>
              <a:gdLst>
                <a:gd name="connsiteX0" fmla="*/ 507004 w 545623"/>
                <a:gd name="connsiteY0" fmla="*/ 95758 h 373380"/>
                <a:gd name="connsiteX1" fmla="*/ 426724 w 545623"/>
                <a:gd name="connsiteY1" fmla="*/ 169164 h 373380"/>
                <a:gd name="connsiteX2" fmla="*/ 447490 w 545623"/>
                <a:gd name="connsiteY2" fmla="*/ 275590 h 373380"/>
                <a:gd name="connsiteX3" fmla="*/ 428750 w 545623"/>
                <a:gd name="connsiteY3" fmla="*/ 295783 h 373380"/>
                <a:gd name="connsiteX4" fmla="*/ 403551 w 545623"/>
                <a:gd name="connsiteY4" fmla="*/ 289306 h 373380"/>
                <a:gd name="connsiteX5" fmla="*/ 401019 w 545623"/>
                <a:gd name="connsiteY5" fmla="*/ 289941 h 373380"/>
                <a:gd name="connsiteX6" fmla="*/ 394561 w 545623"/>
                <a:gd name="connsiteY6" fmla="*/ 288036 h 373380"/>
                <a:gd name="connsiteX7" fmla="*/ 392662 w 545623"/>
                <a:gd name="connsiteY7" fmla="*/ 289941 h 373380"/>
                <a:gd name="connsiteX8" fmla="*/ 399120 w 545623"/>
                <a:gd name="connsiteY8" fmla="*/ 307848 h 373380"/>
                <a:gd name="connsiteX9" fmla="*/ 395954 w 545623"/>
                <a:gd name="connsiteY9" fmla="*/ 305562 h 373380"/>
                <a:gd name="connsiteX10" fmla="*/ 302759 w 545623"/>
                <a:gd name="connsiteY10" fmla="*/ 202311 h 373380"/>
                <a:gd name="connsiteX11" fmla="*/ 299466 w 545623"/>
                <a:gd name="connsiteY11" fmla="*/ 191897 h 373380"/>
                <a:gd name="connsiteX12" fmla="*/ 377214 w 545623"/>
                <a:gd name="connsiteY12" fmla="*/ 96393 h 373380"/>
                <a:gd name="connsiteX13" fmla="*/ 417353 w 545623"/>
                <a:gd name="connsiteY13" fmla="*/ 47752 h 373380"/>
                <a:gd name="connsiteX14" fmla="*/ 415454 w 545623"/>
                <a:gd name="connsiteY14" fmla="*/ 47117 h 373380"/>
                <a:gd name="connsiteX15" fmla="*/ 396081 w 545623"/>
                <a:gd name="connsiteY15" fmla="*/ 49022 h 373380"/>
                <a:gd name="connsiteX16" fmla="*/ 297060 w 545623"/>
                <a:gd name="connsiteY16" fmla="*/ 126873 h 373380"/>
                <a:gd name="connsiteX17" fmla="*/ 289337 w 545623"/>
                <a:gd name="connsiteY17" fmla="*/ 136652 h 373380"/>
                <a:gd name="connsiteX18" fmla="*/ 309470 w 545623"/>
                <a:gd name="connsiteY18" fmla="*/ 50292 h 373380"/>
                <a:gd name="connsiteX19" fmla="*/ 310736 w 545623"/>
                <a:gd name="connsiteY19" fmla="*/ 46355 h 373380"/>
                <a:gd name="connsiteX20" fmla="*/ 307824 w 545623"/>
                <a:gd name="connsiteY20" fmla="*/ 17399 h 373380"/>
                <a:gd name="connsiteX21" fmla="*/ 290349 w 545623"/>
                <a:gd name="connsiteY21" fmla="*/ 3937 h 373380"/>
                <a:gd name="connsiteX22" fmla="*/ 287817 w 545623"/>
                <a:gd name="connsiteY22" fmla="*/ 4572 h 373380"/>
                <a:gd name="connsiteX23" fmla="*/ 274268 w 545623"/>
                <a:gd name="connsiteY23" fmla="*/ 0 h 373380"/>
                <a:gd name="connsiteX24" fmla="*/ 249703 w 545623"/>
                <a:gd name="connsiteY24" fmla="*/ 17272 h 373380"/>
                <a:gd name="connsiteX25" fmla="*/ 245778 w 545623"/>
                <a:gd name="connsiteY25" fmla="*/ 16637 h 373380"/>
                <a:gd name="connsiteX26" fmla="*/ 236028 w 545623"/>
                <a:gd name="connsiteY26" fmla="*/ 20574 h 373380"/>
                <a:gd name="connsiteX27" fmla="*/ 203359 w 545623"/>
                <a:gd name="connsiteY27" fmla="*/ 157353 h 373380"/>
                <a:gd name="connsiteX28" fmla="*/ 194242 w 545623"/>
                <a:gd name="connsiteY28" fmla="*/ 218948 h 373380"/>
                <a:gd name="connsiteX29" fmla="*/ 91296 w 545623"/>
                <a:gd name="connsiteY29" fmla="*/ 287147 h 373380"/>
                <a:gd name="connsiteX30" fmla="*/ 49257 w 545623"/>
                <a:gd name="connsiteY30" fmla="*/ 248793 h 373380"/>
                <a:gd name="connsiteX31" fmla="*/ 53182 w 545623"/>
                <a:gd name="connsiteY31" fmla="*/ 227965 h 373380"/>
                <a:gd name="connsiteX32" fmla="*/ 78380 w 545623"/>
                <a:gd name="connsiteY32" fmla="*/ 230505 h 373380"/>
                <a:gd name="connsiteX33" fmla="*/ 152836 w 545623"/>
                <a:gd name="connsiteY33" fmla="*/ 166878 h 373380"/>
                <a:gd name="connsiteX34" fmla="*/ 144352 w 545623"/>
                <a:gd name="connsiteY34" fmla="*/ 138938 h 373380"/>
                <a:gd name="connsiteX35" fmla="*/ 139793 w 545623"/>
                <a:gd name="connsiteY35" fmla="*/ 125984 h 373380"/>
                <a:gd name="connsiteX36" fmla="*/ 137894 w 545623"/>
                <a:gd name="connsiteY36" fmla="*/ 126619 h 373380"/>
                <a:gd name="connsiteX37" fmla="*/ 138527 w 545623"/>
                <a:gd name="connsiteY37" fmla="*/ 128524 h 373380"/>
                <a:gd name="connsiteX38" fmla="*/ 117127 w 545623"/>
                <a:gd name="connsiteY38" fmla="*/ 116840 h 373380"/>
                <a:gd name="connsiteX39" fmla="*/ 0 w 545623"/>
                <a:gd name="connsiteY39" fmla="*/ 253238 h 373380"/>
                <a:gd name="connsiteX40" fmla="*/ 34948 w 545623"/>
                <a:gd name="connsiteY40" fmla="*/ 330454 h 373380"/>
                <a:gd name="connsiteX41" fmla="*/ 34948 w 545623"/>
                <a:gd name="connsiteY41" fmla="*/ 327152 h 373380"/>
                <a:gd name="connsiteX42" fmla="*/ 47864 w 545623"/>
                <a:gd name="connsiteY42" fmla="*/ 333629 h 373380"/>
                <a:gd name="connsiteX43" fmla="*/ 56221 w 545623"/>
                <a:gd name="connsiteY43" fmla="*/ 335534 h 373380"/>
                <a:gd name="connsiteX44" fmla="*/ 51030 w 545623"/>
                <a:gd name="connsiteY44" fmla="*/ 332232 h 373380"/>
                <a:gd name="connsiteX45" fmla="*/ 77621 w 545623"/>
                <a:gd name="connsiteY45" fmla="*/ 336169 h 373380"/>
                <a:gd name="connsiteX46" fmla="*/ 70530 w 545623"/>
                <a:gd name="connsiteY46" fmla="*/ 334264 h 373380"/>
                <a:gd name="connsiteX47" fmla="*/ 49130 w 545623"/>
                <a:gd name="connsiteY47" fmla="*/ 328422 h 373380"/>
                <a:gd name="connsiteX48" fmla="*/ 61413 w 545623"/>
                <a:gd name="connsiteY48" fmla="*/ 332359 h 373380"/>
                <a:gd name="connsiteX49" fmla="*/ 63945 w 545623"/>
                <a:gd name="connsiteY49" fmla="*/ 332359 h 373380"/>
                <a:gd name="connsiteX50" fmla="*/ 67870 w 545623"/>
                <a:gd name="connsiteY50" fmla="*/ 333629 h 373380"/>
                <a:gd name="connsiteX51" fmla="*/ 69137 w 545623"/>
                <a:gd name="connsiteY51" fmla="*/ 332359 h 373380"/>
                <a:gd name="connsiteX52" fmla="*/ 76861 w 545623"/>
                <a:gd name="connsiteY52" fmla="*/ 333629 h 373380"/>
                <a:gd name="connsiteX53" fmla="*/ 91803 w 545623"/>
                <a:gd name="connsiteY53" fmla="*/ 337566 h 373380"/>
                <a:gd name="connsiteX54" fmla="*/ 100793 w 545623"/>
                <a:gd name="connsiteY54" fmla="*/ 336296 h 373380"/>
                <a:gd name="connsiteX55" fmla="*/ 187910 w 545623"/>
                <a:gd name="connsiteY55" fmla="*/ 277114 h 373380"/>
                <a:gd name="connsiteX56" fmla="*/ 186771 w 545623"/>
                <a:gd name="connsiteY56" fmla="*/ 301879 h 373380"/>
                <a:gd name="connsiteX57" fmla="*/ 200320 w 545623"/>
                <a:gd name="connsiteY57" fmla="*/ 346075 h 373380"/>
                <a:gd name="connsiteX58" fmla="*/ 220326 w 545623"/>
                <a:gd name="connsiteY58" fmla="*/ 370713 h 373380"/>
                <a:gd name="connsiteX59" fmla="*/ 228810 w 545623"/>
                <a:gd name="connsiteY59" fmla="*/ 368808 h 373380"/>
                <a:gd name="connsiteX60" fmla="*/ 235901 w 545623"/>
                <a:gd name="connsiteY60" fmla="*/ 373380 h 373380"/>
                <a:gd name="connsiteX61" fmla="*/ 237167 w 545623"/>
                <a:gd name="connsiteY61" fmla="*/ 369443 h 373380"/>
                <a:gd name="connsiteX62" fmla="*/ 242992 w 545623"/>
                <a:gd name="connsiteY62" fmla="*/ 373380 h 373380"/>
                <a:gd name="connsiteX63" fmla="*/ 242992 w 545623"/>
                <a:gd name="connsiteY63" fmla="*/ 370840 h 373380"/>
                <a:gd name="connsiteX64" fmla="*/ 244891 w 545623"/>
                <a:gd name="connsiteY64" fmla="*/ 368935 h 373380"/>
                <a:gd name="connsiteX65" fmla="*/ 246791 w 545623"/>
                <a:gd name="connsiteY65" fmla="*/ 369570 h 373380"/>
                <a:gd name="connsiteX66" fmla="*/ 250083 w 545623"/>
                <a:gd name="connsiteY66" fmla="*/ 370205 h 373380"/>
                <a:gd name="connsiteX67" fmla="*/ 249450 w 545623"/>
                <a:gd name="connsiteY67" fmla="*/ 368300 h 373380"/>
                <a:gd name="connsiteX68" fmla="*/ 254641 w 545623"/>
                <a:gd name="connsiteY68" fmla="*/ 370840 h 373380"/>
                <a:gd name="connsiteX69" fmla="*/ 253375 w 545623"/>
                <a:gd name="connsiteY69" fmla="*/ 364363 h 373380"/>
                <a:gd name="connsiteX70" fmla="*/ 258567 w 545623"/>
                <a:gd name="connsiteY70" fmla="*/ 368300 h 373380"/>
                <a:gd name="connsiteX71" fmla="*/ 258567 w 545623"/>
                <a:gd name="connsiteY71" fmla="*/ 366395 h 373380"/>
                <a:gd name="connsiteX72" fmla="*/ 260466 w 545623"/>
                <a:gd name="connsiteY72" fmla="*/ 368300 h 373380"/>
                <a:gd name="connsiteX73" fmla="*/ 257301 w 545623"/>
                <a:gd name="connsiteY73" fmla="*/ 361188 h 373380"/>
                <a:gd name="connsiteX74" fmla="*/ 259200 w 545623"/>
                <a:gd name="connsiteY74" fmla="*/ 363728 h 373380"/>
                <a:gd name="connsiteX75" fmla="*/ 263125 w 545623"/>
                <a:gd name="connsiteY75" fmla="*/ 365633 h 373380"/>
                <a:gd name="connsiteX76" fmla="*/ 261859 w 545623"/>
                <a:gd name="connsiteY76" fmla="*/ 362331 h 373380"/>
                <a:gd name="connsiteX77" fmla="*/ 265784 w 545623"/>
                <a:gd name="connsiteY77" fmla="*/ 366268 h 373380"/>
                <a:gd name="connsiteX78" fmla="*/ 268950 w 545623"/>
                <a:gd name="connsiteY78" fmla="*/ 362966 h 373380"/>
                <a:gd name="connsiteX79" fmla="*/ 270849 w 545623"/>
                <a:gd name="connsiteY79" fmla="*/ 363601 h 373380"/>
                <a:gd name="connsiteX80" fmla="*/ 270849 w 545623"/>
                <a:gd name="connsiteY80" fmla="*/ 359664 h 373380"/>
                <a:gd name="connsiteX81" fmla="*/ 264392 w 545623"/>
                <a:gd name="connsiteY81" fmla="*/ 308356 h 373380"/>
                <a:gd name="connsiteX82" fmla="*/ 270849 w 545623"/>
                <a:gd name="connsiteY82" fmla="*/ 252476 h 373380"/>
                <a:gd name="connsiteX83" fmla="*/ 276674 w 545623"/>
                <a:gd name="connsiteY83" fmla="*/ 258953 h 373380"/>
                <a:gd name="connsiteX84" fmla="*/ 361512 w 545623"/>
                <a:gd name="connsiteY84" fmla="*/ 312801 h 373380"/>
                <a:gd name="connsiteX85" fmla="*/ 363412 w 545623"/>
                <a:gd name="connsiteY85" fmla="*/ 312166 h 373380"/>
                <a:gd name="connsiteX86" fmla="*/ 362778 w 545623"/>
                <a:gd name="connsiteY86" fmla="*/ 310261 h 373380"/>
                <a:gd name="connsiteX87" fmla="*/ 369236 w 545623"/>
                <a:gd name="connsiteY87" fmla="*/ 308991 h 373380"/>
                <a:gd name="connsiteX88" fmla="*/ 382785 w 545623"/>
                <a:gd name="connsiteY88" fmla="*/ 310261 h 373380"/>
                <a:gd name="connsiteX89" fmla="*/ 388610 w 545623"/>
                <a:gd name="connsiteY89" fmla="*/ 306959 h 373380"/>
                <a:gd name="connsiteX90" fmla="*/ 396967 w 545623"/>
                <a:gd name="connsiteY90" fmla="*/ 309499 h 373380"/>
                <a:gd name="connsiteX91" fmla="*/ 398866 w 545623"/>
                <a:gd name="connsiteY91" fmla="*/ 309499 h 373380"/>
                <a:gd name="connsiteX92" fmla="*/ 400006 w 545623"/>
                <a:gd name="connsiteY92" fmla="*/ 309499 h 373380"/>
                <a:gd name="connsiteX93" fmla="*/ 454455 w 545623"/>
                <a:gd name="connsiteY93" fmla="*/ 341249 h 373380"/>
                <a:gd name="connsiteX94" fmla="*/ 512702 w 545623"/>
                <a:gd name="connsiteY94" fmla="*/ 277622 h 373380"/>
                <a:gd name="connsiteX95" fmla="*/ 492568 w 545623"/>
                <a:gd name="connsiteY95" fmla="*/ 156210 h 373380"/>
                <a:gd name="connsiteX96" fmla="*/ 533341 w 545623"/>
                <a:gd name="connsiteY96" fmla="*/ 113411 h 373380"/>
                <a:gd name="connsiteX97" fmla="*/ 539166 w 545623"/>
                <a:gd name="connsiteY97" fmla="*/ 115316 h 373380"/>
                <a:gd name="connsiteX98" fmla="*/ 545624 w 545623"/>
                <a:gd name="connsiteY98" fmla="*/ 111379 h 373380"/>
                <a:gd name="connsiteX99" fmla="*/ 506750 w 545623"/>
                <a:gd name="connsiteY99" fmla="*/ 95123 h 373380"/>
                <a:gd name="connsiteX100" fmla="*/ 87624 w 545623"/>
                <a:gd name="connsiteY100" fmla="*/ 158115 h 373380"/>
                <a:gd name="connsiteX101" fmla="*/ 114848 w 545623"/>
                <a:gd name="connsiteY101" fmla="*/ 145796 h 373380"/>
                <a:gd name="connsiteX102" fmla="*/ 121306 w 545623"/>
                <a:gd name="connsiteY102" fmla="*/ 146431 h 373380"/>
                <a:gd name="connsiteX103" fmla="*/ 61033 w 545623"/>
                <a:gd name="connsiteY103" fmla="*/ 201041 h 373380"/>
                <a:gd name="connsiteX104" fmla="*/ 87624 w 545623"/>
                <a:gd name="connsiteY104" fmla="*/ 158242 h 37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45623" h="373380">
                  <a:moveTo>
                    <a:pt x="507004" y="95758"/>
                  </a:moveTo>
                  <a:cubicBezTo>
                    <a:pt x="472688" y="95758"/>
                    <a:pt x="426724" y="119761"/>
                    <a:pt x="426724" y="169164"/>
                  </a:cubicBezTo>
                  <a:cubicBezTo>
                    <a:pt x="426724" y="204216"/>
                    <a:pt x="447490" y="250317"/>
                    <a:pt x="447490" y="275590"/>
                  </a:cubicBezTo>
                  <a:cubicBezTo>
                    <a:pt x="447490" y="289814"/>
                    <a:pt x="440399" y="295783"/>
                    <a:pt x="428750" y="295783"/>
                  </a:cubicBezTo>
                  <a:cubicBezTo>
                    <a:pt x="420393" y="295783"/>
                    <a:pt x="411276" y="293243"/>
                    <a:pt x="403551" y="289306"/>
                  </a:cubicBezTo>
                  <a:cubicBezTo>
                    <a:pt x="402919" y="289941"/>
                    <a:pt x="401652" y="289941"/>
                    <a:pt x="401019" y="289941"/>
                  </a:cubicBezTo>
                  <a:cubicBezTo>
                    <a:pt x="398487" y="289941"/>
                    <a:pt x="396461" y="288036"/>
                    <a:pt x="394561" y="288036"/>
                  </a:cubicBezTo>
                  <a:cubicBezTo>
                    <a:pt x="393928" y="288036"/>
                    <a:pt x="393295" y="288671"/>
                    <a:pt x="392662" y="289941"/>
                  </a:cubicBezTo>
                  <a:cubicBezTo>
                    <a:pt x="393928" y="296418"/>
                    <a:pt x="396207" y="302387"/>
                    <a:pt x="399120" y="307848"/>
                  </a:cubicBezTo>
                  <a:cubicBezTo>
                    <a:pt x="397854" y="307086"/>
                    <a:pt x="396714" y="306324"/>
                    <a:pt x="395954" y="305562"/>
                  </a:cubicBezTo>
                  <a:cubicBezTo>
                    <a:pt x="359106" y="275717"/>
                    <a:pt x="331882" y="237998"/>
                    <a:pt x="302759" y="202311"/>
                  </a:cubicBezTo>
                  <a:cubicBezTo>
                    <a:pt x="300226" y="199009"/>
                    <a:pt x="299466" y="195199"/>
                    <a:pt x="299466" y="191897"/>
                  </a:cubicBezTo>
                  <a:cubicBezTo>
                    <a:pt x="299466" y="176911"/>
                    <a:pt x="364804" y="108839"/>
                    <a:pt x="377214" y="96393"/>
                  </a:cubicBezTo>
                  <a:cubicBezTo>
                    <a:pt x="386204" y="87249"/>
                    <a:pt x="417353" y="54864"/>
                    <a:pt x="417353" y="47752"/>
                  </a:cubicBezTo>
                  <a:cubicBezTo>
                    <a:pt x="417353" y="47117"/>
                    <a:pt x="416721" y="47117"/>
                    <a:pt x="415454" y="47117"/>
                  </a:cubicBezTo>
                  <a:cubicBezTo>
                    <a:pt x="410896" y="47117"/>
                    <a:pt x="401272" y="49022"/>
                    <a:pt x="396081" y="49022"/>
                  </a:cubicBezTo>
                  <a:cubicBezTo>
                    <a:pt x="361766" y="49022"/>
                    <a:pt x="324285" y="93853"/>
                    <a:pt x="297060" y="126873"/>
                  </a:cubicBezTo>
                  <a:lnTo>
                    <a:pt x="289337" y="136652"/>
                  </a:lnTo>
                  <a:cubicBezTo>
                    <a:pt x="295161" y="108077"/>
                    <a:pt x="301619" y="80137"/>
                    <a:pt x="309470" y="50292"/>
                  </a:cubicBezTo>
                  <a:lnTo>
                    <a:pt x="310736" y="46355"/>
                  </a:lnTo>
                  <a:cubicBezTo>
                    <a:pt x="314661" y="32766"/>
                    <a:pt x="307824" y="33655"/>
                    <a:pt x="307824" y="17399"/>
                  </a:cubicBezTo>
                  <a:cubicBezTo>
                    <a:pt x="307824" y="3810"/>
                    <a:pt x="306557" y="6604"/>
                    <a:pt x="290349" y="3937"/>
                  </a:cubicBezTo>
                  <a:cubicBezTo>
                    <a:pt x="289716" y="4572"/>
                    <a:pt x="288450" y="4572"/>
                    <a:pt x="287817" y="4572"/>
                  </a:cubicBezTo>
                  <a:cubicBezTo>
                    <a:pt x="283892" y="4572"/>
                    <a:pt x="278067" y="0"/>
                    <a:pt x="274268" y="0"/>
                  </a:cubicBezTo>
                  <a:cubicBezTo>
                    <a:pt x="256161" y="0"/>
                    <a:pt x="253502" y="4953"/>
                    <a:pt x="249703" y="17272"/>
                  </a:cubicBezTo>
                  <a:cubicBezTo>
                    <a:pt x="248437" y="16637"/>
                    <a:pt x="247170" y="16637"/>
                    <a:pt x="245778" y="16637"/>
                  </a:cubicBezTo>
                  <a:cubicBezTo>
                    <a:pt x="242612" y="16637"/>
                    <a:pt x="239953" y="18542"/>
                    <a:pt x="236028" y="20574"/>
                  </a:cubicBezTo>
                  <a:cubicBezTo>
                    <a:pt x="213995" y="68580"/>
                    <a:pt x="210449" y="104775"/>
                    <a:pt x="203359" y="157353"/>
                  </a:cubicBezTo>
                  <a:cubicBezTo>
                    <a:pt x="200573" y="177546"/>
                    <a:pt x="197280" y="198120"/>
                    <a:pt x="194242" y="218948"/>
                  </a:cubicBezTo>
                  <a:cubicBezTo>
                    <a:pt x="166638" y="251714"/>
                    <a:pt x="128397" y="287147"/>
                    <a:pt x="91296" y="287147"/>
                  </a:cubicBezTo>
                  <a:cubicBezTo>
                    <a:pt x="66731" y="287147"/>
                    <a:pt x="49257" y="274193"/>
                    <a:pt x="49257" y="248793"/>
                  </a:cubicBezTo>
                  <a:cubicBezTo>
                    <a:pt x="49257" y="242951"/>
                    <a:pt x="50523" y="235839"/>
                    <a:pt x="53182" y="227965"/>
                  </a:cubicBezTo>
                  <a:cubicBezTo>
                    <a:pt x="60273" y="229235"/>
                    <a:pt x="69390" y="230505"/>
                    <a:pt x="78380" y="230505"/>
                  </a:cubicBezTo>
                  <a:cubicBezTo>
                    <a:pt x="138527" y="230505"/>
                    <a:pt x="152836" y="187706"/>
                    <a:pt x="152836" y="166878"/>
                  </a:cubicBezTo>
                  <a:cubicBezTo>
                    <a:pt x="152836" y="149987"/>
                    <a:pt x="145745" y="144145"/>
                    <a:pt x="144352" y="138938"/>
                  </a:cubicBezTo>
                  <a:cubicBezTo>
                    <a:pt x="143085" y="135636"/>
                    <a:pt x="143719" y="125984"/>
                    <a:pt x="139793" y="125984"/>
                  </a:cubicBezTo>
                  <a:cubicBezTo>
                    <a:pt x="139160" y="125984"/>
                    <a:pt x="138527" y="125984"/>
                    <a:pt x="137894" y="126619"/>
                  </a:cubicBezTo>
                  <a:cubicBezTo>
                    <a:pt x="137894" y="127254"/>
                    <a:pt x="138527" y="127889"/>
                    <a:pt x="138527" y="128524"/>
                  </a:cubicBezTo>
                  <a:cubicBezTo>
                    <a:pt x="129410" y="123952"/>
                    <a:pt x="129410" y="116840"/>
                    <a:pt x="117127" y="116840"/>
                  </a:cubicBezTo>
                  <a:cubicBezTo>
                    <a:pt x="53689" y="116840"/>
                    <a:pt x="0" y="197993"/>
                    <a:pt x="0" y="253238"/>
                  </a:cubicBezTo>
                  <a:cubicBezTo>
                    <a:pt x="0" y="281813"/>
                    <a:pt x="11016" y="309118"/>
                    <a:pt x="34948" y="330454"/>
                  </a:cubicBezTo>
                  <a:lnTo>
                    <a:pt x="34948" y="327152"/>
                  </a:lnTo>
                  <a:cubicBezTo>
                    <a:pt x="35581" y="327152"/>
                    <a:pt x="46598" y="332359"/>
                    <a:pt x="47864" y="333629"/>
                  </a:cubicBezTo>
                  <a:cubicBezTo>
                    <a:pt x="49763" y="334899"/>
                    <a:pt x="51789" y="334264"/>
                    <a:pt x="56221" y="335534"/>
                  </a:cubicBezTo>
                  <a:cubicBezTo>
                    <a:pt x="55588" y="334264"/>
                    <a:pt x="52296" y="333629"/>
                    <a:pt x="51030" y="332232"/>
                  </a:cubicBezTo>
                  <a:cubicBezTo>
                    <a:pt x="59387" y="334772"/>
                    <a:pt x="71163" y="336169"/>
                    <a:pt x="77621" y="336169"/>
                  </a:cubicBezTo>
                  <a:cubicBezTo>
                    <a:pt x="75721" y="334899"/>
                    <a:pt x="70530" y="334264"/>
                    <a:pt x="70530" y="334264"/>
                  </a:cubicBezTo>
                  <a:cubicBezTo>
                    <a:pt x="62806" y="334264"/>
                    <a:pt x="54322" y="333629"/>
                    <a:pt x="49130" y="328422"/>
                  </a:cubicBezTo>
                  <a:cubicBezTo>
                    <a:pt x="53056" y="329692"/>
                    <a:pt x="57488" y="330327"/>
                    <a:pt x="61413" y="332359"/>
                  </a:cubicBezTo>
                  <a:lnTo>
                    <a:pt x="63945" y="332359"/>
                  </a:lnTo>
                  <a:cubicBezTo>
                    <a:pt x="65845" y="332359"/>
                    <a:pt x="67237" y="332359"/>
                    <a:pt x="67870" y="333629"/>
                  </a:cubicBezTo>
                  <a:cubicBezTo>
                    <a:pt x="69137" y="333629"/>
                    <a:pt x="68504" y="332359"/>
                    <a:pt x="69137" y="332359"/>
                  </a:cubicBezTo>
                  <a:cubicBezTo>
                    <a:pt x="71036" y="332359"/>
                    <a:pt x="74962" y="333629"/>
                    <a:pt x="76861" y="333629"/>
                  </a:cubicBezTo>
                  <a:cubicBezTo>
                    <a:pt x="82686" y="333629"/>
                    <a:pt x="85345" y="337566"/>
                    <a:pt x="91803" y="337566"/>
                  </a:cubicBezTo>
                  <a:cubicBezTo>
                    <a:pt x="93702" y="337566"/>
                    <a:pt x="97627" y="337566"/>
                    <a:pt x="100793" y="336296"/>
                  </a:cubicBezTo>
                  <a:cubicBezTo>
                    <a:pt x="144858" y="326390"/>
                    <a:pt x="174741" y="293370"/>
                    <a:pt x="187910" y="277114"/>
                  </a:cubicBezTo>
                  <a:cubicBezTo>
                    <a:pt x="187404" y="285369"/>
                    <a:pt x="186771" y="293624"/>
                    <a:pt x="186771" y="301879"/>
                  </a:cubicBezTo>
                  <a:cubicBezTo>
                    <a:pt x="186771" y="321310"/>
                    <a:pt x="189303" y="341503"/>
                    <a:pt x="200320" y="346075"/>
                  </a:cubicBezTo>
                  <a:cubicBezTo>
                    <a:pt x="200953" y="359029"/>
                    <a:pt x="207411" y="370713"/>
                    <a:pt x="220326" y="370713"/>
                  </a:cubicBezTo>
                  <a:cubicBezTo>
                    <a:pt x="222225" y="370713"/>
                    <a:pt x="228810" y="370078"/>
                    <a:pt x="228810" y="368808"/>
                  </a:cubicBezTo>
                  <a:cubicBezTo>
                    <a:pt x="230076" y="368808"/>
                    <a:pt x="234635" y="372110"/>
                    <a:pt x="235901" y="373380"/>
                  </a:cubicBezTo>
                  <a:cubicBezTo>
                    <a:pt x="237167" y="372110"/>
                    <a:pt x="237167" y="370078"/>
                    <a:pt x="237167" y="369443"/>
                  </a:cubicBezTo>
                  <a:cubicBezTo>
                    <a:pt x="237800" y="368808"/>
                    <a:pt x="241093" y="371348"/>
                    <a:pt x="242992" y="373380"/>
                  </a:cubicBezTo>
                  <a:lnTo>
                    <a:pt x="242992" y="370840"/>
                  </a:lnTo>
                  <a:cubicBezTo>
                    <a:pt x="244891" y="370840"/>
                    <a:pt x="243625" y="368935"/>
                    <a:pt x="244891" y="368935"/>
                  </a:cubicBezTo>
                  <a:cubicBezTo>
                    <a:pt x="245525" y="368935"/>
                    <a:pt x="246158" y="369570"/>
                    <a:pt x="246791" y="369570"/>
                  </a:cubicBezTo>
                  <a:cubicBezTo>
                    <a:pt x="248057" y="369570"/>
                    <a:pt x="248690" y="370205"/>
                    <a:pt x="250083" y="370205"/>
                  </a:cubicBezTo>
                  <a:cubicBezTo>
                    <a:pt x="249450" y="369570"/>
                    <a:pt x="249450" y="368935"/>
                    <a:pt x="249450" y="368300"/>
                  </a:cubicBezTo>
                  <a:cubicBezTo>
                    <a:pt x="251349" y="368300"/>
                    <a:pt x="253375" y="369570"/>
                    <a:pt x="254641" y="370840"/>
                  </a:cubicBezTo>
                  <a:cubicBezTo>
                    <a:pt x="254641" y="369570"/>
                    <a:pt x="254008" y="366903"/>
                    <a:pt x="253375" y="364363"/>
                  </a:cubicBezTo>
                  <a:cubicBezTo>
                    <a:pt x="254008" y="365633"/>
                    <a:pt x="257934" y="368300"/>
                    <a:pt x="258567" y="368300"/>
                  </a:cubicBezTo>
                  <a:lnTo>
                    <a:pt x="258567" y="366395"/>
                  </a:lnTo>
                  <a:cubicBezTo>
                    <a:pt x="258567" y="366395"/>
                    <a:pt x="259200" y="367665"/>
                    <a:pt x="260466" y="368300"/>
                  </a:cubicBezTo>
                  <a:cubicBezTo>
                    <a:pt x="259200" y="364363"/>
                    <a:pt x="258567" y="364363"/>
                    <a:pt x="257301" y="361188"/>
                  </a:cubicBezTo>
                  <a:cubicBezTo>
                    <a:pt x="257934" y="361823"/>
                    <a:pt x="258567" y="363728"/>
                    <a:pt x="259200" y="363728"/>
                  </a:cubicBezTo>
                  <a:cubicBezTo>
                    <a:pt x="260466" y="363728"/>
                    <a:pt x="261099" y="365633"/>
                    <a:pt x="263125" y="365633"/>
                  </a:cubicBezTo>
                  <a:cubicBezTo>
                    <a:pt x="263125" y="363728"/>
                    <a:pt x="261859" y="363093"/>
                    <a:pt x="261859" y="362331"/>
                  </a:cubicBezTo>
                  <a:cubicBezTo>
                    <a:pt x="265784" y="362331"/>
                    <a:pt x="263758" y="364871"/>
                    <a:pt x="265784" y="366268"/>
                  </a:cubicBezTo>
                  <a:cubicBezTo>
                    <a:pt x="267684" y="365633"/>
                    <a:pt x="268317" y="362966"/>
                    <a:pt x="268950" y="362966"/>
                  </a:cubicBezTo>
                  <a:cubicBezTo>
                    <a:pt x="268950" y="362966"/>
                    <a:pt x="269583" y="362966"/>
                    <a:pt x="270849" y="363601"/>
                  </a:cubicBezTo>
                  <a:lnTo>
                    <a:pt x="270849" y="359664"/>
                  </a:lnTo>
                  <a:cubicBezTo>
                    <a:pt x="266291" y="342773"/>
                    <a:pt x="264392" y="325247"/>
                    <a:pt x="264392" y="308356"/>
                  </a:cubicBezTo>
                  <a:cubicBezTo>
                    <a:pt x="264392" y="289560"/>
                    <a:pt x="266924" y="270002"/>
                    <a:pt x="270849" y="252476"/>
                  </a:cubicBezTo>
                  <a:lnTo>
                    <a:pt x="276674" y="258953"/>
                  </a:lnTo>
                  <a:cubicBezTo>
                    <a:pt x="299340" y="284861"/>
                    <a:pt x="323272" y="312801"/>
                    <a:pt x="361512" y="312801"/>
                  </a:cubicBezTo>
                  <a:cubicBezTo>
                    <a:pt x="362778" y="312801"/>
                    <a:pt x="363412" y="312801"/>
                    <a:pt x="363412" y="312166"/>
                  </a:cubicBezTo>
                  <a:cubicBezTo>
                    <a:pt x="363412" y="311531"/>
                    <a:pt x="363412" y="310896"/>
                    <a:pt x="362778" y="310261"/>
                  </a:cubicBezTo>
                  <a:cubicBezTo>
                    <a:pt x="364045" y="309626"/>
                    <a:pt x="366704" y="308991"/>
                    <a:pt x="369236" y="308991"/>
                  </a:cubicBezTo>
                  <a:cubicBezTo>
                    <a:pt x="373795" y="308991"/>
                    <a:pt x="380253" y="310261"/>
                    <a:pt x="382785" y="310261"/>
                  </a:cubicBezTo>
                  <a:cubicBezTo>
                    <a:pt x="384051" y="310261"/>
                    <a:pt x="385318" y="308356"/>
                    <a:pt x="388610" y="306959"/>
                  </a:cubicBezTo>
                  <a:cubicBezTo>
                    <a:pt x="388610" y="308229"/>
                    <a:pt x="395701" y="309499"/>
                    <a:pt x="396967" y="309499"/>
                  </a:cubicBezTo>
                  <a:lnTo>
                    <a:pt x="398866" y="309499"/>
                  </a:lnTo>
                  <a:cubicBezTo>
                    <a:pt x="398866" y="309499"/>
                    <a:pt x="399626" y="309499"/>
                    <a:pt x="400006" y="309499"/>
                  </a:cubicBezTo>
                  <a:cubicBezTo>
                    <a:pt x="411529" y="329057"/>
                    <a:pt x="432802" y="341249"/>
                    <a:pt x="454455" y="341249"/>
                  </a:cubicBezTo>
                  <a:cubicBezTo>
                    <a:pt x="479653" y="341249"/>
                    <a:pt x="512702" y="324358"/>
                    <a:pt x="512702" y="277622"/>
                  </a:cubicBezTo>
                  <a:cubicBezTo>
                    <a:pt x="512702" y="249047"/>
                    <a:pt x="492568" y="194564"/>
                    <a:pt x="492568" y="156210"/>
                  </a:cubicBezTo>
                  <a:cubicBezTo>
                    <a:pt x="492568" y="131572"/>
                    <a:pt x="501685" y="113411"/>
                    <a:pt x="533341" y="113411"/>
                  </a:cubicBezTo>
                  <a:cubicBezTo>
                    <a:pt x="534608" y="114681"/>
                    <a:pt x="537267" y="115316"/>
                    <a:pt x="539166" y="115316"/>
                  </a:cubicBezTo>
                  <a:cubicBezTo>
                    <a:pt x="542458" y="115316"/>
                    <a:pt x="545624" y="114046"/>
                    <a:pt x="545624" y="111379"/>
                  </a:cubicBezTo>
                  <a:cubicBezTo>
                    <a:pt x="545624" y="99060"/>
                    <a:pt x="520426" y="95123"/>
                    <a:pt x="506750" y="95123"/>
                  </a:cubicBezTo>
                  <a:close/>
                  <a:moveTo>
                    <a:pt x="87624" y="158115"/>
                  </a:moveTo>
                  <a:cubicBezTo>
                    <a:pt x="94715" y="152273"/>
                    <a:pt x="104465" y="145796"/>
                    <a:pt x="114848" y="145796"/>
                  </a:cubicBezTo>
                  <a:cubicBezTo>
                    <a:pt x="117381" y="145796"/>
                    <a:pt x="119407" y="145796"/>
                    <a:pt x="121306" y="146431"/>
                  </a:cubicBezTo>
                  <a:cubicBezTo>
                    <a:pt x="114848" y="173101"/>
                    <a:pt x="70783" y="193802"/>
                    <a:pt x="61033" y="201041"/>
                  </a:cubicBezTo>
                  <a:cubicBezTo>
                    <a:pt x="66225" y="186055"/>
                    <a:pt x="76608" y="170561"/>
                    <a:pt x="87624" y="158242"/>
                  </a:cubicBezTo>
                  <a:close/>
                </a:path>
              </a:pathLst>
            </a:custGeom>
            <a:grpFill/>
            <a:ln w="0" cap="flat">
              <a:noFill/>
              <a:prstDash val="solid"/>
              <a:miter/>
            </a:ln>
          </p:spPr>
          <p:txBody>
            <a:bodyPr rtlCol="0" anchor="ctr"/>
            <a:lstStyle/>
            <a:p>
              <a:endParaRPr lang="fi-FI"/>
            </a:p>
          </p:txBody>
        </p:sp>
        <p:sp>
          <p:nvSpPr>
            <p:cNvPr id="42" name="Puolivapaa piirto 41">
              <a:extLst>
                <a:ext uri="{FF2B5EF4-FFF2-40B4-BE49-F238E27FC236}">
                  <a16:creationId xmlns:a16="http://schemas.microsoft.com/office/drawing/2014/main" id="{F670DF2F-80E7-48EC-9746-6D897EA20924}"/>
                </a:ext>
              </a:extLst>
            </p:cNvPr>
            <p:cNvSpPr/>
            <p:nvPr/>
          </p:nvSpPr>
          <p:spPr>
            <a:xfrm>
              <a:off x="7480167" y="1951378"/>
              <a:ext cx="188923" cy="190245"/>
            </a:xfrm>
            <a:custGeom>
              <a:avLst/>
              <a:gdLst>
                <a:gd name="connsiteX0" fmla="*/ 175375 w 188923"/>
                <a:gd name="connsiteY0" fmla="*/ 45847 h 190245"/>
                <a:gd name="connsiteX1" fmla="*/ 169550 w 188923"/>
                <a:gd name="connsiteY1" fmla="*/ 49149 h 190245"/>
                <a:gd name="connsiteX2" fmla="*/ 68631 w 188923"/>
                <a:gd name="connsiteY2" fmla="*/ 164084 h 190245"/>
                <a:gd name="connsiteX3" fmla="*/ 62806 w 188923"/>
                <a:gd name="connsiteY3" fmla="*/ 151765 h 190245"/>
                <a:gd name="connsiteX4" fmla="*/ 88004 w 188923"/>
                <a:gd name="connsiteY4" fmla="*/ 33655 h 190245"/>
                <a:gd name="connsiteX5" fmla="*/ 89903 w 188923"/>
                <a:gd name="connsiteY5" fmla="*/ 25273 h 190245"/>
                <a:gd name="connsiteX6" fmla="*/ 49130 w 188923"/>
                <a:gd name="connsiteY6" fmla="*/ 0 h 190245"/>
                <a:gd name="connsiteX7" fmla="*/ 41406 w 188923"/>
                <a:gd name="connsiteY7" fmla="*/ 1905 h 190245"/>
                <a:gd name="connsiteX8" fmla="*/ 0 w 188923"/>
                <a:gd name="connsiteY8" fmla="*/ 122047 h 190245"/>
                <a:gd name="connsiteX9" fmla="*/ 60147 w 188923"/>
                <a:gd name="connsiteY9" fmla="*/ 190246 h 190245"/>
                <a:gd name="connsiteX10" fmla="*/ 177274 w 188923"/>
                <a:gd name="connsiteY10" fmla="*/ 83820 h 190245"/>
                <a:gd name="connsiteX11" fmla="*/ 186391 w 188923"/>
                <a:gd name="connsiteY11" fmla="*/ 70866 h 190245"/>
                <a:gd name="connsiteX12" fmla="*/ 188924 w 188923"/>
                <a:gd name="connsiteY12" fmla="*/ 63119 h 190245"/>
                <a:gd name="connsiteX13" fmla="*/ 175375 w 188923"/>
                <a:gd name="connsiteY13" fmla="*/ 46228 h 19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923" h="190245">
                  <a:moveTo>
                    <a:pt x="175375" y="45847"/>
                  </a:moveTo>
                  <a:cubicBezTo>
                    <a:pt x="173475" y="45847"/>
                    <a:pt x="171449" y="46482"/>
                    <a:pt x="169550" y="49149"/>
                  </a:cubicBezTo>
                  <a:cubicBezTo>
                    <a:pt x="163725" y="56896"/>
                    <a:pt x="90537" y="164084"/>
                    <a:pt x="68631" y="164084"/>
                  </a:cubicBezTo>
                  <a:cubicBezTo>
                    <a:pt x="62806" y="164084"/>
                    <a:pt x="62806" y="155702"/>
                    <a:pt x="62806" y="151765"/>
                  </a:cubicBezTo>
                  <a:cubicBezTo>
                    <a:pt x="62806" y="122555"/>
                    <a:pt x="86105" y="49149"/>
                    <a:pt x="88004" y="33655"/>
                  </a:cubicBezTo>
                  <a:cubicBezTo>
                    <a:pt x="89270" y="31115"/>
                    <a:pt x="89903" y="27813"/>
                    <a:pt x="89903" y="25273"/>
                  </a:cubicBezTo>
                  <a:cubicBezTo>
                    <a:pt x="89903" y="4445"/>
                    <a:pt x="65338" y="0"/>
                    <a:pt x="49130" y="0"/>
                  </a:cubicBezTo>
                  <a:cubicBezTo>
                    <a:pt x="46598" y="0"/>
                    <a:pt x="43939" y="0"/>
                    <a:pt x="41406" y="1905"/>
                  </a:cubicBezTo>
                  <a:cubicBezTo>
                    <a:pt x="20007" y="14224"/>
                    <a:pt x="0" y="84963"/>
                    <a:pt x="0" y="122047"/>
                  </a:cubicBezTo>
                  <a:cubicBezTo>
                    <a:pt x="0" y="159131"/>
                    <a:pt x="22033" y="190246"/>
                    <a:pt x="60147" y="190246"/>
                  </a:cubicBezTo>
                  <a:cubicBezTo>
                    <a:pt x="105478" y="190246"/>
                    <a:pt x="145618" y="130556"/>
                    <a:pt x="177274" y="83820"/>
                  </a:cubicBezTo>
                  <a:lnTo>
                    <a:pt x="186391" y="70866"/>
                  </a:lnTo>
                  <a:cubicBezTo>
                    <a:pt x="188291" y="68326"/>
                    <a:pt x="188924" y="65659"/>
                    <a:pt x="188924" y="63119"/>
                  </a:cubicBezTo>
                  <a:cubicBezTo>
                    <a:pt x="188924" y="54737"/>
                    <a:pt x="181833" y="46228"/>
                    <a:pt x="175375" y="46228"/>
                  </a:cubicBezTo>
                  <a:close/>
                </a:path>
              </a:pathLst>
            </a:custGeom>
            <a:grpFill/>
            <a:ln w="0" cap="flat">
              <a:noFill/>
              <a:prstDash val="solid"/>
              <a:miter/>
            </a:ln>
          </p:spPr>
          <p:txBody>
            <a:bodyPr rtlCol="0" anchor="ctr"/>
            <a:lstStyle/>
            <a:p>
              <a:endParaRPr lang="fi-FI"/>
            </a:p>
          </p:txBody>
        </p:sp>
        <p:sp>
          <p:nvSpPr>
            <p:cNvPr id="43" name="Puolivapaa piirto 42">
              <a:extLst>
                <a:ext uri="{FF2B5EF4-FFF2-40B4-BE49-F238E27FC236}">
                  <a16:creationId xmlns:a16="http://schemas.microsoft.com/office/drawing/2014/main" id="{76B7B1E9-FA26-AE53-C3CA-6128D17188EF}"/>
                </a:ext>
              </a:extLst>
            </p:cNvPr>
            <p:cNvSpPr/>
            <p:nvPr/>
          </p:nvSpPr>
          <p:spPr>
            <a:xfrm>
              <a:off x="7535121" y="1833648"/>
              <a:ext cx="64705" cy="64262"/>
            </a:xfrm>
            <a:custGeom>
              <a:avLst/>
              <a:gdLst>
                <a:gd name="connsiteX0" fmla="*/ 33682 w 64705"/>
                <a:gd name="connsiteY0" fmla="*/ 64262 h 64262"/>
                <a:gd name="connsiteX1" fmla="*/ 64705 w 64705"/>
                <a:gd name="connsiteY1" fmla="*/ 33782 h 64262"/>
                <a:gd name="connsiteX2" fmla="*/ 64705 w 64705"/>
                <a:gd name="connsiteY2" fmla="*/ 29210 h 64262"/>
                <a:gd name="connsiteX3" fmla="*/ 45332 w 64705"/>
                <a:gd name="connsiteY3" fmla="*/ 0 h 64262"/>
                <a:gd name="connsiteX4" fmla="*/ 0 w 64705"/>
                <a:gd name="connsiteY4" fmla="*/ 29210 h 64262"/>
                <a:gd name="connsiteX5" fmla="*/ 33682 w 64705"/>
                <a:gd name="connsiteY5" fmla="*/ 64262 h 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05" h="64262">
                  <a:moveTo>
                    <a:pt x="33682" y="64262"/>
                  </a:moveTo>
                  <a:cubicBezTo>
                    <a:pt x="49257" y="64262"/>
                    <a:pt x="64705" y="50038"/>
                    <a:pt x="64705" y="33782"/>
                  </a:cubicBezTo>
                  <a:lnTo>
                    <a:pt x="64705" y="29210"/>
                  </a:lnTo>
                  <a:cubicBezTo>
                    <a:pt x="64705" y="7747"/>
                    <a:pt x="56981" y="0"/>
                    <a:pt x="45332" y="0"/>
                  </a:cubicBezTo>
                  <a:cubicBezTo>
                    <a:pt x="34315" y="0"/>
                    <a:pt x="0" y="11684"/>
                    <a:pt x="0" y="29210"/>
                  </a:cubicBezTo>
                  <a:cubicBezTo>
                    <a:pt x="0" y="29845"/>
                    <a:pt x="14182" y="64262"/>
                    <a:pt x="33682" y="64262"/>
                  </a:cubicBezTo>
                  <a:close/>
                </a:path>
              </a:pathLst>
            </a:custGeom>
            <a:grpFill/>
            <a:ln w="0" cap="flat">
              <a:noFill/>
              <a:prstDash val="solid"/>
              <a:miter/>
            </a:ln>
          </p:spPr>
          <p:txBody>
            <a:bodyPr rtlCol="0" anchor="ctr"/>
            <a:lstStyle/>
            <a:p>
              <a:endParaRPr lang="fi-FI"/>
            </a:p>
          </p:txBody>
        </p:sp>
        <p:sp>
          <p:nvSpPr>
            <p:cNvPr id="44" name="Puolivapaa piirto 43">
              <a:extLst>
                <a:ext uri="{FF2B5EF4-FFF2-40B4-BE49-F238E27FC236}">
                  <a16:creationId xmlns:a16="http://schemas.microsoft.com/office/drawing/2014/main" id="{19228F0D-3382-01D9-33F3-BA0AAE3BC1E6}"/>
                </a:ext>
              </a:extLst>
            </p:cNvPr>
            <p:cNvSpPr/>
            <p:nvPr/>
          </p:nvSpPr>
          <p:spPr>
            <a:xfrm>
              <a:off x="3393116" y="1091334"/>
              <a:ext cx="629955" cy="905383"/>
            </a:xfrm>
            <a:custGeom>
              <a:avLst/>
              <a:gdLst>
                <a:gd name="connsiteX0" fmla="*/ 0 w 629955"/>
                <a:gd name="connsiteY0" fmla="*/ 905383 h 905383"/>
                <a:gd name="connsiteX1" fmla="*/ 0 w 629955"/>
                <a:gd name="connsiteY1" fmla="*/ 0 h 905383"/>
                <a:gd name="connsiteX2" fmla="*/ 606910 w 629955"/>
                <a:gd name="connsiteY2" fmla="*/ 0 h 905383"/>
                <a:gd name="connsiteX3" fmla="*/ 606910 w 629955"/>
                <a:gd name="connsiteY3" fmla="*/ 184150 h 905383"/>
                <a:gd name="connsiteX4" fmla="*/ 210450 w 629955"/>
                <a:gd name="connsiteY4" fmla="*/ 184150 h 905383"/>
                <a:gd name="connsiteX5" fmla="*/ 210450 w 629955"/>
                <a:gd name="connsiteY5" fmla="*/ 355473 h 905383"/>
                <a:gd name="connsiteX6" fmla="*/ 585257 w 629955"/>
                <a:gd name="connsiteY6" fmla="*/ 355473 h 905383"/>
                <a:gd name="connsiteX7" fmla="*/ 585257 w 629955"/>
                <a:gd name="connsiteY7" fmla="*/ 530606 h 905383"/>
                <a:gd name="connsiteX8" fmla="*/ 210450 w 629955"/>
                <a:gd name="connsiteY8" fmla="*/ 530606 h 905383"/>
                <a:gd name="connsiteX9" fmla="*/ 210450 w 629955"/>
                <a:gd name="connsiteY9" fmla="*/ 718566 h 905383"/>
                <a:gd name="connsiteX10" fmla="*/ 629956 w 629955"/>
                <a:gd name="connsiteY10" fmla="*/ 718566 h 905383"/>
                <a:gd name="connsiteX11" fmla="*/ 629956 w 629955"/>
                <a:gd name="connsiteY11" fmla="*/ 905256 h 905383"/>
                <a:gd name="connsiteX12" fmla="*/ 0 w 629955"/>
                <a:gd name="connsiteY12" fmla="*/ 905256 h 90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955" h="905383">
                  <a:moveTo>
                    <a:pt x="0" y="905383"/>
                  </a:moveTo>
                  <a:lnTo>
                    <a:pt x="0" y="0"/>
                  </a:lnTo>
                  <a:lnTo>
                    <a:pt x="606910" y="0"/>
                  </a:lnTo>
                  <a:lnTo>
                    <a:pt x="606910" y="184150"/>
                  </a:lnTo>
                  <a:lnTo>
                    <a:pt x="210450" y="184150"/>
                  </a:lnTo>
                  <a:lnTo>
                    <a:pt x="210450" y="355473"/>
                  </a:lnTo>
                  <a:lnTo>
                    <a:pt x="585257" y="355473"/>
                  </a:lnTo>
                  <a:lnTo>
                    <a:pt x="585257" y="530606"/>
                  </a:lnTo>
                  <a:lnTo>
                    <a:pt x="210450" y="530606"/>
                  </a:lnTo>
                  <a:lnTo>
                    <a:pt x="210450" y="718566"/>
                  </a:lnTo>
                  <a:lnTo>
                    <a:pt x="629956" y="718566"/>
                  </a:lnTo>
                  <a:lnTo>
                    <a:pt x="629956" y="905256"/>
                  </a:lnTo>
                  <a:lnTo>
                    <a:pt x="0" y="905256"/>
                  </a:lnTo>
                  <a:close/>
                </a:path>
              </a:pathLst>
            </a:custGeom>
            <a:grpFill/>
            <a:ln w="0" cap="flat">
              <a:noFill/>
              <a:prstDash val="solid"/>
              <a:miter/>
            </a:ln>
          </p:spPr>
          <p:txBody>
            <a:bodyPr rtlCol="0" anchor="ctr"/>
            <a:lstStyle/>
            <a:p>
              <a:endParaRPr lang="fi-FI"/>
            </a:p>
          </p:txBody>
        </p:sp>
        <p:sp>
          <p:nvSpPr>
            <p:cNvPr id="45" name="Puolivapaa piirto 44">
              <a:extLst>
                <a:ext uri="{FF2B5EF4-FFF2-40B4-BE49-F238E27FC236}">
                  <a16:creationId xmlns:a16="http://schemas.microsoft.com/office/drawing/2014/main" id="{120B10AE-85CE-608A-4C9D-DC2BC7E4B4E2}"/>
                </a:ext>
              </a:extLst>
            </p:cNvPr>
            <p:cNvSpPr/>
            <p:nvPr/>
          </p:nvSpPr>
          <p:spPr>
            <a:xfrm>
              <a:off x="4142098" y="1091334"/>
              <a:ext cx="907642" cy="905383"/>
            </a:xfrm>
            <a:custGeom>
              <a:avLst/>
              <a:gdLst>
                <a:gd name="connsiteX0" fmla="*/ 559679 w 907642"/>
                <a:gd name="connsiteY0" fmla="*/ 905383 h 905383"/>
                <a:gd name="connsiteX1" fmla="*/ 341632 w 907642"/>
                <a:gd name="connsiteY1" fmla="*/ 905383 h 905383"/>
                <a:gd name="connsiteX2" fmla="*/ 0 w 907642"/>
                <a:gd name="connsiteY2" fmla="*/ 0 h 905383"/>
                <a:gd name="connsiteX3" fmla="*/ 244765 w 907642"/>
                <a:gd name="connsiteY3" fmla="*/ 0 h 905383"/>
                <a:gd name="connsiteX4" fmla="*/ 453821 w 907642"/>
                <a:gd name="connsiteY4" fmla="*/ 641858 h 905383"/>
                <a:gd name="connsiteX5" fmla="*/ 458886 w 907642"/>
                <a:gd name="connsiteY5" fmla="*/ 641858 h 905383"/>
                <a:gd name="connsiteX6" fmla="*/ 666677 w 907642"/>
                <a:gd name="connsiteY6" fmla="*/ 0 h 905383"/>
                <a:gd name="connsiteX7" fmla="*/ 907643 w 907642"/>
                <a:gd name="connsiteY7" fmla="*/ 0 h 905383"/>
                <a:gd name="connsiteX8" fmla="*/ 559553 w 907642"/>
                <a:gd name="connsiteY8" fmla="*/ 905383 h 90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7642" h="905383">
                  <a:moveTo>
                    <a:pt x="559679" y="905383"/>
                  </a:moveTo>
                  <a:lnTo>
                    <a:pt x="341632" y="905383"/>
                  </a:lnTo>
                  <a:lnTo>
                    <a:pt x="0" y="0"/>
                  </a:lnTo>
                  <a:lnTo>
                    <a:pt x="244765" y="0"/>
                  </a:lnTo>
                  <a:lnTo>
                    <a:pt x="453821" y="641858"/>
                  </a:lnTo>
                  <a:lnTo>
                    <a:pt x="458886" y="641858"/>
                  </a:lnTo>
                  <a:lnTo>
                    <a:pt x="666677" y="0"/>
                  </a:lnTo>
                  <a:lnTo>
                    <a:pt x="907643" y="0"/>
                  </a:lnTo>
                  <a:lnTo>
                    <a:pt x="559553" y="905383"/>
                  </a:lnTo>
                  <a:close/>
                </a:path>
              </a:pathLst>
            </a:custGeom>
            <a:grpFill/>
            <a:ln w="0" cap="flat">
              <a:noFill/>
              <a:prstDash val="solid"/>
              <a:miter/>
            </a:ln>
          </p:spPr>
          <p:txBody>
            <a:bodyPr rtlCol="0" anchor="ctr"/>
            <a:lstStyle/>
            <a:p>
              <a:endParaRPr lang="fi-FI"/>
            </a:p>
          </p:txBody>
        </p:sp>
        <p:sp>
          <p:nvSpPr>
            <p:cNvPr id="46" name="Puolivapaa piirto 45">
              <a:extLst>
                <a:ext uri="{FF2B5EF4-FFF2-40B4-BE49-F238E27FC236}">
                  <a16:creationId xmlns:a16="http://schemas.microsoft.com/office/drawing/2014/main" id="{0DF11141-CEFB-2A4C-2509-5F1E92ED13D2}"/>
                </a:ext>
              </a:extLst>
            </p:cNvPr>
            <p:cNvSpPr/>
            <p:nvPr/>
          </p:nvSpPr>
          <p:spPr>
            <a:xfrm>
              <a:off x="5187255" y="1091334"/>
              <a:ext cx="684657" cy="905383"/>
            </a:xfrm>
            <a:custGeom>
              <a:avLst/>
              <a:gdLst>
                <a:gd name="connsiteX0" fmla="*/ 684657 w 684657"/>
                <a:gd name="connsiteY0" fmla="*/ 278765 h 905383"/>
                <a:gd name="connsiteX1" fmla="*/ 655281 w 684657"/>
                <a:gd name="connsiteY1" fmla="*/ 412369 h 905383"/>
                <a:gd name="connsiteX2" fmla="*/ 576267 w 684657"/>
                <a:gd name="connsiteY2" fmla="*/ 499999 h 905383"/>
                <a:gd name="connsiteX3" fmla="*/ 461545 w 684657"/>
                <a:gd name="connsiteY3" fmla="*/ 548640 h 905383"/>
                <a:gd name="connsiteX4" fmla="*/ 326437 w 684657"/>
                <a:gd name="connsiteY4" fmla="*/ 564007 h 905383"/>
                <a:gd name="connsiteX5" fmla="*/ 218047 w 684657"/>
                <a:gd name="connsiteY5" fmla="*/ 564007 h 905383"/>
                <a:gd name="connsiteX6" fmla="*/ 218047 w 684657"/>
                <a:gd name="connsiteY6" fmla="*/ 905383 h 905383"/>
                <a:gd name="connsiteX7" fmla="*/ 0 w 684657"/>
                <a:gd name="connsiteY7" fmla="*/ 905383 h 905383"/>
                <a:gd name="connsiteX8" fmla="*/ 0 w 684657"/>
                <a:gd name="connsiteY8" fmla="*/ 0 h 905383"/>
                <a:gd name="connsiteX9" fmla="*/ 331502 w 684657"/>
                <a:gd name="connsiteY9" fmla="*/ 0 h 905383"/>
                <a:gd name="connsiteX10" fmla="*/ 469776 w 684657"/>
                <a:gd name="connsiteY10" fmla="*/ 14732 h 905383"/>
                <a:gd name="connsiteX11" fmla="*/ 581965 w 684657"/>
                <a:gd name="connsiteY11" fmla="*/ 62103 h 905383"/>
                <a:gd name="connsiteX12" fmla="*/ 657180 w 684657"/>
                <a:gd name="connsiteY12" fmla="*/ 147828 h 905383"/>
                <a:gd name="connsiteX13" fmla="*/ 684657 w 684657"/>
                <a:gd name="connsiteY13" fmla="*/ 278892 h 905383"/>
                <a:gd name="connsiteX14" fmla="*/ 466610 w 684657"/>
                <a:gd name="connsiteY14" fmla="*/ 280035 h 905383"/>
                <a:gd name="connsiteX15" fmla="*/ 453821 w 684657"/>
                <a:gd name="connsiteY15" fmla="*/ 227584 h 905383"/>
                <a:gd name="connsiteX16" fmla="*/ 419380 w 684657"/>
                <a:gd name="connsiteY16" fmla="*/ 195580 h 905383"/>
                <a:gd name="connsiteX17" fmla="*/ 370249 w 684657"/>
                <a:gd name="connsiteY17" fmla="*/ 180213 h 905383"/>
                <a:gd name="connsiteX18" fmla="*/ 313522 w 684657"/>
                <a:gd name="connsiteY18" fmla="*/ 176403 h 905383"/>
                <a:gd name="connsiteX19" fmla="*/ 217920 w 684657"/>
                <a:gd name="connsiteY19" fmla="*/ 176403 h 905383"/>
                <a:gd name="connsiteX20" fmla="*/ 217920 w 684657"/>
                <a:gd name="connsiteY20" fmla="*/ 389890 h 905383"/>
                <a:gd name="connsiteX21" fmla="*/ 309723 w 684657"/>
                <a:gd name="connsiteY21" fmla="*/ 389890 h 905383"/>
                <a:gd name="connsiteX22" fmla="*/ 368350 w 684657"/>
                <a:gd name="connsiteY22" fmla="*/ 384810 h 905383"/>
                <a:gd name="connsiteX23" fmla="*/ 418746 w 684657"/>
                <a:gd name="connsiteY23" fmla="*/ 366903 h 905383"/>
                <a:gd name="connsiteX24" fmla="*/ 453821 w 684657"/>
                <a:gd name="connsiteY24" fmla="*/ 332994 h 905383"/>
                <a:gd name="connsiteX25" fmla="*/ 466610 w 684657"/>
                <a:gd name="connsiteY25" fmla="*/ 279908 h 90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4657" h="905383">
                  <a:moveTo>
                    <a:pt x="684657" y="278765"/>
                  </a:moveTo>
                  <a:cubicBezTo>
                    <a:pt x="684657" y="331597"/>
                    <a:pt x="674907" y="376174"/>
                    <a:pt x="655281" y="412369"/>
                  </a:cubicBezTo>
                  <a:cubicBezTo>
                    <a:pt x="635780" y="448691"/>
                    <a:pt x="609443" y="477774"/>
                    <a:pt x="576267" y="499999"/>
                  </a:cubicBezTo>
                  <a:cubicBezTo>
                    <a:pt x="543091" y="522224"/>
                    <a:pt x="504851" y="538353"/>
                    <a:pt x="461545" y="548640"/>
                  </a:cubicBezTo>
                  <a:cubicBezTo>
                    <a:pt x="418240" y="558927"/>
                    <a:pt x="373162" y="564007"/>
                    <a:pt x="326437" y="564007"/>
                  </a:cubicBezTo>
                  <a:lnTo>
                    <a:pt x="218047" y="564007"/>
                  </a:lnTo>
                  <a:lnTo>
                    <a:pt x="218047" y="905383"/>
                  </a:lnTo>
                  <a:lnTo>
                    <a:pt x="0" y="905383"/>
                  </a:lnTo>
                  <a:lnTo>
                    <a:pt x="0" y="0"/>
                  </a:lnTo>
                  <a:lnTo>
                    <a:pt x="331502" y="0"/>
                  </a:lnTo>
                  <a:cubicBezTo>
                    <a:pt x="380759" y="0"/>
                    <a:pt x="426850" y="4953"/>
                    <a:pt x="469776" y="14732"/>
                  </a:cubicBezTo>
                  <a:cubicBezTo>
                    <a:pt x="512702" y="24511"/>
                    <a:pt x="550056" y="40259"/>
                    <a:pt x="581965" y="62103"/>
                  </a:cubicBezTo>
                  <a:cubicBezTo>
                    <a:pt x="613874" y="83820"/>
                    <a:pt x="638946" y="112395"/>
                    <a:pt x="657180" y="147828"/>
                  </a:cubicBezTo>
                  <a:cubicBezTo>
                    <a:pt x="675414" y="183261"/>
                    <a:pt x="684657" y="226949"/>
                    <a:pt x="684657" y="278892"/>
                  </a:cubicBezTo>
                  <a:close/>
                  <a:moveTo>
                    <a:pt x="466610" y="280035"/>
                  </a:moveTo>
                  <a:cubicBezTo>
                    <a:pt x="466610" y="258699"/>
                    <a:pt x="462305" y="241300"/>
                    <a:pt x="453821" y="227584"/>
                  </a:cubicBezTo>
                  <a:cubicBezTo>
                    <a:pt x="445338" y="213995"/>
                    <a:pt x="433815" y="203327"/>
                    <a:pt x="419380" y="195580"/>
                  </a:cubicBezTo>
                  <a:cubicBezTo>
                    <a:pt x="404944" y="187960"/>
                    <a:pt x="388610" y="182753"/>
                    <a:pt x="370249" y="180213"/>
                  </a:cubicBezTo>
                  <a:cubicBezTo>
                    <a:pt x="352015" y="177673"/>
                    <a:pt x="333022" y="176403"/>
                    <a:pt x="313522" y="176403"/>
                  </a:cubicBezTo>
                  <a:lnTo>
                    <a:pt x="217920" y="176403"/>
                  </a:lnTo>
                  <a:lnTo>
                    <a:pt x="217920" y="389890"/>
                  </a:lnTo>
                  <a:lnTo>
                    <a:pt x="309723" y="389890"/>
                  </a:lnTo>
                  <a:cubicBezTo>
                    <a:pt x="330109" y="389890"/>
                    <a:pt x="349610" y="388239"/>
                    <a:pt x="368350" y="384810"/>
                  </a:cubicBezTo>
                  <a:cubicBezTo>
                    <a:pt x="386964" y="381381"/>
                    <a:pt x="403805" y="375412"/>
                    <a:pt x="418746" y="366903"/>
                  </a:cubicBezTo>
                  <a:cubicBezTo>
                    <a:pt x="433561" y="358394"/>
                    <a:pt x="445338" y="347091"/>
                    <a:pt x="453821" y="332994"/>
                  </a:cubicBezTo>
                  <a:cubicBezTo>
                    <a:pt x="462305" y="318897"/>
                    <a:pt x="466610" y="301244"/>
                    <a:pt x="466610" y="279908"/>
                  </a:cubicBezTo>
                  <a:close/>
                </a:path>
              </a:pathLst>
            </a:custGeom>
            <a:grpFill/>
            <a:ln w="0" cap="flat">
              <a:noFill/>
              <a:prstDash val="solid"/>
              <a:miter/>
            </a:ln>
          </p:spPr>
          <p:txBody>
            <a:bodyPr rtlCol="0" anchor="ctr"/>
            <a:lstStyle/>
            <a:p>
              <a:endParaRPr lang="fi-FI"/>
            </a:p>
          </p:txBody>
        </p:sp>
      </p:grpSp>
    </p:spTree>
    <p:extLst>
      <p:ext uri="{BB962C8B-B14F-4D97-AF65-F5344CB8AC3E}">
        <p14:creationId xmlns:p14="http://schemas.microsoft.com/office/powerpoint/2010/main" val="880298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F9D03808-DDE6-B92B-30A7-8E98166E6DE5}"/>
              </a:ext>
            </a:extLst>
          </p:cNvPr>
          <p:cNvPicPr>
            <a:picLocks noChangeAspect="1"/>
          </p:cNvPicPr>
          <p:nvPr/>
        </p:nvPicPr>
        <p:blipFill rotWithShape="1">
          <a:blip r:embed="rId2"/>
          <a:srcRect t="1582"/>
          <a:stretch/>
        </p:blipFill>
        <p:spPr>
          <a:xfrm>
            <a:off x="0" y="0"/>
            <a:ext cx="12192000" cy="6857990"/>
          </a:xfrm>
          <a:prstGeom prst="rect">
            <a:avLst/>
          </a:prstGeom>
        </p:spPr>
      </p:pic>
      <p:sp>
        <p:nvSpPr>
          <p:cNvPr id="4" name="Otsikko 3">
            <a:extLst>
              <a:ext uri="{FF2B5EF4-FFF2-40B4-BE49-F238E27FC236}">
                <a16:creationId xmlns:a16="http://schemas.microsoft.com/office/drawing/2014/main" id="{82F8E3E1-725A-76EF-1E80-A6C04A1B0E90}"/>
              </a:ext>
            </a:extLst>
          </p:cNvPr>
          <p:cNvSpPr>
            <a:spLocks noGrp="1"/>
          </p:cNvSpPr>
          <p:nvPr>
            <p:ph type="title" idx="4294967295"/>
          </p:nvPr>
        </p:nvSpPr>
        <p:spPr>
          <a:xfrm>
            <a:off x="624468" y="604411"/>
            <a:ext cx="9279672" cy="942287"/>
          </a:xfrm>
        </p:spPr>
        <p:txBody>
          <a:bodyPr vert="horz" lIns="91440" tIns="45720" rIns="91440" bIns="45720" rtlCol="0" anchor="t" anchorCtr="0">
            <a:noAutofit/>
          </a:bodyPr>
          <a:lstStyle/>
          <a:p>
            <a:r>
              <a:rPr lang="en-US" sz="4000" b="1">
                <a:solidFill>
                  <a:schemeClr val="bg1"/>
                </a:solidFill>
                <a:latin typeface="+mj-lt"/>
              </a:rPr>
              <a:t>TILANNEKUVASSA KOROSTUU KOLME KEHITYSTYSPIIRRETTÄ</a:t>
            </a:r>
          </a:p>
        </p:txBody>
      </p:sp>
      <p:sp>
        <p:nvSpPr>
          <p:cNvPr id="6" name="Ellipsi 5">
            <a:extLst>
              <a:ext uri="{FF2B5EF4-FFF2-40B4-BE49-F238E27FC236}">
                <a16:creationId xmlns:a16="http://schemas.microsoft.com/office/drawing/2014/main" id="{E564CD46-2D2A-EDE0-9EE4-219A9647F33E}"/>
              </a:ext>
            </a:extLst>
          </p:cNvPr>
          <p:cNvSpPr/>
          <p:nvPr/>
        </p:nvSpPr>
        <p:spPr>
          <a:xfrm>
            <a:off x="728546" y="2392081"/>
            <a:ext cx="3408557" cy="3408557"/>
          </a:xfrm>
          <a:prstGeom prst="ellipse">
            <a:avLst/>
          </a:prstGeom>
          <a:solidFill>
            <a:srgbClr val="FFF7F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fi-FI" sz="2400" b="1">
                <a:solidFill>
                  <a:schemeClr val="tx1"/>
                </a:solidFill>
              </a:rPr>
              <a:t>Demografinen neloskierre </a:t>
            </a:r>
            <a:r>
              <a:rPr lang="fi-FI" sz="2600">
                <a:solidFill>
                  <a:schemeClr val="tx1"/>
                </a:solidFill>
              </a:rPr>
              <a:t>vaikuttaa kaikkiin alueisiin</a:t>
            </a:r>
          </a:p>
        </p:txBody>
      </p:sp>
      <p:sp>
        <p:nvSpPr>
          <p:cNvPr id="7" name="Ellipsi 6">
            <a:extLst>
              <a:ext uri="{FF2B5EF4-FFF2-40B4-BE49-F238E27FC236}">
                <a16:creationId xmlns:a16="http://schemas.microsoft.com/office/drawing/2014/main" id="{9DEE6E65-E0A4-A7FC-5A9E-32F3C997E6D1}"/>
              </a:ext>
            </a:extLst>
          </p:cNvPr>
          <p:cNvSpPr/>
          <p:nvPr/>
        </p:nvSpPr>
        <p:spPr>
          <a:xfrm>
            <a:off x="4391721" y="2392081"/>
            <a:ext cx="3408557" cy="3408557"/>
          </a:xfrm>
          <a:prstGeom prst="ellipse">
            <a:avLst/>
          </a:prstGeom>
          <a:solidFill>
            <a:srgbClr val="FFF7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fi-FI" sz="2400" b="1">
                <a:solidFill>
                  <a:schemeClr val="tx1"/>
                </a:solidFill>
              </a:rPr>
              <a:t>Alueelliset erot </a:t>
            </a:r>
            <a:r>
              <a:rPr lang="fi-FI" sz="2400">
                <a:solidFill>
                  <a:schemeClr val="tx1"/>
                </a:solidFill>
              </a:rPr>
              <a:t>pikemminkin kasvussa kuin supistumassa</a:t>
            </a:r>
            <a:endParaRPr lang="fi-FI" sz="2400" b="1">
              <a:solidFill>
                <a:schemeClr val="tx1"/>
              </a:solidFill>
            </a:endParaRPr>
          </a:p>
        </p:txBody>
      </p:sp>
      <p:sp>
        <p:nvSpPr>
          <p:cNvPr id="8" name="Ellipsi 7">
            <a:extLst>
              <a:ext uri="{FF2B5EF4-FFF2-40B4-BE49-F238E27FC236}">
                <a16:creationId xmlns:a16="http://schemas.microsoft.com/office/drawing/2014/main" id="{A4EDEFC5-279E-0BF1-3A37-2DA0F8D95DA1}"/>
              </a:ext>
            </a:extLst>
          </p:cNvPr>
          <p:cNvSpPr/>
          <p:nvPr/>
        </p:nvSpPr>
        <p:spPr>
          <a:xfrm>
            <a:off x="8054897" y="2392081"/>
            <a:ext cx="3408557" cy="3408557"/>
          </a:xfrm>
          <a:prstGeom prst="ellipse">
            <a:avLst/>
          </a:prstGeom>
          <a:solidFill>
            <a:srgbClr val="FFF7F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r>
              <a:rPr lang="fi-FI" sz="2600">
                <a:solidFill>
                  <a:schemeClr val="tx1"/>
                </a:solidFill>
              </a:rPr>
              <a:t>Vihreät investoinnit, geopolitiikka ja turvallisuus </a:t>
            </a:r>
            <a:r>
              <a:rPr lang="fi-FI" sz="2600" b="1">
                <a:solidFill>
                  <a:schemeClr val="tx1"/>
                </a:solidFill>
              </a:rPr>
              <a:t>korostavat läntisiä yhteyksiä</a:t>
            </a:r>
          </a:p>
        </p:txBody>
      </p:sp>
      <p:sp>
        <p:nvSpPr>
          <p:cNvPr id="9" name="Suorakulmio 8">
            <a:extLst>
              <a:ext uri="{FF2B5EF4-FFF2-40B4-BE49-F238E27FC236}">
                <a16:creationId xmlns:a16="http://schemas.microsoft.com/office/drawing/2014/main" id="{41D33F06-FB9F-9C2C-D566-9ADA45AC2C64}"/>
              </a:ext>
            </a:extLst>
          </p:cNvPr>
          <p:cNvSpPr/>
          <p:nvPr/>
        </p:nvSpPr>
        <p:spPr>
          <a:xfrm>
            <a:off x="2287858" y="6053989"/>
            <a:ext cx="289931" cy="399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2" name="Ryhmä 11">
            <a:extLst>
              <a:ext uri="{FF2B5EF4-FFF2-40B4-BE49-F238E27FC236}">
                <a16:creationId xmlns:a16="http://schemas.microsoft.com/office/drawing/2014/main" id="{8D4003FD-777A-BE8A-3142-FDE20F184F07}"/>
              </a:ext>
            </a:extLst>
          </p:cNvPr>
          <p:cNvGrpSpPr/>
          <p:nvPr/>
        </p:nvGrpSpPr>
        <p:grpSpPr>
          <a:xfrm>
            <a:off x="5750311" y="6053989"/>
            <a:ext cx="691375" cy="399199"/>
            <a:chOff x="5300352" y="2369980"/>
            <a:chExt cx="691375" cy="802888"/>
          </a:xfrm>
        </p:grpSpPr>
        <p:sp>
          <p:nvSpPr>
            <p:cNvPr id="10" name="Suorakulmio 9">
              <a:extLst>
                <a:ext uri="{FF2B5EF4-FFF2-40B4-BE49-F238E27FC236}">
                  <a16:creationId xmlns:a16="http://schemas.microsoft.com/office/drawing/2014/main" id="{2B861F8A-1D0C-DEB7-5EDF-34D85EBFA74D}"/>
                </a:ext>
              </a:extLst>
            </p:cNvPr>
            <p:cNvSpPr/>
            <p:nvPr/>
          </p:nvSpPr>
          <p:spPr>
            <a:xfrm>
              <a:off x="5300352" y="2369980"/>
              <a:ext cx="289931" cy="802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10">
              <a:extLst>
                <a:ext uri="{FF2B5EF4-FFF2-40B4-BE49-F238E27FC236}">
                  <a16:creationId xmlns:a16="http://schemas.microsoft.com/office/drawing/2014/main" id="{CD76558B-7DF2-A843-0C31-F5873D3DE4C7}"/>
                </a:ext>
              </a:extLst>
            </p:cNvPr>
            <p:cNvSpPr/>
            <p:nvPr/>
          </p:nvSpPr>
          <p:spPr>
            <a:xfrm>
              <a:off x="5701796" y="2369980"/>
              <a:ext cx="289931" cy="802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grpSp>
        <p:nvGrpSpPr>
          <p:cNvPr id="17" name="Ryhmä 16">
            <a:extLst>
              <a:ext uri="{FF2B5EF4-FFF2-40B4-BE49-F238E27FC236}">
                <a16:creationId xmlns:a16="http://schemas.microsoft.com/office/drawing/2014/main" id="{28AAB98F-2DC3-F30C-28F4-9FD5D77F5670}"/>
              </a:ext>
            </a:extLst>
          </p:cNvPr>
          <p:cNvGrpSpPr/>
          <p:nvPr/>
        </p:nvGrpSpPr>
        <p:grpSpPr>
          <a:xfrm>
            <a:off x="9212765" y="6053989"/>
            <a:ext cx="1092819" cy="399199"/>
            <a:chOff x="8835289" y="2369980"/>
            <a:chExt cx="1092819" cy="802888"/>
          </a:xfrm>
        </p:grpSpPr>
        <p:sp>
          <p:nvSpPr>
            <p:cNvPr id="14" name="Suorakulmio 13">
              <a:extLst>
                <a:ext uri="{FF2B5EF4-FFF2-40B4-BE49-F238E27FC236}">
                  <a16:creationId xmlns:a16="http://schemas.microsoft.com/office/drawing/2014/main" id="{C2E83162-9530-BEC4-F2AD-2ADB20EDB435}"/>
                </a:ext>
              </a:extLst>
            </p:cNvPr>
            <p:cNvSpPr/>
            <p:nvPr/>
          </p:nvSpPr>
          <p:spPr>
            <a:xfrm>
              <a:off x="8835289" y="2369980"/>
              <a:ext cx="289931" cy="802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F9CFCEAA-B975-45B3-2B6D-8BD557A1B230}"/>
                </a:ext>
              </a:extLst>
            </p:cNvPr>
            <p:cNvSpPr/>
            <p:nvPr/>
          </p:nvSpPr>
          <p:spPr>
            <a:xfrm>
              <a:off x="9236733" y="2369980"/>
              <a:ext cx="289931" cy="802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46585CB9-7B76-CD7D-B82D-C7F00C0D38D2}"/>
                </a:ext>
              </a:extLst>
            </p:cNvPr>
            <p:cNvSpPr/>
            <p:nvPr/>
          </p:nvSpPr>
          <p:spPr>
            <a:xfrm>
              <a:off x="9638177" y="2369980"/>
              <a:ext cx="289931" cy="802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spTree>
    <p:extLst>
      <p:ext uri="{BB962C8B-B14F-4D97-AF65-F5344CB8AC3E}">
        <p14:creationId xmlns:p14="http://schemas.microsoft.com/office/powerpoint/2010/main" val="1146818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F499A-5226-0FE5-7B6A-B77E36FE864B}"/>
            </a:ext>
          </a:extLst>
        </p:cNvPr>
        <p:cNvGrpSpPr/>
        <p:nvPr/>
      </p:nvGrpSpPr>
      <p:grpSpPr>
        <a:xfrm>
          <a:off x="0" y="0"/>
          <a:ext cx="0" cy="0"/>
          <a:chOff x="0" y="0"/>
          <a:chExt cx="0" cy="0"/>
        </a:xfrm>
      </p:grpSpPr>
      <p:pic>
        <p:nvPicPr>
          <p:cNvPr id="2" name="Kuva 9">
            <a:extLst>
              <a:ext uri="{FF2B5EF4-FFF2-40B4-BE49-F238E27FC236}">
                <a16:creationId xmlns:a16="http://schemas.microsoft.com/office/drawing/2014/main" id="{54D70F6B-0A06-CACD-D3CC-13944FC34E10}"/>
              </a:ext>
            </a:extLst>
          </p:cNvPr>
          <p:cNvPicPr>
            <a:picLocks noChangeAspect="1"/>
          </p:cNvPicPr>
          <p:nvPr/>
        </p:nvPicPr>
        <p:blipFill>
          <a:blip r:embed="rId3"/>
          <a:stretch>
            <a:fillRect/>
          </a:stretch>
        </p:blipFill>
        <p:spPr>
          <a:xfrm>
            <a:off x="1466932" y="1070423"/>
            <a:ext cx="8954381" cy="4600578"/>
          </a:xfrm>
          <a:prstGeom prst="rect">
            <a:avLst/>
          </a:prstGeom>
        </p:spPr>
      </p:pic>
      <p:sp>
        <p:nvSpPr>
          <p:cNvPr id="3" name="Otsikko 1">
            <a:extLst>
              <a:ext uri="{FF2B5EF4-FFF2-40B4-BE49-F238E27FC236}">
                <a16:creationId xmlns:a16="http://schemas.microsoft.com/office/drawing/2014/main" id="{82240772-2C87-BC11-0250-25BFE3031461}"/>
              </a:ext>
            </a:extLst>
          </p:cNvPr>
          <p:cNvSpPr txBox="1">
            <a:spLocks/>
          </p:cNvSpPr>
          <p:nvPr/>
        </p:nvSpPr>
        <p:spPr>
          <a:xfrm>
            <a:off x="4549593" y="381525"/>
            <a:ext cx="7307766" cy="1657888"/>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r" defTabSz="914400" rtl="0" eaLnBrk="1" fontAlgn="auto" latinLnBrk="0" hangingPunct="1">
              <a:lnSpc>
                <a:spcPct val="64000"/>
              </a:lnSpc>
              <a:spcBef>
                <a:spcPts val="120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Montserrat ExtraBold" panose="00000900000000000000" pitchFamily="2" charset="0"/>
              </a:rPr>
              <a:t>DEMOGRAFINEN</a:t>
            </a:r>
            <a:br>
              <a:rPr kumimoji="0" lang="en-US" sz="6000" b="1" i="0" u="none" strike="noStrike" kern="1200" cap="none" spc="0" normalizeH="0" baseline="0" noProof="0">
                <a:ln>
                  <a:noFill/>
                </a:ln>
                <a:solidFill>
                  <a:sysClr val="windowText" lastClr="000000"/>
                </a:solidFill>
                <a:effectLst/>
                <a:uLnTx/>
                <a:uFillTx/>
                <a:latin typeface="Montserrat ExtraBold" panose="00000900000000000000" pitchFamily="2" charset="0"/>
              </a:rPr>
            </a:br>
            <a:br>
              <a:rPr kumimoji="0" lang="en-US" sz="100" b="1" i="0" u="none" strike="noStrike" kern="1200" cap="none" spc="0" normalizeH="0" baseline="0" noProof="0">
                <a:ln>
                  <a:noFill/>
                </a:ln>
                <a:solidFill>
                  <a:sysClr val="windowText" lastClr="000000"/>
                </a:solidFill>
                <a:effectLst/>
                <a:uLnTx/>
                <a:uFillTx/>
                <a:latin typeface="Montserrat ExtraBold" panose="00000900000000000000" pitchFamily="2" charset="0"/>
              </a:rPr>
            </a:br>
            <a:r>
              <a:rPr kumimoji="0" lang="en-US" sz="4800" b="1" i="0" u="none" strike="noStrike" kern="1200" cap="none" spc="0" normalizeH="0" baseline="0" noProof="0">
                <a:ln>
                  <a:noFill/>
                </a:ln>
                <a:solidFill>
                  <a:sysClr val="windowText" lastClr="000000"/>
                </a:solidFill>
                <a:effectLst/>
                <a:uLnTx/>
                <a:uFillTx/>
                <a:latin typeface="Montserrat ExtraBold" panose="00000900000000000000" pitchFamily="2" charset="0"/>
              </a:rPr>
              <a:t>NELOSKIERRE</a:t>
            </a:r>
            <a:r>
              <a:rPr kumimoji="0" lang="en-US" sz="6000" b="1" i="0" u="none" strike="noStrike" kern="1200" cap="none" spc="0" normalizeH="0" baseline="0" noProof="0">
                <a:ln>
                  <a:noFill/>
                </a:ln>
                <a:solidFill>
                  <a:sysClr val="windowText" lastClr="000000"/>
                </a:solidFill>
                <a:effectLst/>
                <a:uLnTx/>
                <a:uFillTx/>
                <a:latin typeface="Montserrat ExtraBold" panose="00000900000000000000" pitchFamily="2" charset="0"/>
              </a:rPr>
              <a:t> </a:t>
            </a:r>
            <a:br>
              <a:rPr kumimoji="0" lang="en-US" sz="5400" b="1" i="0" u="none" strike="noStrike" kern="1200" cap="none" spc="0" normalizeH="0" baseline="0" noProof="0">
                <a:ln>
                  <a:noFill/>
                </a:ln>
                <a:solidFill>
                  <a:sysClr val="windowText" lastClr="000000"/>
                </a:solidFill>
                <a:effectLst/>
                <a:uLnTx/>
                <a:uFillTx/>
                <a:latin typeface="Calibri Light" panose="020F0302020204030204"/>
                <a:ea typeface="+mj-ea"/>
                <a:cs typeface="+mj-cs"/>
              </a:rPr>
            </a:br>
            <a:r>
              <a:rPr kumimoji="0" lang="fi-FI" sz="1800" b="1" i="0" u="none" strike="noStrike" kern="1200" cap="none" spc="0" normalizeH="0" baseline="0">
                <a:ln>
                  <a:noFill/>
                </a:ln>
                <a:solidFill>
                  <a:sysClr val="windowText" lastClr="000000"/>
                </a:solidFill>
                <a:effectLst/>
                <a:uLnTx/>
                <a:uFillTx/>
                <a:latin typeface="+mn-lt"/>
                <a:ea typeface="+mj-ea"/>
                <a:cs typeface="+mj-cs"/>
              </a:rPr>
              <a:t>vaikuttaa palvelutarpeiden muutokseen </a:t>
            </a:r>
            <a:br>
              <a:rPr kumimoji="0" lang="fi-FI" sz="1800" b="1" i="0" u="none" strike="noStrike" kern="1200" cap="none" spc="0" normalizeH="0" baseline="0">
                <a:ln>
                  <a:noFill/>
                </a:ln>
                <a:solidFill>
                  <a:sysClr val="windowText" lastClr="000000"/>
                </a:solidFill>
                <a:effectLst/>
                <a:uLnTx/>
                <a:uFillTx/>
                <a:latin typeface="+mn-lt"/>
                <a:ea typeface="+mj-ea"/>
                <a:cs typeface="+mj-cs"/>
              </a:rPr>
            </a:br>
            <a:r>
              <a:rPr kumimoji="0" lang="en-US" sz="3300" b="0" i="0" u="none" strike="noStrike" kern="1200" cap="none" spc="0" normalizeH="0" baseline="0" noProof="0">
                <a:ln>
                  <a:noFill/>
                </a:ln>
                <a:solidFill>
                  <a:sysClr val="windowText" lastClr="000000"/>
                </a:solidFill>
                <a:effectLst/>
                <a:uLnTx/>
                <a:uFillTx/>
                <a:latin typeface="Calibri Light" panose="020F0302020204030204"/>
                <a:ea typeface="+mj-ea"/>
                <a:cs typeface="+mj-cs"/>
              </a:rPr>
              <a:t> </a:t>
            </a:r>
          </a:p>
        </p:txBody>
      </p:sp>
      <p:sp>
        <p:nvSpPr>
          <p:cNvPr id="4" name="Sisällön paikkamerkki 2">
            <a:extLst>
              <a:ext uri="{FF2B5EF4-FFF2-40B4-BE49-F238E27FC236}">
                <a16:creationId xmlns:a16="http://schemas.microsoft.com/office/drawing/2014/main" id="{092E642A-A30A-58B7-7E65-A259CE95F63B}"/>
              </a:ext>
            </a:extLst>
          </p:cNvPr>
          <p:cNvSpPr txBox="1">
            <a:spLocks/>
          </p:cNvSpPr>
          <p:nvPr/>
        </p:nvSpPr>
        <p:spPr>
          <a:xfrm>
            <a:off x="658135" y="4841195"/>
            <a:ext cx="4036173" cy="1635280"/>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342905" marR="0" lvl="0" indent="-228600" algn="l" defTabSz="914400" rtl="0" eaLnBrk="1" fontAlgn="auto" latinLnBrk="0" hangingPunct="1">
              <a:lnSpc>
                <a:spcPct val="90000"/>
              </a:lnSpc>
              <a:spcBef>
                <a:spcPts val="1200"/>
              </a:spcBef>
              <a:spcAft>
                <a:spcPts val="0"/>
              </a:spcAft>
              <a:buClrTx/>
              <a:buSzPct val="125000"/>
              <a:buFont typeface="Arial" panose="020B0604020202020204" pitchFamily="34" charset="0"/>
              <a:buChar char="•"/>
              <a:tabLst/>
              <a:defRPr/>
            </a:pPr>
            <a:r>
              <a:rPr kumimoji="0" lang="fi-FI" sz="1500" b="1" i="0" u="none" strike="noStrike" kern="1200" cap="none" spc="0" normalizeH="0" baseline="0">
                <a:ln>
                  <a:noFill/>
                </a:ln>
                <a:solidFill>
                  <a:sysClr val="windowText" lastClr="000000"/>
                </a:solidFill>
                <a:effectLst/>
                <a:uLnTx/>
                <a:uFillTx/>
                <a:ea typeface="+mn-ea"/>
                <a:cs typeface="+mn-cs"/>
              </a:rPr>
              <a:t>TYÖIKÄISEN VÄESTÖN MÄÄRÄN VÄHENEMINEN</a:t>
            </a:r>
            <a:br>
              <a:rPr kumimoji="0" lang="fi-FI" sz="1400" b="1" i="0" u="none" strike="noStrike" kern="1200" cap="none" spc="0" normalizeH="0" baseline="0">
                <a:ln>
                  <a:noFill/>
                </a:ln>
                <a:solidFill>
                  <a:sysClr val="windowText" lastClr="000000"/>
                </a:solidFill>
                <a:effectLst/>
                <a:uLnTx/>
                <a:uFillTx/>
                <a:ea typeface="+mn-ea"/>
                <a:cs typeface="+mn-cs"/>
              </a:rPr>
            </a:br>
            <a:r>
              <a:rPr kumimoji="0" lang="fi-FI" sz="1400" b="0" i="0" u="none" strike="noStrike" kern="1200" cap="none" spc="0" normalizeH="0" baseline="0">
                <a:ln>
                  <a:noFill/>
                </a:ln>
                <a:solidFill>
                  <a:sysClr val="windowText" lastClr="000000"/>
                </a:solidFill>
                <a:effectLst/>
                <a:uLnTx/>
                <a:uFillTx/>
                <a:ea typeface="+mn-ea"/>
                <a:cs typeface="+mn-cs"/>
              </a:rPr>
              <a:t>Työikäisen väestön määrä väheni noin 84 000 henkilöllä vuosina 2010—2023. Tilanne voi tasapainottua lisääntyneen maahanmuuton ansiosta 2020- ja 2030-luvuilla, mutta se voi tapahtua alueellisesti epätasapainoisella tavalla.</a:t>
            </a:r>
          </a:p>
        </p:txBody>
      </p:sp>
      <p:sp>
        <p:nvSpPr>
          <p:cNvPr id="5" name="Sisällön paikkamerkki 2">
            <a:extLst>
              <a:ext uri="{FF2B5EF4-FFF2-40B4-BE49-F238E27FC236}">
                <a16:creationId xmlns:a16="http://schemas.microsoft.com/office/drawing/2014/main" id="{C1DE7D1C-87BA-B7AF-5BF3-22127A327D76}"/>
              </a:ext>
            </a:extLst>
          </p:cNvPr>
          <p:cNvSpPr txBox="1">
            <a:spLocks/>
          </p:cNvSpPr>
          <p:nvPr/>
        </p:nvSpPr>
        <p:spPr>
          <a:xfrm>
            <a:off x="5695790" y="5818830"/>
            <a:ext cx="5791480" cy="805706"/>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342905">
              <a:spcBef>
                <a:spcPts val="1200"/>
              </a:spcBef>
              <a:buSzPct val="125000"/>
              <a:defRPr/>
            </a:pPr>
            <a:r>
              <a:rPr lang="fi-FI" sz="1500" b="1">
                <a:solidFill>
                  <a:prstClr val="black"/>
                </a:solidFill>
              </a:rPr>
              <a:t>IÄKKÄIDEN MÄÄRÄN NOPEA KASVU</a:t>
            </a:r>
            <a:br>
              <a:rPr lang="fi-FI" sz="1800" b="1">
                <a:solidFill>
                  <a:prstClr val="black"/>
                </a:solidFill>
              </a:rPr>
            </a:br>
            <a:r>
              <a:rPr lang="fi-FI" sz="1400">
                <a:solidFill>
                  <a:prstClr val="black"/>
                </a:solidFill>
              </a:rPr>
              <a:t>Yli 75-vuotiaiden määrä 2—3 kertaistuu alueesta riippuen vuoteen 2040 mennessä.</a:t>
            </a:r>
          </a:p>
        </p:txBody>
      </p:sp>
      <p:sp>
        <p:nvSpPr>
          <p:cNvPr id="6" name="Sisällön paikkamerkki 2">
            <a:extLst>
              <a:ext uri="{FF2B5EF4-FFF2-40B4-BE49-F238E27FC236}">
                <a16:creationId xmlns:a16="http://schemas.microsoft.com/office/drawing/2014/main" id="{77F44D47-62CD-BA27-4041-4C76404136B0}"/>
              </a:ext>
            </a:extLst>
          </p:cNvPr>
          <p:cNvSpPr txBox="1">
            <a:spLocks/>
          </p:cNvSpPr>
          <p:nvPr/>
        </p:nvSpPr>
        <p:spPr>
          <a:xfrm>
            <a:off x="232119" y="1882049"/>
            <a:ext cx="3896723" cy="1972841"/>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342905">
              <a:spcBef>
                <a:spcPts val="1200"/>
              </a:spcBef>
              <a:buSzPct val="125000"/>
              <a:defRPr/>
            </a:pPr>
            <a:r>
              <a:rPr lang="fi-FI" sz="1500" b="1">
                <a:solidFill>
                  <a:prstClr val="black"/>
                </a:solidFill>
              </a:rPr>
              <a:t>LASTEN MÄÄRÄN VÄHENEMINEN JA SYNTYVYYDEN ALENEMINEN</a:t>
            </a:r>
            <a:br>
              <a:rPr lang="fi-FI" sz="1400" b="1">
                <a:solidFill>
                  <a:prstClr val="black"/>
                </a:solidFill>
              </a:rPr>
            </a:br>
            <a:r>
              <a:rPr lang="fi-FI" sz="1400">
                <a:solidFill>
                  <a:prstClr val="black"/>
                </a:solidFill>
              </a:rPr>
              <a:t>Alle 15-vuotiaiden määrä on vähentynyt vuodesta 2015 alkaen, syntyneiden lasten määrä on ollut viime vuosien aikana alhaisempi kuin kertaakaan 1860-luvun jälkeen.</a:t>
            </a:r>
          </a:p>
        </p:txBody>
      </p:sp>
      <p:sp>
        <p:nvSpPr>
          <p:cNvPr id="7" name="Sisällön paikkamerkki 2">
            <a:extLst>
              <a:ext uri="{FF2B5EF4-FFF2-40B4-BE49-F238E27FC236}">
                <a16:creationId xmlns:a16="http://schemas.microsoft.com/office/drawing/2014/main" id="{DACA096F-DA1E-1A3D-4C5D-F6C8C7CB4C96}"/>
              </a:ext>
            </a:extLst>
          </p:cNvPr>
          <p:cNvSpPr txBox="1">
            <a:spLocks/>
          </p:cNvSpPr>
          <p:nvPr/>
        </p:nvSpPr>
        <p:spPr>
          <a:xfrm>
            <a:off x="7984703" y="3453226"/>
            <a:ext cx="3872656" cy="2052629"/>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342905">
              <a:spcBef>
                <a:spcPts val="1200"/>
              </a:spcBef>
              <a:buSzPct val="125000"/>
              <a:defRPr/>
            </a:pPr>
            <a:r>
              <a:rPr lang="fi-FI" sz="1500" b="1">
                <a:solidFill>
                  <a:prstClr val="black"/>
                </a:solidFill>
              </a:rPr>
              <a:t>KESKITTÄVÄ, VALIKOIVA JA POLARISOVA MUUTTOLIIKE </a:t>
            </a:r>
            <a:r>
              <a:rPr lang="fi-FI" sz="1400" err="1">
                <a:solidFill>
                  <a:prstClr val="black"/>
                </a:solidFill>
              </a:rPr>
              <a:t>Muuttoliike</a:t>
            </a:r>
            <a:r>
              <a:rPr lang="fi-FI" sz="1400">
                <a:solidFill>
                  <a:prstClr val="black"/>
                </a:solidFill>
              </a:rPr>
              <a:t> lisää lähtö- ja tuloalueiden välisiä eroja, sillä muuttajissa ovat yliedustettuja nuoret ja nuoret aikuiset, työlliset ja koulutetut. Lisäksi maahanmuuttajien muutot keskittymis­hakuisempia kuin kantaväestöllä.</a:t>
            </a:r>
            <a:endParaRPr lang="fi-FI" sz="1400" b="1">
              <a:solidFill>
                <a:prstClr val="black"/>
              </a:solidFill>
            </a:endParaRPr>
          </a:p>
        </p:txBody>
      </p:sp>
    </p:spTree>
    <p:extLst>
      <p:ext uri="{BB962C8B-B14F-4D97-AF65-F5344CB8AC3E}">
        <p14:creationId xmlns:p14="http://schemas.microsoft.com/office/powerpoint/2010/main" val="275515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D70E1-C258-9AA9-3240-899D42C6D627}"/>
            </a:ext>
          </a:extLst>
        </p:cNvPr>
        <p:cNvGrpSpPr/>
        <p:nvPr/>
      </p:nvGrpSpPr>
      <p:grpSpPr>
        <a:xfrm>
          <a:off x="0" y="0"/>
          <a:ext cx="0" cy="0"/>
          <a:chOff x="0" y="0"/>
          <a:chExt cx="0" cy="0"/>
        </a:xfrm>
      </p:grpSpPr>
      <p:pic>
        <p:nvPicPr>
          <p:cNvPr id="3" name="Kuva 4">
            <a:extLst>
              <a:ext uri="{FF2B5EF4-FFF2-40B4-BE49-F238E27FC236}">
                <a16:creationId xmlns:a16="http://schemas.microsoft.com/office/drawing/2014/main" id="{F66CE34F-9D17-24F1-67DE-20A9DD3EF549}"/>
              </a:ext>
            </a:extLst>
          </p:cNvPr>
          <p:cNvPicPr>
            <a:picLocks noChangeAspect="1"/>
          </p:cNvPicPr>
          <p:nvPr/>
        </p:nvPicPr>
        <p:blipFill rotWithShape="1">
          <a:blip r:embed="rId2"/>
          <a:srcRect r="41686"/>
          <a:stretch/>
        </p:blipFill>
        <p:spPr>
          <a:xfrm flipH="1">
            <a:off x="-1" y="620056"/>
            <a:ext cx="3535813" cy="6237944"/>
          </a:xfrm>
          <a:prstGeom prst="rect">
            <a:avLst/>
          </a:prstGeom>
        </p:spPr>
      </p:pic>
      <p:sp>
        <p:nvSpPr>
          <p:cNvPr id="4" name="Otsikko 1">
            <a:extLst>
              <a:ext uri="{FF2B5EF4-FFF2-40B4-BE49-F238E27FC236}">
                <a16:creationId xmlns:a16="http://schemas.microsoft.com/office/drawing/2014/main" id="{59AB419E-4DB5-50BC-3E10-56429C8A6C86}"/>
              </a:ext>
            </a:extLst>
          </p:cNvPr>
          <p:cNvSpPr txBox="1">
            <a:spLocks/>
          </p:cNvSpPr>
          <p:nvPr/>
        </p:nvSpPr>
        <p:spPr>
          <a:xfrm>
            <a:off x="4742330" y="620056"/>
            <a:ext cx="4295154" cy="111953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600" b="1">
                <a:latin typeface="Montserrat ExtraBold" panose="00000900000000000000" pitchFamily="2" charset="0"/>
              </a:rPr>
              <a:t>HYVÄ MUISTAA!</a:t>
            </a:r>
          </a:p>
        </p:txBody>
      </p:sp>
      <p:pic>
        <p:nvPicPr>
          <p:cNvPr id="5" name="Kuva 4" descr="Merkki 1 tasaisella täytöllä">
            <a:extLst>
              <a:ext uri="{FF2B5EF4-FFF2-40B4-BE49-F238E27FC236}">
                <a16:creationId xmlns:a16="http://schemas.microsoft.com/office/drawing/2014/main" id="{B47928EF-B3E1-993B-24A5-2AE3DF540F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36587" y="1739590"/>
            <a:ext cx="914400" cy="914400"/>
          </a:xfrm>
          <a:prstGeom prst="rect">
            <a:avLst/>
          </a:prstGeom>
        </p:spPr>
      </p:pic>
      <p:sp>
        <p:nvSpPr>
          <p:cNvPr id="6" name="Content Placeholder 14">
            <a:extLst>
              <a:ext uri="{FF2B5EF4-FFF2-40B4-BE49-F238E27FC236}">
                <a16:creationId xmlns:a16="http://schemas.microsoft.com/office/drawing/2014/main" id="{D2134151-C2CC-0954-3BBB-751E857CA44D}"/>
              </a:ext>
            </a:extLst>
          </p:cNvPr>
          <p:cNvSpPr txBox="1">
            <a:spLocks/>
          </p:cNvSpPr>
          <p:nvPr/>
        </p:nvSpPr>
        <p:spPr>
          <a:xfrm>
            <a:off x="4651762" y="1886605"/>
            <a:ext cx="7307156" cy="4678581"/>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err="1">
                <a:ln>
                  <a:noFill/>
                </a:ln>
                <a:solidFill>
                  <a:sysClr val="windowText" lastClr="000000"/>
                </a:solidFill>
                <a:effectLst/>
                <a:uLnTx/>
                <a:uFillTx/>
                <a:ea typeface="+mn-ea"/>
                <a:cs typeface="+mn-cs"/>
              </a:rPr>
              <a:t>Alueelliset</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erot</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ovat</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suhteellisen</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pysyviä</a:t>
            </a:r>
            <a:r>
              <a:rPr kumimoji="0" lang="en-US" sz="2000" b="0" i="0" u="none" strike="noStrike" kern="1200" cap="none" spc="0" normalizeH="0" baseline="0" noProof="0">
                <a:ln>
                  <a:noFill/>
                </a:ln>
                <a:solidFill>
                  <a:sysClr val="windowText" lastClr="000000"/>
                </a:solidFill>
                <a:effectLst/>
                <a:uLnTx/>
                <a:uFillTx/>
                <a:ea typeface="+mn-ea"/>
                <a:cs typeface="+mn-cs"/>
              </a:rPr>
              <a:t> ja </a:t>
            </a:r>
            <a:r>
              <a:rPr kumimoji="0" lang="en-US" sz="2000" b="0" i="0" u="none" strike="noStrike" kern="1200" cap="none" spc="0" normalizeH="0" baseline="0" noProof="0" err="1">
                <a:ln>
                  <a:noFill/>
                </a:ln>
                <a:solidFill>
                  <a:sysClr val="windowText" lastClr="000000"/>
                </a:solidFill>
                <a:effectLst/>
                <a:uLnTx/>
                <a:uFillTx/>
                <a:ea typeface="+mn-ea"/>
                <a:cs typeface="+mn-cs"/>
              </a:rPr>
              <a:t>muodostuneet</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elinkeino</a:t>
            </a:r>
            <a:r>
              <a:rPr kumimoji="0" lang="en-US" sz="2000" b="0" i="0" u="none" strike="noStrike" kern="1200" cap="none" spc="0" normalizeH="0" baseline="0" noProof="0">
                <a:ln>
                  <a:noFill/>
                </a:ln>
                <a:solidFill>
                  <a:sysClr val="windowText" lastClr="000000"/>
                </a:solidFill>
                <a:effectLst/>
                <a:uLnTx/>
                <a:uFillTx/>
                <a:ea typeface="+mn-ea"/>
                <a:cs typeface="+mn-cs"/>
              </a:rPr>
              <a:t>- ja </a:t>
            </a:r>
            <a:r>
              <a:rPr kumimoji="0" lang="en-US" sz="2000" b="0" i="0" u="none" strike="noStrike" kern="1200" cap="none" spc="0" normalizeH="0" baseline="0" noProof="0" err="1">
                <a:ln>
                  <a:noFill/>
                </a:ln>
                <a:solidFill>
                  <a:sysClr val="windowText" lastClr="000000"/>
                </a:solidFill>
                <a:effectLst/>
                <a:uLnTx/>
                <a:uFillTx/>
                <a:ea typeface="+mn-ea"/>
                <a:cs typeface="+mn-cs"/>
              </a:rPr>
              <a:t>toimialarakenteen</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sekä</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alueellisen</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työnjaon</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seurauksena</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vuosikymmenien</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kehityksen</a:t>
            </a:r>
            <a:r>
              <a:rPr kumimoji="0" lang="en-US" sz="2000" b="0" i="0" u="none" strike="noStrike" kern="1200" cap="none" spc="0" normalizeH="0" baseline="0" noProof="0">
                <a:ln>
                  <a:noFill/>
                </a:ln>
                <a:solidFill>
                  <a:sysClr val="windowText" lastClr="000000"/>
                </a:solidFill>
                <a:effectLst/>
                <a:uLnTx/>
                <a:uFillTx/>
                <a:ea typeface="+mn-ea"/>
                <a:cs typeface="+mn-cs"/>
              </a:rPr>
              <a:t> </a:t>
            </a:r>
            <a:r>
              <a:rPr lang="en-US" sz="2000" err="1">
                <a:solidFill>
                  <a:sysClr val="windowText" lastClr="000000"/>
                </a:solidFill>
              </a:rPr>
              <a:t>kuluessa</a:t>
            </a:r>
            <a:r>
              <a:rPr kumimoji="0" lang="en-US" sz="2000" b="0" i="0" u="none" strike="noStrike" kern="1200" cap="none" spc="0" normalizeH="0" baseline="0" noProof="0">
                <a:ln>
                  <a:noFill/>
                </a:ln>
                <a:solidFill>
                  <a:sysClr val="windowText" lastClr="000000"/>
                </a:solidFill>
                <a:effectLst/>
                <a:uLnTx/>
                <a:uFillTx/>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err="1">
                <a:ln>
                  <a:noFill/>
                </a:ln>
                <a:solidFill>
                  <a:sysClr val="windowText" lastClr="000000"/>
                </a:solidFill>
                <a:effectLst/>
                <a:uLnTx/>
                <a:uFillTx/>
                <a:ea typeface="+mn-ea"/>
                <a:cs typeface="+mn-cs"/>
              </a:rPr>
              <a:t>Aluekehitys</a:t>
            </a:r>
            <a:r>
              <a:rPr kumimoji="0" lang="en-US" sz="2000" b="0" i="0" u="none" strike="noStrike" kern="1200" cap="none" spc="0" normalizeH="0" baseline="0" noProof="0">
                <a:ln>
                  <a:noFill/>
                </a:ln>
                <a:solidFill>
                  <a:sysClr val="windowText" lastClr="000000"/>
                </a:solidFill>
                <a:effectLst/>
                <a:uLnTx/>
                <a:uFillTx/>
                <a:ea typeface="+mn-ea"/>
                <a:cs typeface="+mn-cs"/>
              </a:rPr>
              <a:t> on </a:t>
            </a:r>
            <a:r>
              <a:rPr kumimoji="0" lang="en-US" sz="2000" b="0" i="0" u="none" strike="noStrike" kern="1200" cap="none" spc="0" normalizeH="0" baseline="0" noProof="0" err="1">
                <a:ln>
                  <a:noFill/>
                </a:ln>
                <a:solidFill>
                  <a:sysClr val="windowText" lastClr="000000"/>
                </a:solidFill>
                <a:effectLst/>
                <a:uLnTx/>
                <a:uFillTx/>
                <a:ea typeface="+mn-ea"/>
                <a:cs typeface="+mn-cs"/>
              </a:rPr>
              <a:t>luonteeltaan</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keskittävää</a:t>
            </a:r>
            <a:r>
              <a:rPr kumimoji="0" lang="en-US" sz="2000" b="0" i="0" u="none" strike="noStrike" kern="1200" cap="none" spc="0" normalizeH="0" baseline="0" noProof="0">
                <a:ln>
                  <a:noFill/>
                </a:ln>
                <a:solidFill>
                  <a:sysClr val="windowText" lastClr="000000"/>
                </a:solidFill>
                <a:effectLst/>
                <a:uLnTx/>
                <a:uFillTx/>
                <a:ea typeface="+mn-ea"/>
                <a:cs typeface="+mn-cs"/>
              </a:rPr>
              <a:t> ja </a:t>
            </a:r>
            <a:r>
              <a:rPr kumimoji="0" lang="en-US" sz="2000" b="0" i="0" u="none" strike="noStrike" kern="1200" cap="none" spc="0" normalizeH="0" baseline="0" noProof="0" err="1">
                <a:ln>
                  <a:noFill/>
                </a:ln>
                <a:solidFill>
                  <a:sysClr val="windowText" lastClr="000000"/>
                </a:solidFill>
                <a:effectLst/>
                <a:uLnTx/>
                <a:uFillTx/>
                <a:ea typeface="+mn-ea"/>
                <a:cs typeface="+mn-cs"/>
              </a:rPr>
              <a:t>lukkiutuvaa</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jossa</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kehitys</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liikkeelle</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lähtiessään</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joko</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vahvistaa</a:t>
            </a:r>
            <a:r>
              <a:rPr kumimoji="0" lang="en-US" sz="2000" b="0" i="0" u="none" strike="noStrike" kern="1200" cap="none" spc="0" normalizeH="0" baseline="0" noProof="0">
                <a:ln>
                  <a:noFill/>
                </a:ln>
                <a:solidFill>
                  <a:sysClr val="windowText" lastClr="000000"/>
                </a:solidFill>
                <a:effectLst/>
                <a:uLnTx/>
                <a:uFillTx/>
                <a:ea typeface="+mn-ea"/>
                <a:cs typeface="+mn-cs"/>
              </a:rPr>
              <a:t> tai </a:t>
            </a:r>
            <a:r>
              <a:rPr kumimoji="0" lang="en-US" sz="2000" b="0" i="0" u="none" strike="noStrike" kern="1200" cap="none" spc="0" normalizeH="0" baseline="0" noProof="0" err="1">
                <a:ln>
                  <a:noFill/>
                </a:ln>
                <a:solidFill>
                  <a:sysClr val="windowText" lastClr="000000"/>
                </a:solidFill>
                <a:effectLst/>
                <a:uLnTx/>
                <a:uFillTx/>
                <a:ea typeface="+mn-ea"/>
                <a:cs typeface="+mn-cs"/>
              </a:rPr>
              <a:t>heikentää</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itse</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itseään</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sekä</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luo</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polkuriippuvuutta</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Aiempi</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kehitys</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luo</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myönteisiä</a:t>
            </a:r>
            <a:r>
              <a:rPr kumimoji="0" lang="en-US" sz="2000" b="0" i="0" u="none" strike="noStrike" kern="1200" cap="none" spc="0" normalizeH="0" baseline="0" noProof="0">
                <a:ln>
                  <a:noFill/>
                </a:ln>
                <a:solidFill>
                  <a:sysClr val="windowText" lastClr="000000"/>
                </a:solidFill>
                <a:effectLst/>
                <a:uLnTx/>
                <a:uFillTx/>
                <a:ea typeface="+mn-ea"/>
                <a:cs typeface="+mn-cs"/>
              </a:rPr>
              <a:t> tai </a:t>
            </a:r>
            <a:r>
              <a:rPr kumimoji="0" lang="en-US" sz="2000" b="0" i="0" u="none" strike="noStrike" kern="1200" cap="none" spc="0" normalizeH="0" baseline="0" noProof="0" err="1">
                <a:ln>
                  <a:noFill/>
                </a:ln>
                <a:solidFill>
                  <a:sysClr val="windowText" lastClr="000000"/>
                </a:solidFill>
                <a:effectLst/>
                <a:uLnTx/>
                <a:uFillTx/>
                <a:ea typeface="+mn-ea"/>
                <a:cs typeface="+mn-cs"/>
              </a:rPr>
              <a:t>kielteisiä</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kehä</a:t>
            </a:r>
            <a:r>
              <a:rPr kumimoji="0" lang="en-US" sz="2000" b="0" i="0" u="none" strike="noStrike" kern="1200" cap="none" spc="0" normalizeH="0" baseline="0" noProof="0">
                <a:ln>
                  <a:noFill/>
                </a:ln>
                <a:solidFill>
                  <a:sysClr val="windowText" lastClr="000000"/>
                </a:solidFill>
                <a:effectLst/>
                <a:uLnTx/>
                <a:uFillTx/>
                <a:ea typeface="+mn-ea"/>
                <a:cs typeface="+mn-cs"/>
              </a:rPr>
              <a:t>- ja </a:t>
            </a:r>
            <a:r>
              <a:rPr kumimoji="0" lang="en-US" sz="2000" b="0" i="0" u="none" strike="noStrike" kern="1200" cap="none" spc="0" normalizeH="0" baseline="0" noProof="0" err="1">
                <a:ln>
                  <a:noFill/>
                </a:ln>
                <a:solidFill>
                  <a:sysClr val="windowText" lastClr="000000"/>
                </a:solidFill>
                <a:effectLst/>
                <a:uLnTx/>
                <a:uFillTx/>
                <a:ea typeface="+mn-ea"/>
                <a:cs typeface="+mn-cs"/>
              </a:rPr>
              <a:t>kerrannaisvaikutuksia</a:t>
            </a:r>
            <a:r>
              <a:rPr kumimoji="0" lang="en-US" sz="2000" b="0" i="0" u="none" strike="noStrike" kern="1200" cap="none" spc="0" normalizeH="0" baseline="0" noProof="0">
                <a:ln>
                  <a:noFill/>
                </a:ln>
                <a:solidFill>
                  <a:sysClr val="windowText" lastClr="000000"/>
                </a:solidFill>
                <a:effectLst/>
                <a:uLnTx/>
                <a:uFillTx/>
                <a:ea typeface="+mn-ea"/>
                <a:cs typeface="+mn-cs"/>
              </a:rPr>
              <a:t>. </a:t>
            </a:r>
            <a:endParaRPr lang="en-US" sz="2000" b="0" i="0" u="none" strike="noStrike" kern="1200" cap="none" spc="0" normalizeH="0" baseline="0" noProof="0">
              <a:ln>
                <a:noFill/>
              </a:ln>
              <a:solidFill>
                <a:sysClr val="windowText" lastClr="000000"/>
              </a:solidFill>
              <a:effectLst/>
              <a:uLnTx/>
              <a:uFillTx/>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err="1">
                <a:ln>
                  <a:noFill/>
                </a:ln>
                <a:solidFill>
                  <a:sysClr val="windowText" lastClr="000000"/>
                </a:solidFill>
                <a:effectLst/>
                <a:uLnTx/>
                <a:uFillTx/>
                <a:ea typeface="+mn-ea"/>
                <a:cs typeface="+mn-cs"/>
              </a:rPr>
              <a:t>Polkuriippuvuus</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voi</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taittua</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toimintaympäristön</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muuttumisen</a:t>
            </a:r>
            <a:r>
              <a:rPr kumimoji="0" lang="en-US" sz="2000" b="0" i="0" u="none" strike="noStrike" kern="1200" cap="none" spc="0" normalizeH="0" baseline="0" noProof="0">
                <a:ln>
                  <a:noFill/>
                </a:ln>
                <a:solidFill>
                  <a:sysClr val="windowText" lastClr="000000"/>
                </a:solidFill>
                <a:effectLst/>
                <a:uLnTx/>
                <a:uFillTx/>
                <a:ea typeface="+mn-ea"/>
                <a:cs typeface="+mn-cs"/>
              </a:rPr>
              <a:t> tai </a:t>
            </a:r>
            <a:r>
              <a:rPr kumimoji="0" lang="en-US" sz="2000" b="0" i="0" u="none" strike="noStrike" kern="1200" cap="none" spc="0" normalizeH="0" baseline="0" noProof="0" err="1">
                <a:ln>
                  <a:noFill/>
                </a:ln>
                <a:solidFill>
                  <a:sysClr val="windowText" lastClr="000000"/>
                </a:solidFill>
                <a:effectLst/>
                <a:uLnTx/>
                <a:uFillTx/>
                <a:ea typeface="+mn-ea"/>
                <a:cs typeface="+mn-cs"/>
              </a:rPr>
              <a:t>alueellisten</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toimijoiden</a:t>
            </a:r>
            <a:r>
              <a:rPr kumimoji="0" lang="en-US" sz="2000" b="0" i="0" u="none" strike="noStrike" kern="1200" cap="none" spc="0" normalizeH="0" baseline="0" noProof="0">
                <a:ln>
                  <a:noFill/>
                </a:ln>
                <a:solidFill>
                  <a:sysClr val="windowText" lastClr="000000"/>
                </a:solidFill>
                <a:effectLst/>
                <a:uLnTx/>
                <a:uFillTx/>
                <a:ea typeface="+mn-ea"/>
                <a:cs typeface="+mn-cs"/>
              </a:rPr>
              <a:t> ja </a:t>
            </a:r>
            <a:r>
              <a:rPr kumimoji="0" lang="en-US" sz="2000" b="0" i="0" u="none" strike="noStrike" kern="1200" cap="none" spc="0" normalizeH="0" baseline="0" noProof="0" err="1">
                <a:ln>
                  <a:noFill/>
                </a:ln>
                <a:solidFill>
                  <a:sysClr val="windowText" lastClr="000000"/>
                </a:solidFill>
                <a:effectLst/>
                <a:uLnTx/>
                <a:uFillTx/>
                <a:ea typeface="+mn-ea"/>
                <a:cs typeface="+mn-cs"/>
              </a:rPr>
              <a:t>verkostojen</a:t>
            </a:r>
            <a:r>
              <a:rPr kumimoji="0" lang="en-US" sz="2000" b="0" i="0" u="none" strike="noStrike" kern="1200" cap="none" spc="0" normalizeH="0" baseline="0" noProof="0">
                <a:ln>
                  <a:noFill/>
                </a:ln>
                <a:solidFill>
                  <a:sysClr val="windowText" lastClr="000000"/>
                </a:solidFill>
                <a:effectLst/>
                <a:uLnTx/>
                <a:uFillTx/>
                <a:ea typeface="+mn-ea"/>
                <a:cs typeface="+mn-cs"/>
              </a:rPr>
              <a:t> </a:t>
            </a:r>
            <a:r>
              <a:rPr kumimoji="0" lang="en-US" sz="2000" b="0" i="0" u="none" strike="noStrike" kern="1200" cap="none" spc="0" normalizeH="0" baseline="0" noProof="0" err="1">
                <a:ln>
                  <a:noFill/>
                </a:ln>
                <a:solidFill>
                  <a:sysClr val="windowText" lastClr="000000"/>
                </a:solidFill>
                <a:effectLst/>
                <a:uLnTx/>
                <a:uFillTx/>
                <a:ea typeface="+mn-ea"/>
                <a:cs typeface="+mn-cs"/>
              </a:rPr>
              <a:t>vaikutuksesta</a:t>
            </a:r>
            <a:endParaRPr kumimoji="0" lang="en-US" sz="2000"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err="1">
                <a:ln>
                  <a:noFill/>
                </a:ln>
                <a:solidFill>
                  <a:sysClr val="windowText" lastClr="000000"/>
                </a:solidFill>
                <a:effectLst/>
                <a:uLnTx/>
                <a:uFillTx/>
                <a:ea typeface="+mn-ea"/>
                <a:cs typeface="+mn-cs"/>
              </a:rPr>
              <a:t>Alueiden</a:t>
            </a:r>
            <a:r>
              <a:rPr kumimoji="0" lang="en-US" sz="2000" b="1" i="0" u="none" strike="noStrike" kern="1200" cap="none" spc="0" normalizeH="0" baseline="0" noProof="0">
                <a:ln>
                  <a:noFill/>
                </a:ln>
                <a:solidFill>
                  <a:sysClr val="windowText" lastClr="000000"/>
                </a:solidFill>
                <a:effectLst/>
                <a:uLnTx/>
                <a:uFillTx/>
                <a:ea typeface="+mn-ea"/>
                <a:cs typeface="+mn-cs"/>
              </a:rPr>
              <a:t> </a:t>
            </a:r>
            <a:r>
              <a:rPr kumimoji="0" lang="en-US" sz="2000" b="1" i="0" u="none" strike="noStrike" kern="1200" cap="none" spc="0" normalizeH="0" baseline="0" noProof="0" err="1">
                <a:ln>
                  <a:noFill/>
                </a:ln>
                <a:solidFill>
                  <a:sysClr val="windowText" lastClr="000000"/>
                </a:solidFill>
                <a:effectLst/>
                <a:uLnTx/>
                <a:uFillTx/>
                <a:ea typeface="+mn-ea"/>
                <a:cs typeface="+mn-cs"/>
              </a:rPr>
              <a:t>elin</a:t>
            </a:r>
            <a:r>
              <a:rPr kumimoji="0" lang="en-US" sz="2000" b="1" i="0" u="none" strike="noStrike" kern="1200" cap="none" spc="0" normalizeH="0" baseline="0" noProof="0">
                <a:ln>
                  <a:noFill/>
                </a:ln>
                <a:solidFill>
                  <a:sysClr val="windowText" lastClr="000000"/>
                </a:solidFill>
                <a:effectLst/>
                <a:uLnTx/>
                <a:uFillTx/>
                <a:ea typeface="+mn-ea"/>
                <a:cs typeface="+mn-cs"/>
              </a:rPr>
              <a:t>-, veto- ja </a:t>
            </a:r>
            <a:r>
              <a:rPr kumimoji="0" lang="en-US" sz="2000" b="1" i="0" u="none" strike="noStrike" kern="1200" cap="none" spc="0" normalizeH="0" baseline="0" noProof="0" err="1">
                <a:ln>
                  <a:noFill/>
                </a:ln>
                <a:solidFill>
                  <a:sysClr val="windowText" lastClr="000000"/>
                </a:solidFill>
                <a:effectLst/>
                <a:uLnTx/>
                <a:uFillTx/>
                <a:ea typeface="+mn-ea"/>
                <a:cs typeface="+mn-cs"/>
              </a:rPr>
              <a:t>pitovoimaa</a:t>
            </a:r>
            <a:r>
              <a:rPr kumimoji="0" lang="en-US" sz="2000" b="1" i="0" u="none" strike="noStrike" kern="1200" cap="none" spc="0" normalizeH="0" baseline="0" noProof="0">
                <a:ln>
                  <a:noFill/>
                </a:ln>
                <a:solidFill>
                  <a:sysClr val="windowText" lastClr="000000"/>
                </a:solidFill>
                <a:effectLst/>
                <a:uLnTx/>
                <a:uFillTx/>
                <a:ea typeface="+mn-ea"/>
                <a:cs typeface="+mn-cs"/>
              </a:rPr>
              <a:t> </a:t>
            </a:r>
            <a:r>
              <a:rPr kumimoji="0" lang="en-US" sz="2000" b="1" i="0" u="none" strike="noStrike" kern="1200" cap="none" spc="0" normalizeH="0" baseline="0" noProof="0" err="1">
                <a:ln>
                  <a:noFill/>
                </a:ln>
                <a:solidFill>
                  <a:sysClr val="windowText" lastClr="000000"/>
                </a:solidFill>
                <a:effectLst/>
                <a:uLnTx/>
                <a:uFillTx/>
                <a:ea typeface="+mn-ea"/>
                <a:cs typeface="+mn-cs"/>
              </a:rPr>
              <a:t>voidaan</a:t>
            </a:r>
            <a:r>
              <a:rPr kumimoji="0" lang="en-US" sz="2000" b="1" i="0" u="none" strike="noStrike" kern="1200" cap="none" spc="0" normalizeH="0" baseline="0" noProof="0">
                <a:ln>
                  <a:noFill/>
                </a:ln>
                <a:solidFill>
                  <a:sysClr val="windowText" lastClr="000000"/>
                </a:solidFill>
                <a:effectLst/>
                <a:uLnTx/>
                <a:uFillTx/>
                <a:ea typeface="+mn-ea"/>
                <a:cs typeface="+mn-cs"/>
              </a:rPr>
              <a:t> </a:t>
            </a:r>
            <a:r>
              <a:rPr kumimoji="0" lang="en-US" sz="2000" b="1" i="0" u="none" strike="noStrike" kern="1200" cap="none" spc="0" normalizeH="0" baseline="0" noProof="0" err="1">
                <a:ln>
                  <a:noFill/>
                </a:ln>
                <a:solidFill>
                  <a:sysClr val="windowText" lastClr="000000"/>
                </a:solidFill>
                <a:effectLst/>
                <a:uLnTx/>
                <a:uFillTx/>
                <a:ea typeface="+mn-ea"/>
                <a:cs typeface="+mn-cs"/>
              </a:rPr>
              <a:t>mitata</a:t>
            </a:r>
            <a:r>
              <a:rPr kumimoji="0" lang="en-US" sz="2000" b="1" i="0" u="none" strike="noStrike" kern="1200" cap="none" spc="0" normalizeH="0" baseline="0" noProof="0">
                <a:ln>
                  <a:noFill/>
                </a:ln>
                <a:solidFill>
                  <a:sysClr val="windowText" lastClr="000000"/>
                </a:solidFill>
                <a:effectLst/>
                <a:uLnTx/>
                <a:uFillTx/>
                <a:ea typeface="+mn-ea"/>
                <a:cs typeface="+mn-cs"/>
              </a:rPr>
              <a:t> </a:t>
            </a:r>
            <a:r>
              <a:rPr kumimoji="0" lang="en-US" sz="2000" b="1" i="0" u="none" strike="noStrike" kern="1200" cap="none" spc="0" normalizeH="0" baseline="0" noProof="0" err="1">
                <a:ln>
                  <a:noFill/>
                </a:ln>
                <a:solidFill>
                  <a:sysClr val="windowText" lastClr="000000"/>
                </a:solidFill>
                <a:effectLst/>
                <a:uLnTx/>
                <a:uFillTx/>
                <a:ea typeface="+mn-ea"/>
                <a:cs typeface="+mn-cs"/>
              </a:rPr>
              <a:t>lukemattomilla</a:t>
            </a:r>
            <a:r>
              <a:rPr kumimoji="0" lang="en-US" sz="2000" b="1" i="0" u="none" strike="noStrike" kern="1200" cap="none" spc="0" normalizeH="0" baseline="0" noProof="0">
                <a:ln>
                  <a:noFill/>
                </a:ln>
                <a:solidFill>
                  <a:sysClr val="windowText" lastClr="000000"/>
                </a:solidFill>
                <a:effectLst/>
                <a:uLnTx/>
                <a:uFillTx/>
                <a:ea typeface="+mn-ea"/>
                <a:cs typeface="+mn-cs"/>
              </a:rPr>
              <a:t> </a:t>
            </a:r>
            <a:r>
              <a:rPr kumimoji="0" lang="en-US" sz="2000" b="1" i="0" u="none" strike="noStrike" kern="1200" cap="none" spc="0" normalizeH="0" baseline="0" noProof="0" err="1">
                <a:ln>
                  <a:noFill/>
                </a:ln>
                <a:solidFill>
                  <a:sysClr val="windowText" lastClr="000000"/>
                </a:solidFill>
                <a:effectLst/>
                <a:uLnTx/>
                <a:uFillTx/>
                <a:ea typeface="+mn-ea"/>
                <a:cs typeface="+mn-cs"/>
              </a:rPr>
              <a:t>tavoilla</a:t>
            </a:r>
            <a:r>
              <a:rPr kumimoji="0" lang="en-US" sz="2000" b="1" i="0" u="none" strike="noStrike" kern="1200" cap="none" spc="0" normalizeH="0" baseline="0" noProof="0">
                <a:ln>
                  <a:noFill/>
                </a:ln>
                <a:solidFill>
                  <a:sysClr val="windowText" lastClr="000000"/>
                </a:solidFill>
                <a:effectLst/>
                <a:uLnTx/>
                <a:uFillTx/>
                <a:ea typeface="+mn-ea"/>
                <a:cs typeface="+mn-cs"/>
              </a:rPr>
              <a:t> </a:t>
            </a:r>
            <a:r>
              <a:rPr kumimoji="0" lang="en-US" sz="2000" b="1" i="0" u="none" strike="noStrike" kern="1200" cap="none" spc="0" normalizeH="0" baseline="0" noProof="0" err="1">
                <a:ln>
                  <a:noFill/>
                </a:ln>
                <a:solidFill>
                  <a:sysClr val="windowText" lastClr="000000"/>
                </a:solidFill>
                <a:effectLst/>
                <a:uLnTx/>
                <a:uFillTx/>
                <a:ea typeface="+mn-ea"/>
                <a:cs typeface="+mn-cs"/>
              </a:rPr>
              <a:t>eikä</a:t>
            </a:r>
            <a:r>
              <a:rPr kumimoji="0" lang="en-US" sz="2000" b="1" i="0" u="none" strike="noStrike" kern="1200" cap="none" spc="0" normalizeH="0" baseline="0" noProof="0">
                <a:ln>
                  <a:noFill/>
                </a:ln>
                <a:solidFill>
                  <a:sysClr val="windowText" lastClr="000000"/>
                </a:solidFill>
                <a:effectLst/>
                <a:uLnTx/>
                <a:uFillTx/>
                <a:ea typeface="+mn-ea"/>
                <a:cs typeface="+mn-cs"/>
              </a:rPr>
              <a:t> ole </a:t>
            </a:r>
            <a:r>
              <a:rPr kumimoji="0" lang="en-US" sz="2000" b="1" i="0" u="none" strike="noStrike" kern="1200" cap="none" spc="0" normalizeH="0" baseline="0" noProof="0" err="1">
                <a:ln>
                  <a:noFill/>
                </a:ln>
                <a:solidFill>
                  <a:sysClr val="windowText" lastClr="000000"/>
                </a:solidFill>
                <a:effectLst/>
                <a:uLnTx/>
                <a:uFillTx/>
                <a:ea typeface="+mn-ea"/>
                <a:cs typeface="+mn-cs"/>
              </a:rPr>
              <a:t>yhtä</a:t>
            </a:r>
            <a:r>
              <a:rPr kumimoji="0" lang="en-US" sz="2000" b="1" i="0" u="none" strike="noStrike" kern="1200" cap="none" spc="0" normalizeH="0" baseline="0" noProof="0">
                <a:ln>
                  <a:noFill/>
                </a:ln>
                <a:solidFill>
                  <a:sysClr val="windowText" lastClr="000000"/>
                </a:solidFill>
                <a:effectLst/>
                <a:uLnTx/>
                <a:uFillTx/>
                <a:ea typeface="+mn-ea"/>
                <a:cs typeface="+mn-cs"/>
              </a:rPr>
              <a:t> </a:t>
            </a:r>
            <a:r>
              <a:rPr kumimoji="0" lang="en-US" sz="2000" b="1" i="0" u="none" strike="noStrike" kern="1200" cap="none" spc="0" normalizeH="0" baseline="0" noProof="0" err="1">
                <a:ln>
                  <a:noFill/>
                </a:ln>
                <a:solidFill>
                  <a:sysClr val="windowText" lastClr="000000"/>
                </a:solidFill>
                <a:effectLst/>
                <a:uLnTx/>
                <a:uFillTx/>
                <a:ea typeface="+mn-ea"/>
                <a:cs typeface="+mn-cs"/>
              </a:rPr>
              <a:t>ainoaa</a:t>
            </a:r>
            <a:r>
              <a:rPr kumimoji="0" lang="en-US" sz="2000" b="1" i="0" u="none" strike="noStrike" kern="1200" cap="none" spc="0" normalizeH="0" baseline="0" noProof="0">
                <a:ln>
                  <a:noFill/>
                </a:ln>
                <a:solidFill>
                  <a:sysClr val="windowText" lastClr="000000"/>
                </a:solidFill>
                <a:effectLst/>
                <a:uLnTx/>
                <a:uFillTx/>
                <a:ea typeface="+mn-ea"/>
                <a:cs typeface="+mn-cs"/>
              </a:rPr>
              <a:t> ja </a:t>
            </a:r>
            <a:r>
              <a:rPr kumimoji="0" lang="en-US" sz="2000" b="1" i="0" u="none" strike="noStrike" kern="1200" cap="none" spc="0" normalizeH="0" baseline="0" noProof="0" err="1">
                <a:ln>
                  <a:noFill/>
                </a:ln>
                <a:solidFill>
                  <a:sysClr val="windowText" lastClr="000000"/>
                </a:solidFill>
                <a:effectLst/>
                <a:uLnTx/>
                <a:uFillTx/>
                <a:ea typeface="+mn-ea"/>
                <a:cs typeface="+mn-cs"/>
              </a:rPr>
              <a:t>oikeaa</a:t>
            </a:r>
            <a:r>
              <a:rPr kumimoji="0" lang="en-US" sz="2000" b="1" i="0" u="none" strike="noStrike" kern="1200" cap="none" spc="0" normalizeH="0" baseline="0" noProof="0">
                <a:ln>
                  <a:noFill/>
                </a:ln>
                <a:solidFill>
                  <a:sysClr val="windowText" lastClr="000000"/>
                </a:solidFill>
                <a:effectLst/>
                <a:uLnTx/>
                <a:uFillTx/>
                <a:ea typeface="+mn-ea"/>
                <a:cs typeface="+mn-cs"/>
              </a:rPr>
              <a:t> </a:t>
            </a:r>
            <a:r>
              <a:rPr kumimoji="0" lang="en-US" sz="2000" b="1" i="0" u="none" strike="noStrike" kern="1200" cap="none" spc="0" normalizeH="0" baseline="0" noProof="0" err="1">
                <a:ln>
                  <a:noFill/>
                </a:ln>
                <a:solidFill>
                  <a:sysClr val="windowText" lastClr="000000"/>
                </a:solidFill>
                <a:effectLst/>
                <a:uLnTx/>
                <a:uFillTx/>
                <a:ea typeface="+mn-ea"/>
                <a:cs typeface="+mn-cs"/>
              </a:rPr>
              <a:t>mittaustapaa</a:t>
            </a:r>
            <a:r>
              <a:rPr kumimoji="0" lang="en-US" sz="2000" b="1" i="0" u="none" strike="noStrike" kern="1200" cap="none" spc="0" normalizeH="0" baseline="0" noProof="0">
                <a:ln>
                  <a:noFill/>
                </a:ln>
                <a:solidFill>
                  <a:sysClr val="windowText" lastClr="000000"/>
                </a:solidFill>
                <a:effectLst/>
                <a:uLnTx/>
                <a:uFillTx/>
                <a:ea typeface="+mn-ea"/>
                <a:cs typeface="+mn-cs"/>
              </a:rPr>
              <a:t>. </a:t>
            </a:r>
            <a:r>
              <a:rPr kumimoji="0" lang="en-US" sz="2000" b="1" i="0" u="none" strike="noStrike" kern="1200" cap="none" spc="0" normalizeH="0" baseline="0" noProof="0" err="1">
                <a:ln>
                  <a:noFill/>
                </a:ln>
                <a:solidFill>
                  <a:sysClr val="windowText" lastClr="000000"/>
                </a:solidFill>
                <a:effectLst/>
                <a:uLnTx/>
                <a:uFillTx/>
                <a:ea typeface="+mn-ea"/>
                <a:cs typeface="+mn-cs"/>
              </a:rPr>
              <a:t>Lopputulos</a:t>
            </a:r>
            <a:r>
              <a:rPr kumimoji="0" lang="en-US" sz="2000" b="1" i="0" u="none" strike="noStrike" kern="1200" cap="none" spc="0" normalizeH="0" baseline="0" noProof="0">
                <a:ln>
                  <a:noFill/>
                </a:ln>
                <a:solidFill>
                  <a:sysClr val="windowText" lastClr="000000"/>
                </a:solidFill>
                <a:effectLst/>
                <a:uLnTx/>
                <a:uFillTx/>
                <a:ea typeface="+mn-ea"/>
                <a:cs typeface="+mn-cs"/>
              </a:rPr>
              <a:t> </a:t>
            </a:r>
            <a:r>
              <a:rPr kumimoji="0" lang="en-US" sz="2000" b="1" i="0" u="none" strike="noStrike" kern="1200" cap="none" spc="0" normalizeH="0" baseline="0" noProof="0" err="1">
                <a:ln>
                  <a:noFill/>
                </a:ln>
                <a:solidFill>
                  <a:sysClr val="windowText" lastClr="000000"/>
                </a:solidFill>
                <a:effectLst/>
                <a:uLnTx/>
                <a:uFillTx/>
                <a:ea typeface="+mn-ea"/>
                <a:cs typeface="+mn-cs"/>
              </a:rPr>
              <a:t>riippuu</a:t>
            </a:r>
            <a:r>
              <a:rPr kumimoji="0" lang="en-US" sz="2000" b="1" i="0" u="none" strike="noStrike" kern="1200" cap="none" spc="0" normalizeH="0" baseline="0" noProof="0">
                <a:ln>
                  <a:noFill/>
                </a:ln>
                <a:solidFill>
                  <a:sysClr val="windowText" lastClr="000000"/>
                </a:solidFill>
                <a:effectLst/>
                <a:uLnTx/>
                <a:uFillTx/>
                <a:ea typeface="+mn-ea"/>
                <a:cs typeface="+mn-cs"/>
              </a:rPr>
              <a:t> </a:t>
            </a:r>
            <a:r>
              <a:rPr kumimoji="0" lang="en-US" sz="2000" b="1" i="0" u="none" strike="noStrike" kern="1200" cap="none" spc="0" normalizeH="0" baseline="0" noProof="0" err="1">
                <a:ln>
                  <a:noFill/>
                </a:ln>
                <a:solidFill>
                  <a:sysClr val="windowText" lastClr="000000"/>
                </a:solidFill>
                <a:effectLst/>
                <a:uLnTx/>
                <a:uFillTx/>
                <a:ea typeface="+mn-ea"/>
                <a:cs typeface="+mn-cs"/>
              </a:rPr>
              <a:t>aina</a:t>
            </a:r>
            <a:r>
              <a:rPr kumimoji="0" lang="en-US" sz="2000" b="1" i="0" u="none" strike="noStrike" kern="1200" cap="none" spc="0" normalizeH="0" baseline="0" noProof="0">
                <a:ln>
                  <a:noFill/>
                </a:ln>
                <a:solidFill>
                  <a:sysClr val="windowText" lastClr="000000"/>
                </a:solidFill>
                <a:effectLst/>
                <a:uLnTx/>
                <a:uFillTx/>
                <a:ea typeface="+mn-ea"/>
                <a:cs typeface="+mn-cs"/>
              </a:rPr>
              <a:t> </a:t>
            </a:r>
            <a:r>
              <a:rPr kumimoji="0" lang="en-US" sz="2000" b="1" i="0" u="none" strike="noStrike" kern="1200" cap="none" spc="0" normalizeH="0" baseline="0" noProof="0" err="1">
                <a:ln>
                  <a:noFill/>
                </a:ln>
                <a:solidFill>
                  <a:sysClr val="windowText" lastClr="000000"/>
                </a:solidFill>
                <a:effectLst/>
                <a:uLnTx/>
                <a:uFillTx/>
                <a:ea typeface="+mn-ea"/>
                <a:cs typeface="+mn-cs"/>
              </a:rPr>
              <a:t>valituista</a:t>
            </a:r>
            <a:r>
              <a:rPr kumimoji="0" lang="en-US" sz="2000" b="1" i="0" u="none" strike="noStrike" kern="1200" cap="none" spc="0" normalizeH="0" baseline="0" noProof="0">
                <a:ln>
                  <a:noFill/>
                </a:ln>
                <a:solidFill>
                  <a:sysClr val="windowText" lastClr="000000"/>
                </a:solidFill>
                <a:effectLst/>
                <a:uLnTx/>
                <a:uFillTx/>
                <a:ea typeface="+mn-ea"/>
                <a:cs typeface="+mn-cs"/>
              </a:rPr>
              <a:t> </a:t>
            </a:r>
            <a:r>
              <a:rPr kumimoji="0" lang="en-US" sz="2000" b="1" i="0" u="none" strike="noStrike" kern="1200" cap="none" spc="0" normalizeH="0" baseline="0" noProof="0" err="1">
                <a:ln>
                  <a:noFill/>
                </a:ln>
                <a:solidFill>
                  <a:sysClr val="windowText" lastClr="000000"/>
                </a:solidFill>
                <a:effectLst/>
                <a:uLnTx/>
                <a:uFillTx/>
                <a:ea typeface="+mn-ea"/>
                <a:cs typeface="+mn-cs"/>
              </a:rPr>
              <a:t>teemoista</a:t>
            </a:r>
            <a:r>
              <a:rPr kumimoji="0" lang="en-US" sz="2000" b="1" i="0" u="none" strike="noStrike" kern="1200" cap="none" spc="0" normalizeH="0" baseline="0" noProof="0">
                <a:ln>
                  <a:noFill/>
                </a:ln>
                <a:solidFill>
                  <a:sysClr val="windowText" lastClr="000000"/>
                </a:solidFill>
                <a:effectLst/>
                <a:uLnTx/>
                <a:uFillTx/>
                <a:ea typeface="+mn-ea"/>
                <a:cs typeface="+mn-cs"/>
              </a:rPr>
              <a:t> ja </a:t>
            </a:r>
            <a:r>
              <a:rPr kumimoji="0" lang="en-US" sz="2000" b="1" i="0" u="none" strike="noStrike" kern="1200" cap="none" spc="0" normalizeH="0" baseline="0" noProof="0" err="1">
                <a:ln>
                  <a:noFill/>
                </a:ln>
                <a:solidFill>
                  <a:sysClr val="windowText" lastClr="000000"/>
                </a:solidFill>
                <a:effectLst/>
                <a:uLnTx/>
                <a:uFillTx/>
                <a:ea typeface="+mn-ea"/>
                <a:cs typeface="+mn-cs"/>
              </a:rPr>
              <a:t>muuttujista</a:t>
            </a:r>
            <a:r>
              <a:rPr kumimoji="0" lang="en-US" sz="2000" b="1" i="0" u="none" strike="noStrike" kern="1200" cap="none" spc="0" normalizeH="0" baseline="0" noProof="0">
                <a:ln>
                  <a:noFill/>
                </a:ln>
                <a:solidFill>
                  <a:sysClr val="windowText" lastClr="000000"/>
                </a:solidFill>
                <a:effectLst/>
                <a:uLnTx/>
                <a:uFillTx/>
                <a:ea typeface="+mn-ea"/>
                <a:cs typeface="+mn-cs"/>
              </a:rPr>
              <a:t>, </a:t>
            </a:r>
            <a:r>
              <a:rPr kumimoji="0" lang="en-US" sz="2000" b="1" i="0" u="none" strike="noStrike" kern="1200" cap="none" spc="0" normalizeH="0" baseline="0" noProof="0" err="1">
                <a:ln>
                  <a:noFill/>
                </a:ln>
                <a:solidFill>
                  <a:sysClr val="windowText" lastClr="000000"/>
                </a:solidFill>
                <a:effectLst/>
                <a:uLnTx/>
                <a:uFillTx/>
                <a:ea typeface="+mn-ea"/>
                <a:cs typeface="+mn-cs"/>
              </a:rPr>
              <a:t>valituista</a:t>
            </a:r>
            <a:r>
              <a:rPr kumimoji="0" lang="en-US" sz="2000" b="1" i="0" u="none" strike="noStrike" kern="1200" cap="none" spc="0" normalizeH="0" baseline="0" noProof="0">
                <a:ln>
                  <a:noFill/>
                </a:ln>
                <a:solidFill>
                  <a:sysClr val="windowText" lastClr="000000"/>
                </a:solidFill>
                <a:effectLst/>
                <a:uLnTx/>
                <a:uFillTx/>
                <a:ea typeface="+mn-ea"/>
                <a:cs typeface="+mn-cs"/>
              </a:rPr>
              <a:t> </a:t>
            </a:r>
            <a:r>
              <a:rPr kumimoji="0" lang="en-US" sz="2000" b="1" i="0" u="none" strike="noStrike" kern="1200" cap="none" spc="0" normalizeH="0" baseline="0" noProof="0" err="1">
                <a:ln>
                  <a:noFill/>
                </a:ln>
                <a:solidFill>
                  <a:sysClr val="windowText" lastClr="000000"/>
                </a:solidFill>
                <a:effectLst/>
                <a:uLnTx/>
                <a:uFillTx/>
                <a:ea typeface="+mn-ea"/>
                <a:cs typeface="+mn-cs"/>
              </a:rPr>
              <a:t>painotuksista</a:t>
            </a:r>
            <a:r>
              <a:rPr kumimoji="0" lang="en-US" sz="2000" b="1" i="0" u="none" strike="noStrike" kern="1200" cap="none" spc="0" normalizeH="0" baseline="0" noProof="0">
                <a:ln>
                  <a:noFill/>
                </a:ln>
                <a:solidFill>
                  <a:sysClr val="windowText" lastClr="000000"/>
                </a:solidFill>
                <a:effectLst/>
                <a:uLnTx/>
                <a:uFillTx/>
                <a:ea typeface="+mn-ea"/>
                <a:cs typeface="+mn-cs"/>
              </a:rPr>
              <a:t>, </a:t>
            </a:r>
            <a:r>
              <a:rPr kumimoji="0" lang="en-US" sz="2000" b="1" i="0" u="none" strike="noStrike" kern="1200" cap="none" spc="0" normalizeH="0" baseline="0" noProof="0" err="1">
                <a:ln>
                  <a:noFill/>
                </a:ln>
                <a:solidFill>
                  <a:sysClr val="windowText" lastClr="000000"/>
                </a:solidFill>
                <a:effectLst/>
                <a:uLnTx/>
                <a:uFillTx/>
                <a:ea typeface="+mn-ea"/>
                <a:cs typeface="+mn-cs"/>
              </a:rPr>
              <a:t>käytetystä</a:t>
            </a:r>
            <a:r>
              <a:rPr kumimoji="0" lang="en-US" sz="2000" b="1" i="0" u="none" strike="noStrike" kern="1200" cap="none" spc="0" normalizeH="0" baseline="0" noProof="0">
                <a:ln>
                  <a:noFill/>
                </a:ln>
                <a:solidFill>
                  <a:sysClr val="windowText" lastClr="000000"/>
                </a:solidFill>
                <a:effectLst/>
                <a:uLnTx/>
                <a:uFillTx/>
                <a:ea typeface="+mn-ea"/>
                <a:cs typeface="+mn-cs"/>
              </a:rPr>
              <a:t> </a:t>
            </a:r>
            <a:r>
              <a:rPr kumimoji="0" lang="en-US" sz="2000" b="1" i="0" u="none" strike="noStrike" kern="1200" cap="none" spc="0" normalizeH="0" baseline="0" noProof="0" err="1">
                <a:ln>
                  <a:noFill/>
                </a:ln>
                <a:solidFill>
                  <a:sysClr val="windowText" lastClr="000000"/>
                </a:solidFill>
                <a:effectLst/>
                <a:uLnTx/>
                <a:uFillTx/>
                <a:ea typeface="+mn-ea"/>
                <a:cs typeface="+mn-cs"/>
              </a:rPr>
              <a:t>ajanjaksosta</a:t>
            </a:r>
            <a:r>
              <a:rPr kumimoji="0" lang="en-US" sz="2000" b="1" i="0" u="none" strike="noStrike" kern="1200" cap="none" spc="0" normalizeH="0" baseline="0" noProof="0">
                <a:ln>
                  <a:noFill/>
                </a:ln>
                <a:solidFill>
                  <a:sysClr val="windowText" lastClr="000000"/>
                </a:solidFill>
                <a:effectLst/>
                <a:uLnTx/>
                <a:uFillTx/>
                <a:ea typeface="+mn-ea"/>
                <a:cs typeface="+mn-cs"/>
              </a:rPr>
              <a:t> </a:t>
            </a:r>
            <a:r>
              <a:rPr kumimoji="0" lang="en-US" sz="2000" b="1" i="0" u="none" strike="noStrike" kern="1200" cap="none" spc="0" normalizeH="0" baseline="0" noProof="0" err="1">
                <a:ln>
                  <a:noFill/>
                </a:ln>
                <a:solidFill>
                  <a:sysClr val="windowText" lastClr="000000"/>
                </a:solidFill>
                <a:effectLst/>
                <a:uLnTx/>
                <a:uFillTx/>
                <a:ea typeface="+mn-ea"/>
                <a:cs typeface="+mn-cs"/>
              </a:rPr>
              <a:t>jne</a:t>
            </a:r>
            <a:r>
              <a:rPr kumimoji="0" lang="en-US" sz="2000" b="0" i="0" u="none" strike="noStrike" kern="1200" cap="none" spc="0" normalizeH="0" baseline="0" noProof="0">
                <a:ln>
                  <a:noFill/>
                </a:ln>
                <a:solidFill>
                  <a:sysClr val="windowText" lastClr="000000"/>
                </a:solidFill>
                <a:effectLst/>
                <a:uLnTx/>
                <a:uFillTx/>
                <a:ea typeface="+mn-ea"/>
                <a:cs typeface="+mn-cs"/>
              </a:rPr>
              <a:t>.</a:t>
            </a:r>
            <a:endParaRPr lang="en-US" sz="2000" b="0" i="0" u="none" strike="noStrike" kern="1200" cap="none" spc="0" normalizeH="0" baseline="0" noProof="0">
              <a:ln>
                <a:noFill/>
              </a:ln>
              <a:solidFill>
                <a:sysClr val="windowText" lastClr="000000"/>
              </a:solidFill>
              <a:effectLst/>
              <a:uLnTx/>
              <a:uFillTx/>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sz="2800" b="0" i="0" u="none" strike="noStrike" kern="1200" cap="none" spc="0" normalizeH="0" baseline="0" noProof="0">
              <a:ln>
                <a:noFill/>
              </a:ln>
              <a:solidFill>
                <a:sysClr val="windowText" lastClr="000000"/>
              </a:solidFill>
              <a:effectLst/>
              <a:uLnTx/>
              <a:uFillTx/>
              <a:ea typeface="+mn-ea"/>
              <a:cs typeface="+mn-cs"/>
            </a:endParaRPr>
          </a:p>
        </p:txBody>
      </p:sp>
      <p:pic>
        <p:nvPicPr>
          <p:cNvPr id="7" name="Kuva 6" descr="Merkki tasaisella täytöllä">
            <a:extLst>
              <a:ext uri="{FF2B5EF4-FFF2-40B4-BE49-F238E27FC236}">
                <a16:creationId xmlns:a16="http://schemas.microsoft.com/office/drawing/2014/main" id="{BB01E427-DBA4-B3A0-9680-B85294A2AC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36587" y="2971800"/>
            <a:ext cx="914400" cy="914400"/>
          </a:xfrm>
          <a:prstGeom prst="rect">
            <a:avLst/>
          </a:prstGeom>
        </p:spPr>
      </p:pic>
      <p:pic>
        <p:nvPicPr>
          <p:cNvPr id="8" name="Kuva 7" descr="Merkki 3 tasaisella täytöllä">
            <a:extLst>
              <a:ext uri="{FF2B5EF4-FFF2-40B4-BE49-F238E27FC236}">
                <a16:creationId xmlns:a16="http://schemas.microsoft.com/office/drawing/2014/main" id="{C6D3AAE2-884B-60D1-1904-67C149CA28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36587" y="4062275"/>
            <a:ext cx="914400" cy="914400"/>
          </a:xfrm>
          <a:prstGeom prst="rect">
            <a:avLst/>
          </a:prstGeom>
        </p:spPr>
      </p:pic>
      <p:pic>
        <p:nvPicPr>
          <p:cNvPr id="9" name="Kuva 8" descr="Merkki 4 tasaisella täytöllä">
            <a:extLst>
              <a:ext uri="{FF2B5EF4-FFF2-40B4-BE49-F238E27FC236}">
                <a16:creationId xmlns:a16="http://schemas.microsoft.com/office/drawing/2014/main" id="{6F9C0A2F-6C44-447F-DDCE-B165FBE84DC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36587" y="5088288"/>
            <a:ext cx="914400" cy="914400"/>
          </a:xfrm>
          <a:prstGeom prst="rect">
            <a:avLst/>
          </a:prstGeom>
        </p:spPr>
      </p:pic>
    </p:spTree>
    <p:extLst>
      <p:ext uri="{BB962C8B-B14F-4D97-AF65-F5344CB8AC3E}">
        <p14:creationId xmlns:p14="http://schemas.microsoft.com/office/powerpoint/2010/main" val="324842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fade">
                                      <p:cBhvr>
                                        <p:cTn id="28" dur="1000"/>
                                        <p:tgtEl>
                                          <p:spTgt spid="6">
                                            <p:txEl>
                                              <p:pRg st="6" end="6"/>
                                            </p:txEl>
                                          </p:spTgt>
                                        </p:tgtEl>
                                      </p:cBhvr>
                                    </p:animEffect>
                                    <p:anim calcmode="lin" valueType="num">
                                      <p:cBhvr>
                                        <p:cTn id="29"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1A887-3620-9B16-82F1-A095C96BD046}"/>
            </a:ext>
          </a:extLst>
        </p:cNvPr>
        <p:cNvGrpSpPr/>
        <p:nvPr/>
      </p:nvGrpSpPr>
      <p:grpSpPr>
        <a:xfrm>
          <a:off x="0" y="0"/>
          <a:ext cx="0" cy="0"/>
          <a:chOff x="0" y="0"/>
          <a:chExt cx="0" cy="0"/>
        </a:xfrm>
      </p:grpSpPr>
      <p:pic>
        <p:nvPicPr>
          <p:cNvPr id="4" name="Kuva 3">
            <a:extLst>
              <a:ext uri="{FF2B5EF4-FFF2-40B4-BE49-F238E27FC236}">
                <a16:creationId xmlns:a16="http://schemas.microsoft.com/office/drawing/2014/main" id="{B705D1C0-F6BD-C8A8-D784-564CF223F201}"/>
              </a:ext>
            </a:extLst>
          </p:cNvPr>
          <p:cNvPicPr>
            <a:picLocks noChangeAspect="1"/>
          </p:cNvPicPr>
          <p:nvPr/>
        </p:nvPicPr>
        <p:blipFill rotWithShape="1">
          <a:blip r:embed="rId2"/>
          <a:srcRect b="1427"/>
          <a:stretch/>
        </p:blipFill>
        <p:spPr>
          <a:xfrm>
            <a:off x="0" y="0"/>
            <a:ext cx="12192000" cy="6858000"/>
          </a:xfrm>
          <a:prstGeom prst="rect">
            <a:avLst/>
          </a:prstGeom>
        </p:spPr>
      </p:pic>
      <p:sp>
        <p:nvSpPr>
          <p:cNvPr id="5" name="Suorakulmio 4">
            <a:extLst>
              <a:ext uri="{FF2B5EF4-FFF2-40B4-BE49-F238E27FC236}">
                <a16:creationId xmlns:a16="http://schemas.microsoft.com/office/drawing/2014/main" id="{F584F14D-11DF-7C8C-4653-6A576352E467}"/>
              </a:ext>
            </a:extLst>
          </p:cNvPr>
          <p:cNvSpPr/>
          <p:nvPr/>
        </p:nvSpPr>
        <p:spPr>
          <a:xfrm>
            <a:off x="0" y="0"/>
            <a:ext cx="12192000" cy="6858000"/>
          </a:xfrm>
          <a:prstGeom prst="rect">
            <a:avLst/>
          </a:prstGeom>
          <a:gradFill>
            <a:gsLst>
              <a:gs pos="99000">
                <a:srgbClr val="C9E0E0">
                  <a:alpha val="0"/>
                </a:srgbClr>
              </a:gs>
              <a:gs pos="21000">
                <a:srgbClr val="9DBDB7">
                  <a:alpha val="90233"/>
                </a:srgb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uolivapaa piirto 9">
            <a:extLst>
              <a:ext uri="{FF2B5EF4-FFF2-40B4-BE49-F238E27FC236}">
                <a16:creationId xmlns:a16="http://schemas.microsoft.com/office/drawing/2014/main" id="{4537518B-5025-D1DD-F904-35DB3A3786EC}"/>
              </a:ext>
            </a:extLst>
          </p:cNvPr>
          <p:cNvSpPr/>
          <p:nvPr/>
        </p:nvSpPr>
        <p:spPr>
          <a:xfrm>
            <a:off x="10879682" y="6477735"/>
            <a:ext cx="2367" cy="1770"/>
          </a:xfrm>
          <a:custGeom>
            <a:avLst/>
            <a:gdLst>
              <a:gd name="connsiteX0" fmla="*/ 265 w 2367"/>
              <a:gd name="connsiteY0" fmla="*/ 1637 h 1770"/>
              <a:gd name="connsiteX1" fmla="*/ 0 w 2367"/>
              <a:gd name="connsiteY1" fmla="*/ 1770 h 1770"/>
              <a:gd name="connsiteX2" fmla="*/ 265 w 2367"/>
              <a:gd name="connsiteY2" fmla="*/ 1637 h 1770"/>
            </a:gdLst>
            <a:ahLst/>
            <a:cxnLst>
              <a:cxn ang="0">
                <a:pos x="connsiteX0" y="connsiteY0"/>
              </a:cxn>
              <a:cxn ang="0">
                <a:pos x="connsiteX1" y="connsiteY1"/>
              </a:cxn>
              <a:cxn ang="0">
                <a:pos x="connsiteX2" y="connsiteY2"/>
              </a:cxn>
            </a:cxnLst>
            <a:rect l="l" t="t" r="r" b="b"/>
            <a:pathLst>
              <a:path w="2367" h="1770">
                <a:moveTo>
                  <a:pt x="265" y="1637"/>
                </a:moveTo>
                <a:cubicBezTo>
                  <a:pt x="3175" y="-633"/>
                  <a:pt x="3043" y="-499"/>
                  <a:pt x="0" y="1770"/>
                </a:cubicBezTo>
                <a:cubicBezTo>
                  <a:pt x="0" y="1770"/>
                  <a:pt x="132" y="1770"/>
                  <a:pt x="265" y="1637"/>
                </a:cubicBezTo>
                <a:close/>
              </a:path>
            </a:pathLst>
          </a:custGeom>
          <a:solidFill>
            <a:srgbClr val="1D1D1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kstiruutu 16">
            <a:extLst>
              <a:ext uri="{FF2B5EF4-FFF2-40B4-BE49-F238E27FC236}">
                <a16:creationId xmlns:a16="http://schemas.microsoft.com/office/drawing/2014/main" id="{B8D511C1-C28A-ED8A-1C62-66738D0668CB}"/>
              </a:ext>
            </a:extLst>
          </p:cNvPr>
          <p:cNvSpPr txBox="1"/>
          <p:nvPr/>
        </p:nvSpPr>
        <p:spPr>
          <a:xfrm>
            <a:off x="2689825" y="1388535"/>
            <a:ext cx="6812349" cy="3643370"/>
          </a:xfrm>
          <a:prstGeom prst="rect">
            <a:avLst/>
          </a:prstGeom>
          <a:noFill/>
        </p:spPr>
        <p:txBody>
          <a:bodyPr wrap="square">
            <a:spAutoFit/>
          </a:bodyPr>
          <a:lstStyle/>
          <a:p>
            <a:pPr algn="ctr">
              <a:lnSpc>
                <a:spcPct val="80000"/>
              </a:lnSpc>
              <a:defRPr/>
            </a:pPr>
            <a:r>
              <a:rPr lang="fi-FI" sz="10800" b="1">
                <a:solidFill>
                  <a:prstClr val="white"/>
                </a:solidFill>
                <a:latin typeface="Arial Black" panose="020B0A04020102020204" pitchFamily="34" charset="0"/>
              </a:rPr>
              <a:t>EVP-</a:t>
            </a:r>
            <a:r>
              <a:rPr lang="fi-FI" sz="6000" b="1">
                <a:solidFill>
                  <a:prstClr val="white"/>
                </a:solidFill>
                <a:latin typeface="Montserrat ExtraBold" panose="00000900000000000000" pitchFamily="2" charset="0"/>
              </a:rPr>
              <a:t>indeksi</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fi-FI" sz="6000" b="1" i="0" u="none" strike="noStrike" kern="1200" cap="none" spc="0" normalizeH="0" baseline="0">
              <a:ln>
                <a:noFill/>
              </a:ln>
              <a:solidFill>
                <a:prstClr val="white"/>
              </a:solidFill>
              <a:effectLst/>
              <a:uLnTx/>
              <a:uFillTx/>
              <a:latin typeface="Montserrat ExtraBold" panose="00000900000000000000" pitchFamily="2" charset="0"/>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fi-FI" sz="6000" b="1" i="0" u="none" strike="noStrike" kern="1200" cap="none" spc="0" normalizeH="0" baseline="0">
                <a:ln>
                  <a:noFill/>
                </a:ln>
                <a:solidFill>
                  <a:prstClr val="white"/>
                </a:solidFill>
                <a:effectLst/>
                <a:uLnTx/>
                <a:uFillTx/>
                <a:latin typeface="Montserrat ExtraBold" panose="00000900000000000000" pitchFamily="2" charset="0"/>
              </a:rPr>
              <a:t>Analyysin toteuttaminen</a:t>
            </a:r>
          </a:p>
        </p:txBody>
      </p:sp>
    </p:spTree>
    <p:extLst>
      <p:ext uri="{BB962C8B-B14F-4D97-AF65-F5344CB8AC3E}">
        <p14:creationId xmlns:p14="http://schemas.microsoft.com/office/powerpoint/2010/main" val="2405136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i 24">
            <a:extLst>
              <a:ext uri="{FF2B5EF4-FFF2-40B4-BE49-F238E27FC236}">
                <a16:creationId xmlns:a16="http://schemas.microsoft.com/office/drawing/2014/main" id="{BFE0E926-8376-BA16-3E6D-BA07539F2D50}"/>
              </a:ext>
            </a:extLst>
          </p:cNvPr>
          <p:cNvSpPr/>
          <p:nvPr/>
        </p:nvSpPr>
        <p:spPr>
          <a:xfrm>
            <a:off x="5768380" y="2388902"/>
            <a:ext cx="4160894" cy="4160894"/>
          </a:xfrm>
          <a:prstGeom prst="ellipse">
            <a:avLst/>
          </a:prstGeom>
          <a:solidFill>
            <a:srgbClr val="EA564F">
              <a:alpha val="18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Ellipsi 3">
            <a:extLst>
              <a:ext uri="{FF2B5EF4-FFF2-40B4-BE49-F238E27FC236}">
                <a16:creationId xmlns:a16="http://schemas.microsoft.com/office/drawing/2014/main" id="{6F5FA403-42BE-7E7A-0D88-01DF034B0824}"/>
              </a:ext>
            </a:extLst>
          </p:cNvPr>
          <p:cNvSpPr/>
          <p:nvPr/>
        </p:nvSpPr>
        <p:spPr>
          <a:xfrm>
            <a:off x="3488632" y="457200"/>
            <a:ext cx="4160894" cy="4160894"/>
          </a:xfrm>
          <a:prstGeom prst="ellipse">
            <a:avLst/>
          </a:prstGeom>
          <a:solidFill>
            <a:srgbClr val="C9E0E0">
              <a:alpha val="703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Puolivapaa piirto 25">
            <a:extLst>
              <a:ext uri="{FF2B5EF4-FFF2-40B4-BE49-F238E27FC236}">
                <a16:creationId xmlns:a16="http://schemas.microsoft.com/office/drawing/2014/main" id="{C5575CEA-452F-6837-2DD1-6355EE206EEF}"/>
              </a:ext>
            </a:extLst>
          </p:cNvPr>
          <p:cNvSpPr/>
          <p:nvPr/>
        </p:nvSpPr>
        <p:spPr>
          <a:xfrm>
            <a:off x="2665996" y="3263353"/>
            <a:ext cx="4160894" cy="3594646"/>
          </a:xfrm>
          <a:custGeom>
            <a:avLst/>
            <a:gdLst>
              <a:gd name="connsiteX0" fmla="*/ 2080447 w 4160894"/>
              <a:gd name="connsiteY0" fmla="*/ 0 h 3594646"/>
              <a:gd name="connsiteX1" fmla="*/ 4160894 w 4160894"/>
              <a:gd name="connsiteY1" fmla="*/ 2080447 h 3594646"/>
              <a:gd name="connsiteX2" fmla="*/ 3551545 w 4160894"/>
              <a:gd name="connsiteY2" fmla="*/ 3551545 h 3594646"/>
              <a:gd name="connsiteX3" fmla="*/ 3504122 w 4160894"/>
              <a:gd name="connsiteY3" fmla="*/ 3594646 h 3594646"/>
              <a:gd name="connsiteX4" fmla="*/ 656772 w 4160894"/>
              <a:gd name="connsiteY4" fmla="*/ 3594646 h 3594646"/>
              <a:gd name="connsiteX5" fmla="*/ 609349 w 4160894"/>
              <a:gd name="connsiteY5" fmla="*/ 3551545 h 3594646"/>
              <a:gd name="connsiteX6" fmla="*/ 0 w 4160894"/>
              <a:gd name="connsiteY6" fmla="*/ 2080447 h 3594646"/>
              <a:gd name="connsiteX7" fmla="*/ 2080447 w 4160894"/>
              <a:gd name="connsiteY7" fmla="*/ 0 h 359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0894" h="3594646">
                <a:moveTo>
                  <a:pt x="2080447" y="0"/>
                </a:moveTo>
                <a:cubicBezTo>
                  <a:pt x="3229446" y="0"/>
                  <a:pt x="4160894" y="931448"/>
                  <a:pt x="4160894" y="2080447"/>
                </a:cubicBezTo>
                <a:cubicBezTo>
                  <a:pt x="4160894" y="2654946"/>
                  <a:pt x="3928032" y="3175058"/>
                  <a:pt x="3551545" y="3551545"/>
                </a:cubicBezTo>
                <a:lnTo>
                  <a:pt x="3504122" y="3594646"/>
                </a:lnTo>
                <a:lnTo>
                  <a:pt x="656772" y="3594646"/>
                </a:lnTo>
                <a:lnTo>
                  <a:pt x="609349" y="3551545"/>
                </a:lnTo>
                <a:cubicBezTo>
                  <a:pt x="232862" y="3175058"/>
                  <a:pt x="0" y="2654946"/>
                  <a:pt x="0" y="2080447"/>
                </a:cubicBezTo>
                <a:cubicBezTo>
                  <a:pt x="0" y="931448"/>
                  <a:pt x="931448" y="0"/>
                  <a:pt x="2080447" y="0"/>
                </a:cubicBezTo>
                <a:close/>
              </a:path>
            </a:pathLst>
          </a:custGeom>
          <a:solidFill>
            <a:srgbClr val="EA564F">
              <a:alpha val="18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tsikko 1">
            <a:extLst>
              <a:ext uri="{FF2B5EF4-FFF2-40B4-BE49-F238E27FC236}">
                <a16:creationId xmlns:a16="http://schemas.microsoft.com/office/drawing/2014/main" id="{4B140E03-098F-3DE6-B84B-9572810712DE}"/>
              </a:ext>
            </a:extLst>
          </p:cNvPr>
          <p:cNvSpPr txBox="1">
            <a:spLocks/>
          </p:cNvSpPr>
          <p:nvPr/>
        </p:nvSpPr>
        <p:spPr>
          <a:xfrm>
            <a:off x="463318" y="457200"/>
            <a:ext cx="5632681" cy="1407577"/>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000" b="1" i="0" u="none" strike="noStrike" kern="1200" cap="none" spc="0" normalizeH="0" baseline="0">
                <a:ln>
                  <a:noFill/>
                </a:ln>
                <a:solidFill>
                  <a:sysClr val="windowText" lastClr="000000"/>
                </a:solidFill>
                <a:effectLst/>
                <a:uLnTx/>
                <a:uFillTx/>
                <a:ea typeface="+mj-ea"/>
                <a:cs typeface="+mj-cs"/>
              </a:rPr>
              <a:t>Mistä puhutaan, kun puhutaan elin-, veto- ja pitovoimasta?  </a:t>
            </a:r>
          </a:p>
        </p:txBody>
      </p:sp>
      <p:sp>
        <p:nvSpPr>
          <p:cNvPr id="8" name="Tekstiruutu 18">
            <a:extLst>
              <a:ext uri="{FF2B5EF4-FFF2-40B4-BE49-F238E27FC236}">
                <a16:creationId xmlns:a16="http://schemas.microsoft.com/office/drawing/2014/main" id="{2D391396-240A-F70A-06E2-94F53EF6362E}"/>
              </a:ext>
            </a:extLst>
          </p:cNvPr>
          <p:cNvSpPr txBox="1"/>
          <p:nvPr/>
        </p:nvSpPr>
        <p:spPr>
          <a:xfrm>
            <a:off x="784850" y="2931852"/>
            <a:ext cx="3587238" cy="2308324"/>
          </a:xfrm>
          <a:prstGeom prst="rect">
            <a:avLst/>
          </a:prstGeom>
          <a:noFill/>
        </p:spPr>
        <p:txBody>
          <a:bodyPr wrap="square">
            <a:spAutoFit/>
          </a:bodyPr>
          <a:lstStyle/>
          <a:p>
            <a:r>
              <a:rPr lang="fi-FI" b="1">
                <a:solidFill>
                  <a:prstClr val="black"/>
                </a:solidFill>
                <a:latin typeface="Montserrat" panose="00000500000000000000" pitchFamily="2" charset="0"/>
              </a:rPr>
              <a:t>VETOVOIMA</a:t>
            </a:r>
          </a:p>
          <a:p>
            <a:r>
              <a:rPr lang="fi-FI">
                <a:solidFill>
                  <a:prstClr val="black"/>
                </a:solidFill>
                <a:latin typeface="Montserrat" panose="00000500000000000000" pitchFamily="2" charset="0"/>
              </a:rPr>
              <a:t>Kuinka kiinnostava, houkutteleva, dynaaminen, haluttava jne. alue on</a:t>
            </a:r>
            <a:br>
              <a:rPr lang="fi-FI">
                <a:solidFill>
                  <a:prstClr val="black"/>
                </a:solidFill>
                <a:latin typeface="Montserrat" panose="00000500000000000000" pitchFamily="2" charset="0"/>
              </a:rPr>
            </a:br>
            <a:r>
              <a:rPr lang="fi-FI">
                <a:solidFill>
                  <a:prstClr val="black"/>
                </a:solidFill>
                <a:latin typeface="Montserrat" panose="00000500000000000000" pitchFamily="2" charset="0"/>
              </a:rPr>
              <a:t>ulkopuolisten näkökulmasta, joka voidaan edelleen jakaa muutto-, sijainti-, paikka- ja kiertovetovoimaan.</a:t>
            </a:r>
          </a:p>
        </p:txBody>
      </p:sp>
      <p:sp>
        <p:nvSpPr>
          <p:cNvPr id="9" name="Tekstiruutu 22">
            <a:extLst>
              <a:ext uri="{FF2B5EF4-FFF2-40B4-BE49-F238E27FC236}">
                <a16:creationId xmlns:a16="http://schemas.microsoft.com/office/drawing/2014/main" id="{1274C71F-5C2C-9549-0D29-01A05DCDBC8D}"/>
              </a:ext>
            </a:extLst>
          </p:cNvPr>
          <p:cNvSpPr txBox="1"/>
          <p:nvPr/>
        </p:nvSpPr>
        <p:spPr>
          <a:xfrm>
            <a:off x="7397402" y="4484106"/>
            <a:ext cx="4286524" cy="1477328"/>
          </a:xfrm>
          <a:prstGeom prst="rect">
            <a:avLst/>
          </a:prstGeom>
          <a:noFill/>
        </p:spPr>
        <p:txBody>
          <a:bodyPr wrap="square">
            <a:spAutoFit/>
          </a:bodyPr>
          <a:lstStyle/>
          <a:p>
            <a:r>
              <a:rPr lang="fi-FI" b="1">
                <a:solidFill>
                  <a:prstClr val="black"/>
                </a:solidFill>
              </a:rPr>
              <a:t>PITOVOIMA</a:t>
            </a:r>
          </a:p>
          <a:p>
            <a:r>
              <a:rPr lang="fi-FI">
                <a:solidFill>
                  <a:prstClr val="black"/>
                </a:solidFill>
              </a:rPr>
              <a:t>Kuinka viihtyisä, mukava, hauska, turvallinen jne. alue on alueen omien asukkaiden, yritysten ja toimijoiden näkökulmasta.</a:t>
            </a:r>
          </a:p>
        </p:txBody>
      </p:sp>
      <p:sp>
        <p:nvSpPr>
          <p:cNvPr id="10" name="Tekstiruutu 2">
            <a:extLst>
              <a:ext uri="{FF2B5EF4-FFF2-40B4-BE49-F238E27FC236}">
                <a16:creationId xmlns:a16="http://schemas.microsoft.com/office/drawing/2014/main" id="{D477B313-077F-FA27-F594-B7800EBAEF33}"/>
              </a:ext>
            </a:extLst>
          </p:cNvPr>
          <p:cNvSpPr txBox="1"/>
          <p:nvPr/>
        </p:nvSpPr>
        <p:spPr>
          <a:xfrm>
            <a:off x="6902784" y="623528"/>
            <a:ext cx="3931803" cy="1754326"/>
          </a:xfrm>
          <a:prstGeom prst="rect">
            <a:avLst/>
          </a:prstGeom>
          <a:noFill/>
        </p:spPr>
        <p:txBody>
          <a:bodyPr wrap="square">
            <a:spAutoFit/>
          </a:bodyPr>
          <a:lstStyle/>
          <a:p>
            <a:r>
              <a:rPr lang="fi-FI" b="1">
                <a:solidFill>
                  <a:prstClr val="black"/>
                </a:solidFill>
              </a:rPr>
              <a:t>ELINVOIMA</a:t>
            </a:r>
          </a:p>
          <a:p>
            <a:r>
              <a:rPr lang="fi-FI">
                <a:solidFill>
                  <a:prstClr val="black"/>
                </a:solidFill>
              </a:rPr>
              <a:t>Aluetaloudelliseen ja kasvuun liittyvät tekijät, jotka voidaan edelleen jakaa ulkoiseen ja sisäiseen sekä kovaan ja pehmeään elinvoimaan.</a:t>
            </a:r>
          </a:p>
        </p:txBody>
      </p:sp>
      <p:pic>
        <p:nvPicPr>
          <p:cNvPr id="11" name="Kuva 5">
            <a:extLst>
              <a:ext uri="{FF2B5EF4-FFF2-40B4-BE49-F238E27FC236}">
                <a16:creationId xmlns:a16="http://schemas.microsoft.com/office/drawing/2014/main" id="{BB077363-3DF9-5797-D126-A70A901A9A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70598" y="1399111"/>
            <a:ext cx="4164646" cy="4424936"/>
          </a:xfrm>
          <a:prstGeom prst="rect">
            <a:avLst/>
          </a:prstGeom>
        </p:spPr>
      </p:pic>
    </p:spTree>
    <p:extLst>
      <p:ext uri="{BB962C8B-B14F-4D97-AF65-F5344CB8AC3E}">
        <p14:creationId xmlns:p14="http://schemas.microsoft.com/office/powerpoint/2010/main" val="1736560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2289CF0-CA5D-7D03-655F-661602FD9711}"/>
              </a:ext>
            </a:extLst>
          </p:cNvPr>
          <p:cNvSpPr>
            <a:spLocks noGrp="1"/>
          </p:cNvSpPr>
          <p:nvPr>
            <p:ph type="title"/>
          </p:nvPr>
        </p:nvSpPr>
        <p:spPr>
          <a:xfrm>
            <a:off x="463320" y="457200"/>
            <a:ext cx="3429808" cy="1400175"/>
          </a:xfrm>
        </p:spPr>
        <p:txBody>
          <a:bodyPr anchor="t" anchorCtr="0">
            <a:noAutofit/>
          </a:bodyPr>
          <a:lstStyle/>
          <a:p>
            <a:r>
              <a:rPr lang="fi-FI" sz="2400" b="1">
                <a:latin typeface="Montserrat ExtraBold" panose="00000900000000000000" pitchFamily="2" charset="0"/>
              </a:rPr>
              <a:t>Elinvoima-, vetovoima- ja pitovoimaindeksiin valitut muuttujat  </a:t>
            </a:r>
          </a:p>
        </p:txBody>
      </p:sp>
      <p:sp>
        <p:nvSpPr>
          <p:cNvPr id="5" name="Tekstin paikkamerkki 4">
            <a:extLst>
              <a:ext uri="{FF2B5EF4-FFF2-40B4-BE49-F238E27FC236}">
                <a16:creationId xmlns:a16="http://schemas.microsoft.com/office/drawing/2014/main" id="{AA9F104C-6C7C-F315-3A3F-0C24BD52BCAD}"/>
              </a:ext>
            </a:extLst>
          </p:cNvPr>
          <p:cNvSpPr txBox="1">
            <a:spLocks noGrp="1"/>
          </p:cNvSpPr>
          <p:nvPr>
            <p:ph type="body" sz="half" idx="2"/>
          </p:nvPr>
        </p:nvSpPr>
        <p:spPr>
          <a:xfrm>
            <a:off x="463320" y="1990725"/>
            <a:ext cx="4318230" cy="4225925"/>
          </a:xfr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lnSpc>
                <a:spcPct val="120000"/>
              </a:lnSpc>
              <a:spcAft>
                <a:spcPts val="800"/>
              </a:spcAft>
            </a:pPr>
            <a:r>
              <a:rPr lang="fi-FI" sz="1400" b="1">
                <a:latin typeface="Montserrat" panose="00000500000000000000" pitchFamily="2" charset="0"/>
              </a:rPr>
              <a:t>Indeksin tavoitteena on tarkastella kokonaisvaltai­sesti </a:t>
            </a:r>
            <a:r>
              <a:rPr lang="en-US" sz="1400" b="1" noProof="0">
                <a:latin typeface="Montserrat" panose="00000500000000000000" pitchFamily="2" charset="0"/>
              </a:rPr>
              <a:t>ja </a:t>
            </a:r>
            <a:r>
              <a:rPr lang="fi-FI" sz="1400" b="1">
                <a:latin typeface="Montserrat" panose="00000500000000000000" pitchFamily="2" charset="0"/>
              </a:rPr>
              <a:t>samanaikaisesti</a:t>
            </a:r>
            <a:r>
              <a:rPr lang="en-US" sz="1400" b="1" noProof="0">
                <a:latin typeface="Montserrat" panose="00000500000000000000" pitchFamily="2" charset="0"/>
              </a:rPr>
              <a:t> </a:t>
            </a:r>
            <a:r>
              <a:rPr lang="fi-FI" sz="1400" b="1">
                <a:latin typeface="Montserrat" panose="00000500000000000000" pitchFamily="2" charset="0"/>
              </a:rPr>
              <a:t>sekä alueiden elinvoimaa että</a:t>
            </a:r>
            <a:r>
              <a:rPr lang="en-US" sz="1400" b="1" noProof="0">
                <a:latin typeface="Montserrat" panose="00000500000000000000" pitchFamily="2" charset="0"/>
              </a:rPr>
              <a:t> </a:t>
            </a:r>
            <a:r>
              <a:rPr lang="fi-FI" sz="1400" b="1">
                <a:latin typeface="Montserrat" panose="00000500000000000000" pitchFamily="2" charset="0"/>
              </a:rPr>
              <a:t>veto-</a:t>
            </a:r>
            <a:r>
              <a:rPr lang="en-US" sz="1400" b="1" noProof="0">
                <a:latin typeface="Montserrat" panose="00000500000000000000" pitchFamily="2" charset="0"/>
              </a:rPr>
              <a:t> ja </a:t>
            </a:r>
            <a:r>
              <a:rPr lang="fi-FI" sz="1400" b="1">
                <a:latin typeface="Montserrat" panose="00000500000000000000" pitchFamily="2" charset="0"/>
              </a:rPr>
              <a:t>pitovoimaa</a:t>
            </a:r>
            <a:r>
              <a:rPr lang="en-US" sz="1400">
                <a:latin typeface="Montserrat" panose="00000500000000000000" pitchFamily="2" charset="0"/>
              </a:rPr>
              <a:t>.</a:t>
            </a:r>
            <a:r>
              <a:rPr lang="fi-FI" sz="1400">
                <a:latin typeface="Montserrat" panose="00000500000000000000" pitchFamily="2" charset="0"/>
              </a:rPr>
              <a:t> EVP-indeksi on kehitetty tukemaan kuntien strategiatyötä ja tilannekuvan seurantaa. Kuntakohtaisessa analyysissa tarkastellaan kunnan elinvoiman ja veto- ja pitovoiman ajallista kehitystä muihin verrokkialueisiin nähden se sekä avataan tarkemmin indeksin taustalla vaikuttavien muuttujien kehitystä. </a:t>
            </a:r>
          </a:p>
          <a:p>
            <a:pPr lvl="0">
              <a:lnSpc>
                <a:spcPct val="120000"/>
              </a:lnSpc>
              <a:spcAft>
                <a:spcPts val="800"/>
              </a:spcAft>
            </a:pPr>
            <a:r>
              <a:rPr lang="fi-FI" sz="1400" noProof="0">
                <a:latin typeface="Montserrat" panose="00000500000000000000" pitchFamily="2" charset="0"/>
              </a:rPr>
              <a:t>Indeksi pitää sisällään </a:t>
            </a:r>
            <a:r>
              <a:rPr lang="fi-FI" sz="1400" b="1" noProof="0">
                <a:latin typeface="Montserrat" panose="00000500000000000000" pitchFamily="2" charset="0"/>
              </a:rPr>
              <a:t>10 + 10 avainmuuttujaa</a:t>
            </a:r>
            <a:r>
              <a:rPr lang="fi-FI" sz="1400" noProof="0">
                <a:latin typeface="Montserrat" panose="00000500000000000000" pitchFamily="2" charset="0"/>
              </a:rPr>
              <a:t>, joista löytyy vertailukelpoista ja luotettavaa aikasarjatietoa.</a:t>
            </a:r>
            <a:endParaRPr lang="fi-FI" sz="1400">
              <a:latin typeface="Montserrat" panose="00000500000000000000" pitchFamily="2" charset="0"/>
            </a:endParaRPr>
          </a:p>
          <a:p>
            <a:pPr lvl="0">
              <a:lnSpc>
                <a:spcPct val="120000"/>
              </a:lnSpc>
            </a:pPr>
            <a:r>
              <a:rPr lang="fi-FI" sz="1400" b="1" noProof="0">
                <a:latin typeface="Montserrat" panose="00000500000000000000" pitchFamily="2" charset="0"/>
              </a:rPr>
              <a:t>Elinvoimaan</a:t>
            </a:r>
            <a:r>
              <a:rPr lang="fi-FI" sz="1400" noProof="0">
                <a:latin typeface="Montserrat" panose="00000500000000000000" pitchFamily="2" charset="0"/>
              </a:rPr>
              <a:t> liittyvät muuttujat </a:t>
            </a:r>
            <a:r>
              <a:rPr lang="fi-FI" sz="1400">
                <a:latin typeface="Montserrat" panose="00000500000000000000" pitchFamily="2" charset="0"/>
              </a:rPr>
              <a:t>kohdistuvat</a:t>
            </a:r>
            <a:r>
              <a:rPr lang="fi-FI" sz="1400" noProof="0">
                <a:latin typeface="Montserrat" panose="00000500000000000000" pitchFamily="2" charset="0"/>
              </a:rPr>
              <a:t> alueiden tulo- ja talous-, yritys-, työllisyys-, koulutus- ja terveysdynamiikkaan.</a:t>
            </a:r>
          </a:p>
          <a:p>
            <a:pPr lvl="0">
              <a:lnSpc>
                <a:spcPct val="120000"/>
              </a:lnSpc>
            </a:pPr>
            <a:r>
              <a:rPr lang="en-US" sz="1400" b="1" noProof="0">
                <a:latin typeface="Montserrat" panose="00000500000000000000" pitchFamily="2" charset="0"/>
              </a:rPr>
              <a:t>Veto- ja </a:t>
            </a:r>
            <a:r>
              <a:rPr lang="fi-FI" sz="1400" b="1">
                <a:latin typeface="Montserrat" panose="00000500000000000000" pitchFamily="2" charset="0"/>
              </a:rPr>
              <a:t>pitovoimaan</a:t>
            </a:r>
            <a:r>
              <a:rPr lang="fi-FI" sz="1400">
                <a:latin typeface="Montserrat" panose="00000500000000000000" pitchFamily="2" charset="0"/>
              </a:rPr>
              <a:t> liittyvät muuttujat kohdistuvat</a:t>
            </a:r>
            <a:r>
              <a:rPr lang="en-US" sz="1400" noProof="0">
                <a:latin typeface="Montserrat" panose="00000500000000000000" pitchFamily="2" charset="0"/>
              </a:rPr>
              <a:t> </a:t>
            </a:r>
            <a:r>
              <a:rPr lang="fi-FI" sz="1400">
                <a:latin typeface="Montserrat" panose="00000500000000000000" pitchFamily="2" charset="0"/>
              </a:rPr>
              <a:t>alueiden väestö- </a:t>
            </a:r>
            <a:r>
              <a:rPr lang="en-US" sz="1400" noProof="0">
                <a:latin typeface="Montserrat" panose="00000500000000000000" pitchFamily="2" charset="0"/>
              </a:rPr>
              <a:t>ja </a:t>
            </a:r>
            <a:r>
              <a:rPr lang="fi-FI" sz="1400">
                <a:latin typeface="Montserrat" panose="00000500000000000000" pitchFamily="2" charset="0"/>
              </a:rPr>
              <a:t>vetovoima, asumis- </a:t>
            </a:r>
            <a:r>
              <a:rPr lang="en-US" sz="1400" noProof="0">
                <a:latin typeface="Montserrat" panose="00000500000000000000" pitchFamily="2" charset="0"/>
              </a:rPr>
              <a:t>ja </a:t>
            </a:r>
            <a:r>
              <a:rPr lang="fi-FI" sz="1400">
                <a:latin typeface="Montserrat" panose="00000500000000000000" pitchFamily="2" charset="0"/>
              </a:rPr>
              <a:t>rakentamis-</a:t>
            </a:r>
            <a:r>
              <a:rPr lang="en-US" sz="1400" noProof="0">
                <a:latin typeface="Montserrat" panose="00000500000000000000" pitchFamily="2" charset="0"/>
              </a:rPr>
              <a:t> ja </a:t>
            </a:r>
            <a:r>
              <a:rPr lang="fi-FI" sz="1400">
                <a:latin typeface="Montserrat" panose="00000500000000000000" pitchFamily="2" charset="0"/>
              </a:rPr>
              <a:t>vapaa-ajan</a:t>
            </a:r>
            <a:r>
              <a:rPr lang="en-US" sz="1400" noProof="0">
                <a:latin typeface="Montserrat" panose="00000500000000000000" pitchFamily="2" charset="0"/>
              </a:rPr>
              <a:t> </a:t>
            </a:r>
            <a:r>
              <a:rPr lang="fi-FI" sz="1400">
                <a:latin typeface="Montserrat" panose="00000500000000000000" pitchFamily="2" charset="0"/>
              </a:rPr>
              <a:t>dynamiikkaan</a:t>
            </a:r>
            <a:r>
              <a:rPr lang="en-US" sz="1400" noProof="0">
                <a:latin typeface="Montserrat" panose="00000500000000000000" pitchFamily="2" charset="0"/>
              </a:rPr>
              <a:t>.</a:t>
            </a:r>
          </a:p>
        </p:txBody>
      </p:sp>
      <p:sp>
        <p:nvSpPr>
          <p:cNvPr id="12" name="Puolivapaa piirto 11">
            <a:extLst>
              <a:ext uri="{FF2B5EF4-FFF2-40B4-BE49-F238E27FC236}">
                <a16:creationId xmlns:a16="http://schemas.microsoft.com/office/drawing/2014/main" id="{FE3631B5-3737-454D-103B-2CFC43E726C4}"/>
              </a:ext>
            </a:extLst>
          </p:cNvPr>
          <p:cNvSpPr/>
          <p:nvPr/>
        </p:nvSpPr>
        <p:spPr>
          <a:xfrm>
            <a:off x="4674574" y="3069917"/>
            <a:ext cx="8486" cy="6345"/>
          </a:xfrm>
          <a:custGeom>
            <a:avLst/>
            <a:gdLst>
              <a:gd name="connsiteX0" fmla="*/ 948 w 8486"/>
              <a:gd name="connsiteY0" fmla="*/ 5867 h 6345"/>
              <a:gd name="connsiteX1" fmla="*/ 0 w 8486"/>
              <a:gd name="connsiteY1" fmla="*/ 6346 h 6345"/>
              <a:gd name="connsiteX2" fmla="*/ 948 w 8486"/>
              <a:gd name="connsiteY2" fmla="*/ 5867 h 6345"/>
            </a:gdLst>
            <a:ahLst/>
            <a:cxnLst>
              <a:cxn ang="0">
                <a:pos x="connsiteX0" y="connsiteY0"/>
              </a:cxn>
              <a:cxn ang="0">
                <a:pos x="connsiteX1" y="connsiteY1"/>
              </a:cxn>
              <a:cxn ang="0">
                <a:pos x="connsiteX2" y="connsiteY2"/>
              </a:cxn>
            </a:cxnLst>
            <a:rect l="l" t="t" r="r" b="b"/>
            <a:pathLst>
              <a:path w="8486" h="6345">
                <a:moveTo>
                  <a:pt x="948" y="5867"/>
                </a:moveTo>
                <a:cubicBezTo>
                  <a:pt x="11383" y="-2268"/>
                  <a:pt x="10908" y="-1789"/>
                  <a:pt x="0" y="6346"/>
                </a:cubicBezTo>
                <a:cubicBezTo>
                  <a:pt x="0" y="6346"/>
                  <a:pt x="474" y="6346"/>
                  <a:pt x="948" y="5867"/>
                </a:cubicBezTo>
                <a:close/>
              </a:path>
            </a:pathLst>
          </a:custGeom>
          <a:solidFill>
            <a:srgbClr val="1D1D1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pSp>
        <p:nvGrpSpPr>
          <p:cNvPr id="14" name="Group 13">
            <a:extLst>
              <a:ext uri="{FF2B5EF4-FFF2-40B4-BE49-F238E27FC236}">
                <a16:creationId xmlns:a16="http://schemas.microsoft.com/office/drawing/2014/main" id="{939821C9-CE86-9BD3-E798-88CF3922E565}"/>
              </a:ext>
            </a:extLst>
          </p:cNvPr>
          <p:cNvGrpSpPr/>
          <p:nvPr/>
        </p:nvGrpSpPr>
        <p:grpSpPr>
          <a:xfrm>
            <a:off x="4975859" y="236619"/>
            <a:ext cx="6752821" cy="5984263"/>
            <a:chOff x="4869065" y="236618"/>
            <a:chExt cx="6859616" cy="6397626"/>
          </a:xfrm>
        </p:grpSpPr>
        <p:sp>
          <p:nvSpPr>
            <p:cNvPr id="10" name="Tekstin paikkamerkki 3">
              <a:extLst>
                <a:ext uri="{FF2B5EF4-FFF2-40B4-BE49-F238E27FC236}">
                  <a16:creationId xmlns:a16="http://schemas.microsoft.com/office/drawing/2014/main" id="{62C695A1-D3F8-3727-E12E-2FC7303F88D4}"/>
                </a:ext>
              </a:extLst>
            </p:cNvPr>
            <p:cNvSpPr txBox="1">
              <a:spLocks/>
            </p:cNvSpPr>
            <p:nvPr/>
          </p:nvSpPr>
          <p:spPr>
            <a:xfrm>
              <a:off x="4869065" y="486781"/>
              <a:ext cx="3525856" cy="5777558"/>
            </a:xfrm>
            <a:prstGeom prst="rect">
              <a:avLst/>
            </a:prstGeom>
            <a:solidFill>
              <a:srgbClr val="C9E0E0">
                <a:alpha val="69730"/>
              </a:srgbClr>
            </a:solidFill>
          </p:spPr>
          <p:txBody>
            <a:bodyPr vert="horz" lIns="288000" tIns="288000" rIns="288000" bIns="288000" numCol="1"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Montserrat ExtraBold" panose="00000900000000000000" pitchFamily="2" charset="0"/>
                  <a:ea typeface="+mn-ea"/>
                  <a:cs typeface="+mn-cs"/>
                  <a:sym typeface="Arial"/>
                </a:rPr>
                <a:t>ELINVOIMA</a:t>
              </a:r>
              <a:endParaRPr kumimoji="0" lang="en-US" sz="2000" b="0" i="0" u="none" strike="noStrike" kern="1200" cap="none" spc="0" normalizeH="0" baseline="0" noProof="0">
                <a:ln>
                  <a:noFill/>
                </a:ln>
                <a:solidFill>
                  <a:prstClr val="black"/>
                </a:solidFill>
                <a:effectLst/>
                <a:uLnTx/>
                <a:uFillTx/>
                <a:latin typeface="Montserrat ExtraBold" panose="00000900000000000000" pitchFamily="2" charset="0"/>
                <a:ea typeface="+mn-ea"/>
                <a:cs typeface="+mn-cs"/>
                <a:sym typeface="Arial"/>
              </a:endParaRPr>
            </a:p>
            <a:p>
              <a:pPr marL="285750" marR="0" lvl="0" indent="-213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i-FI"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sym typeface="Arial"/>
                </a:rPr>
                <a:t>Tulonsaajien mediaanitulot 2023</a:t>
              </a:r>
            </a:p>
            <a:p>
              <a:pPr marL="285750" marR="0" lvl="0" indent="-213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i-FI"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sym typeface="Arial"/>
                </a:rPr>
                <a:t>Yritystiheys 2023</a:t>
              </a:r>
            </a:p>
            <a:p>
              <a:pPr marL="285750" marR="0" lvl="0" indent="-213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i-FI"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sym typeface="Arial"/>
                </a:rPr>
                <a:t>34—44-vuotiaiden työllisyysaste (%) 2023</a:t>
              </a:r>
            </a:p>
            <a:p>
              <a:pPr marL="285750" marR="0" lvl="0" indent="-213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i-FI"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sym typeface="Arial"/>
                </a:rPr>
                <a:t>Työpaikkaomavaraisuusaste (%) 2023</a:t>
              </a:r>
            </a:p>
            <a:p>
              <a:pPr marL="285750" marR="0" lvl="0" indent="-213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i-FI"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sym typeface="Arial"/>
                </a:rPr>
                <a:t>Taloudellinen huoltosuhde 2023</a:t>
              </a:r>
            </a:p>
            <a:p>
              <a:pPr marL="285750" marR="0" lvl="0" indent="-213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i-FI"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sym typeface="Arial"/>
                </a:rPr>
                <a:t>Työpaikkamuutos % (avoin sektori) viimeisen kolmen vuoden aikana (2021-2023)</a:t>
              </a:r>
            </a:p>
            <a:p>
              <a:pPr marL="285750" marR="0" lvl="0" indent="-213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i-FI"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sym typeface="Arial"/>
                </a:rPr>
                <a:t>Talouslukuindeksi 2023</a:t>
              </a:r>
            </a:p>
            <a:p>
              <a:pPr marL="285750" marR="0" lvl="0" indent="-213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i-FI"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sym typeface="Arial"/>
                </a:rPr>
                <a:t>Yritysperustana (1 000 as. kohden) 2023</a:t>
              </a:r>
            </a:p>
            <a:p>
              <a:pPr marL="285750" marR="0" lvl="0" indent="-213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i-FI"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sym typeface="Arial"/>
                </a:rPr>
                <a:t>Koulutustasoindeksi 2023</a:t>
              </a:r>
            </a:p>
            <a:p>
              <a:pPr marL="285750" marR="0" lvl="0" indent="-213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i-FI"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sym typeface="Arial"/>
                </a:rPr>
                <a:t>Sairastavuusindeksi 2022</a:t>
              </a:r>
            </a:p>
          </p:txBody>
        </p:sp>
        <p:sp>
          <p:nvSpPr>
            <p:cNvPr id="13" name="Tekstin paikkamerkki 3">
              <a:extLst>
                <a:ext uri="{FF2B5EF4-FFF2-40B4-BE49-F238E27FC236}">
                  <a16:creationId xmlns:a16="http://schemas.microsoft.com/office/drawing/2014/main" id="{01B9C75C-72F5-182D-B3C9-A3A055CEF8EC}"/>
                </a:ext>
              </a:extLst>
            </p:cNvPr>
            <p:cNvSpPr txBox="1">
              <a:spLocks/>
            </p:cNvSpPr>
            <p:nvPr/>
          </p:nvSpPr>
          <p:spPr>
            <a:xfrm>
              <a:off x="8298873" y="486781"/>
              <a:ext cx="3429808" cy="5830997"/>
            </a:xfrm>
            <a:prstGeom prst="rect">
              <a:avLst/>
            </a:prstGeom>
            <a:solidFill>
              <a:srgbClr val="EA564F">
                <a:alpha val="18000"/>
              </a:srgbClr>
            </a:solidFill>
          </p:spPr>
          <p:txBody>
            <a:bodyPr vert="horz" lIns="288000" tIns="288000" rIns="288000" bIns="288000" numCol="1" rtlCol="0">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900" b="1" i="0" u="none" strike="noStrike" kern="1200" cap="none" spc="-60" normalizeH="0" baseline="0" noProof="0">
                  <a:ln>
                    <a:noFill/>
                  </a:ln>
                  <a:solidFill>
                    <a:prstClr val="black"/>
                  </a:solidFill>
                  <a:effectLst/>
                  <a:uLnTx/>
                  <a:uFillTx/>
                  <a:latin typeface="Montserrat ExtraBold" panose="00000900000000000000" pitchFamily="2" charset="0"/>
                  <a:ea typeface="+mn-ea"/>
                  <a:cs typeface="+mn-cs"/>
                  <a:sym typeface="Arial"/>
                </a:rPr>
                <a:t>VETO- JA PITOVOIMA</a:t>
              </a:r>
              <a:endParaRPr kumimoji="0" lang="en-US" sz="2900" b="0" i="0" u="none" strike="noStrike" kern="1200" cap="none" spc="-60" normalizeH="0" baseline="0" noProof="0">
                <a:ln>
                  <a:noFill/>
                </a:ln>
                <a:solidFill>
                  <a:prstClr val="black"/>
                </a:solidFill>
                <a:effectLst/>
                <a:uLnTx/>
                <a:uFillTx/>
                <a:latin typeface="Montserrat ExtraBold" panose="00000900000000000000" pitchFamily="2" charset="0"/>
                <a:ea typeface="+mn-ea"/>
                <a:cs typeface="+mn-cs"/>
                <a:sym typeface="Arial"/>
              </a:endParaRPr>
            </a:p>
            <a:p>
              <a:pPr marL="285750" marR="0" lvl="0" indent="-213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i-FI" sz="1700" b="0" i="0" u="none" strike="noStrike" kern="1200" cap="none" spc="0" normalizeH="0" baseline="0" noProof="0">
                  <a:ln>
                    <a:noFill/>
                  </a:ln>
                  <a:solidFill>
                    <a:prstClr val="black"/>
                  </a:solidFill>
                  <a:effectLst/>
                  <a:uLnTx/>
                  <a:uFillTx/>
                  <a:latin typeface="Montserrat" panose="00000500000000000000" pitchFamily="2" charset="0"/>
                  <a:ea typeface="+mn-ea"/>
                  <a:cs typeface="+mn-cs"/>
                  <a:sym typeface="Arial"/>
                </a:rPr>
                <a:t>Väestönmuutos 2019—2023 (%)</a:t>
              </a:r>
            </a:p>
            <a:p>
              <a:pPr marL="285750" marR="0" lvl="0" indent="-213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i-FI" sz="1700" b="0" i="0" u="none" strike="noStrike" kern="1200" cap="none" spc="0" normalizeH="0" baseline="0" noProof="0">
                  <a:ln>
                    <a:noFill/>
                  </a:ln>
                  <a:solidFill>
                    <a:prstClr val="black"/>
                  </a:solidFill>
                  <a:effectLst/>
                  <a:uLnTx/>
                  <a:uFillTx/>
                  <a:latin typeface="Montserrat" panose="00000500000000000000" pitchFamily="2" charset="0"/>
                  <a:ea typeface="+mn-ea"/>
                  <a:cs typeface="+mn-cs"/>
                  <a:sym typeface="Arial"/>
                </a:rPr>
                <a:t>MDI:n väestöennuste 2024-2040 (%)</a:t>
              </a:r>
            </a:p>
            <a:p>
              <a:pPr marL="285750" marR="0" lvl="0" indent="-213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i-FI" sz="1700" b="0" i="0" u="none" strike="noStrike" kern="1200" cap="none" spc="0" normalizeH="0" baseline="0" noProof="0">
                  <a:ln>
                    <a:noFill/>
                  </a:ln>
                  <a:solidFill>
                    <a:prstClr val="black"/>
                  </a:solidFill>
                  <a:effectLst/>
                  <a:uLnTx/>
                  <a:uFillTx/>
                  <a:latin typeface="Montserrat" panose="00000500000000000000" pitchFamily="2" charset="0"/>
                  <a:ea typeface="+mn-ea"/>
                  <a:cs typeface="+mn-cs"/>
                  <a:sym typeface="Arial"/>
                </a:rPr>
                <a:t>Työllisten nettomuutto (1 000 as. kohden) viimeiset kolme vuotta (2021-2023)</a:t>
              </a:r>
            </a:p>
            <a:p>
              <a:pPr marL="285750" marR="0" lvl="0" indent="-213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i-FI" sz="1700" b="0" i="0" u="none" strike="noStrike" kern="1200" cap="none" spc="0" normalizeH="0" baseline="0" noProof="0">
                  <a:ln>
                    <a:noFill/>
                  </a:ln>
                  <a:solidFill>
                    <a:prstClr val="black"/>
                  </a:solidFill>
                  <a:effectLst/>
                  <a:uLnTx/>
                  <a:uFillTx/>
                  <a:latin typeface="Montserrat" panose="00000500000000000000" pitchFamily="2" charset="0"/>
                  <a:ea typeface="+mn-ea"/>
                  <a:cs typeface="+mn-cs"/>
                  <a:sym typeface="Arial"/>
                </a:rPr>
                <a:t>Sisäisten muuttojen vilkkaus (1 000 as. kohden) viimeiset kolme vuotta (2021-2023)</a:t>
              </a:r>
            </a:p>
            <a:p>
              <a:pPr marL="285750" marR="0" lvl="0" indent="-213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i-FI" sz="1700" b="0" i="0" u="none" strike="noStrike" kern="1200" cap="none" spc="0" normalizeH="0" baseline="0" noProof="0">
                  <a:ln>
                    <a:noFill/>
                  </a:ln>
                  <a:solidFill>
                    <a:prstClr val="black"/>
                  </a:solidFill>
                  <a:effectLst/>
                  <a:uLnTx/>
                  <a:uFillTx/>
                  <a:latin typeface="Montserrat" panose="00000500000000000000" pitchFamily="2" charset="0"/>
                  <a:ea typeface="+mn-ea"/>
                  <a:cs typeface="+mn-cs"/>
                  <a:sym typeface="Arial"/>
                </a:rPr>
                <a:t>Valmistuneet asunnot (10 000 as. kohden) viimeiset kolme vuotta (2021-2023)</a:t>
              </a:r>
            </a:p>
            <a:p>
              <a:pPr marL="285750" marR="0" lvl="0" indent="-213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i-FI" sz="1700" b="0" i="0" u="none" strike="noStrike" kern="1200" cap="none" spc="-20" normalizeH="0" baseline="0" noProof="0">
                  <a:ln>
                    <a:noFill/>
                  </a:ln>
                  <a:solidFill>
                    <a:prstClr val="black"/>
                  </a:solidFill>
                  <a:effectLst/>
                  <a:uLnTx/>
                  <a:uFillTx/>
                  <a:latin typeface="Montserrat" panose="00000500000000000000" pitchFamily="2" charset="0"/>
                  <a:ea typeface="+mn-ea"/>
                  <a:cs typeface="+mn-cs"/>
                  <a:sym typeface="Arial"/>
                </a:rPr>
                <a:t>Vanhojen asuntojen neliöhinnat (€) 2023</a:t>
              </a:r>
            </a:p>
            <a:p>
              <a:pPr marL="285750" marR="0" lvl="0" indent="-213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i-FI" sz="1700" b="0" i="0" u="none" strike="noStrike" kern="1200" cap="none" spc="0" normalizeH="0" baseline="0" noProof="0">
                  <a:ln>
                    <a:noFill/>
                  </a:ln>
                  <a:solidFill>
                    <a:prstClr val="black"/>
                  </a:solidFill>
                  <a:effectLst/>
                  <a:uLnTx/>
                  <a:uFillTx/>
                  <a:latin typeface="Montserrat" panose="00000500000000000000" pitchFamily="2" charset="0"/>
                  <a:ea typeface="+mn-ea"/>
                  <a:cs typeface="+mn-cs"/>
                  <a:sym typeface="Arial"/>
                </a:rPr>
                <a:t>Ulkomaalaistaustaisten osuus väestöstä (%) 2023</a:t>
              </a:r>
            </a:p>
            <a:p>
              <a:pPr marL="285750" marR="0" lvl="0" indent="-213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i-FI" sz="1700" b="0" i="0" u="none" strike="noStrike" kern="1200" cap="none" spc="0" normalizeH="0" baseline="0" noProof="0">
                  <a:ln>
                    <a:noFill/>
                  </a:ln>
                  <a:solidFill>
                    <a:prstClr val="black"/>
                  </a:solidFill>
                  <a:effectLst/>
                  <a:uLnTx/>
                  <a:uFillTx/>
                  <a:latin typeface="Montserrat" panose="00000500000000000000" pitchFamily="2" charset="0"/>
                  <a:ea typeface="+mn-ea"/>
                  <a:cs typeface="+mn-cs"/>
                  <a:sym typeface="Arial"/>
                </a:rPr>
                <a:t>Opiskelijoiden osuus väestöstä (%) 2023</a:t>
              </a:r>
            </a:p>
            <a:p>
              <a:pPr marL="285750" marR="0" lvl="0" indent="-213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i-FI" sz="1700" b="0" i="0" u="none" strike="noStrike" kern="1200" cap="none" spc="0" normalizeH="0" baseline="0" noProof="0">
                  <a:ln>
                    <a:noFill/>
                  </a:ln>
                  <a:solidFill>
                    <a:prstClr val="black"/>
                  </a:solidFill>
                  <a:effectLst/>
                  <a:uLnTx/>
                  <a:uFillTx/>
                  <a:latin typeface="Montserrat" panose="00000500000000000000" pitchFamily="2" charset="0"/>
                  <a:ea typeface="+mn-ea"/>
                  <a:cs typeface="+mn-cs"/>
                  <a:sym typeface="Arial"/>
                </a:rPr>
                <a:t>15—34-vuotiaiden nettomuutto (1 000 as. kohden) viimeiset kolme vuotta (2021-2023)</a:t>
              </a:r>
            </a:p>
            <a:p>
              <a:pPr marL="285750" marR="0" lvl="0" indent="-213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i-FI" sz="1700" b="0" i="0" u="none" strike="noStrike" kern="1200" cap="none" spc="0" normalizeH="0" baseline="0" noProof="0">
                  <a:ln>
                    <a:noFill/>
                  </a:ln>
                  <a:solidFill>
                    <a:prstClr val="black"/>
                  </a:solidFill>
                  <a:effectLst/>
                  <a:uLnTx/>
                  <a:uFillTx/>
                  <a:latin typeface="Montserrat" panose="00000500000000000000" pitchFamily="2" charset="0"/>
                  <a:ea typeface="+mn-ea"/>
                  <a:cs typeface="+mn-cs"/>
                  <a:sym typeface="Arial"/>
                </a:rPr>
                <a:t>Kesäasukkaiden määrä (100 as. kohden) 2023</a:t>
              </a:r>
            </a:p>
          </p:txBody>
        </p:sp>
        <p:sp>
          <p:nvSpPr>
            <p:cNvPr id="20" name="Tekstiruutu 19">
              <a:extLst>
                <a:ext uri="{FF2B5EF4-FFF2-40B4-BE49-F238E27FC236}">
                  <a16:creationId xmlns:a16="http://schemas.microsoft.com/office/drawing/2014/main" id="{D6CA4286-ECD8-F24C-8D5E-582B0700BFBD}"/>
                </a:ext>
              </a:extLst>
            </p:cNvPr>
            <p:cNvSpPr txBox="1"/>
            <p:nvPr/>
          </p:nvSpPr>
          <p:spPr>
            <a:xfrm>
              <a:off x="9841452" y="355554"/>
              <a:ext cx="8692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Arial"/>
                  <a:sym typeface="Arial"/>
                </a:rPr>
                <a:t>10</a:t>
              </a: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 name="Tekstiruutu 3">
              <a:extLst>
                <a:ext uri="{FF2B5EF4-FFF2-40B4-BE49-F238E27FC236}">
                  <a16:creationId xmlns:a16="http://schemas.microsoft.com/office/drawing/2014/main" id="{280694AE-5D4A-87D1-AC1F-F9AEBBF4EE26}"/>
                </a:ext>
              </a:extLst>
            </p:cNvPr>
            <p:cNvSpPr txBox="1"/>
            <p:nvPr/>
          </p:nvSpPr>
          <p:spPr>
            <a:xfrm>
              <a:off x="6315595" y="296178"/>
              <a:ext cx="109454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Arial"/>
                  <a:sym typeface="Arial"/>
                </a:rPr>
                <a:t>10</a:t>
              </a: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6" name="Tekstiruutu 5">
              <a:extLst>
                <a:ext uri="{FF2B5EF4-FFF2-40B4-BE49-F238E27FC236}">
                  <a16:creationId xmlns:a16="http://schemas.microsoft.com/office/drawing/2014/main" id="{21E43403-A7C5-F691-F9DC-8878D7D60008}"/>
                </a:ext>
              </a:extLst>
            </p:cNvPr>
            <p:cNvSpPr txBox="1"/>
            <p:nvPr/>
          </p:nvSpPr>
          <p:spPr>
            <a:xfrm>
              <a:off x="8170364" y="236618"/>
              <a:ext cx="3900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Arial"/>
                  <a:sym typeface="Arial"/>
                </a:rPr>
                <a:t>+</a:t>
              </a:r>
              <a:endParaRPr kumimoji="0" lang="fi-FI" sz="2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pic>
          <p:nvPicPr>
            <p:cNvPr id="8" name="Kuva 7">
              <a:extLst>
                <a:ext uri="{FF2B5EF4-FFF2-40B4-BE49-F238E27FC236}">
                  <a16:creationId xmlns:a16="http://schemas.microsoft.com/office/drawing/2014/main" id="{C5628854-857E-8F7E-F25E-9F0F800771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35850" y="5766548"/>
              <a:ext cx="598646" cy="734189"/>
            </a:xfrm>
            <a:prstGeom prst="rect">
              <a:avLst/>
            </a:prstGeom>
          </p:spPr>
        </p:pic>
        <p:pic>
          <p:nvPicPr>
            <p:cNvPr id="11" name="Kuva 10">
              <a:extLst>
                <a:ext uri="{FF2B5EF4-FFF2-40B4-BE49-F238E27FC236}">
                  <a16:creationId xmlns:a16="http://schemas.microsoft.com/office/drawing/2014/main" id="{8182BD95-ABF0-27CD-5559-FFAC28DAFC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19445" y="5940828"/>
              <a:ext cx="1091278" cy="693416"/>
            </a:xfrm>
            <a:prstGeom prst="rect">
              <a:avLst/>
            </a:prstGeom>
          </p:spPr>
        </p:pic>
      </p:grpSp>
    </p:spTree>
    <p:extLst>
      <p:ext uri="{BB962C8B-B14F-4D97-AF65-F5344CB8AC3E}">
        <p14:creationId xmlns:p14="http://schemas.microsoft.com/office/powerpoint/2010/main" val="4179437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2D23C30E-0B6C-F3A1-CFAF-7AA9943A766A}"/>
              </a:ext>
            </a:extLst>
          </p:cNvPr>
          <p:cNvPicPr>
            <a:picLocks noChangeAspect="1"/>
          </p:cNvPicPr>
          <p:nvPr/>
        </p:nvPicPr>
        <p:blipFill rotWithShape="1">
          <a:blip r:embed="rId2"/>
          <a:srcRect l="24864" r="36864"/>
          <a:stretch/>
        </p:blipFill>
        <p:spPr>
          <a:xfrm>
            <a:off x="7594656" y="0"/>
            <a:ext cx="4597344" cy="6857999"/>
          </a:xfrm>
          <a:prstGeom prst="rect">
            <a:avLst/>
          </a:prstGeom>
        </p:spPr>
      </p:pic>
      <p:sp>
        <p:nvSpPr>
          <p:cNvPr id="18" name="Otsikko 1">
            <a:extLst>
              <a:ext uri="{FF2B5EF4-FFF2-40B4-BE49-F238E27FC236}">
                <a16:creationId xmlns:a16="http://schemas.microsoft.com/office/drawing/2014/main" id="{0D136A82-0990-7B11-B798-6F777781CF15}"/>
              </a:ext>
            </a:extLst>
          </p:cNvPr>
          <p:cNvSpPr>
            <a:spLocks noGrp="1"/>
          </p:cNvSpPr>
          <p:nvPr>
            <p:ph type="title"/>
          </p:nvPr>
        </p:nvSpPr>
        <p:spPr>
          <a:xfrm>
            <a:off x="469244" y="537875"/>
            <a:ext cx="5151120" cy="1402470"/>
          </a:xfrm>
        </p:spPr>
        <p:txBody>
          <a:bodyPr vert="horz" lIns="91440" tIns="45720" rIns="91440" bIns="45720" rtlCol="0" anchor="t">
            <a:normAutofit/>
          </a:bodyPr>
          <a:lstStyle/>
          <a:p>
            <a:r>
              <a:rPr lang="en-US" sz="3000" b="1">
                <a:latin typeface="+mj-lt"/>
              </a:rPr>
              <a:t>MITEN EVP-ANALYYSI TOTEUTETTIIN</a:t>
            </a:r>
          </a:p>
        </p:txBody>
      </p:sp>
      <p:grpSp>
        <p:nvGrpSpPr>
          <p:cNvPr id="7" name="Ryhmä 6">
            <a:extLst>
              <a:ext uri="{FF2B5EF4-FFF2-40B4-BE49-F238E27FC236}">
                <a16:creationId xmlns:a16="http://schemas.microsoft.com/office/drawing/2014/main" id="{78FC7721-8FB2-9D70-F918-9DC9BD1BC83C}"/>
              </a:ext>
            </a:extLst>
          </p:cNvPr>
          <p:cNvGrpSpPr/>
          <p:nvPr/>
        </p:nvGrpSpPr>
        <p:grpSpPr>
          <a:xfrm>
            <a:off x="6819146" y="2172499"/>
            <a:ext cx="1932356" cy="1495610"/>
            <a:chOff x="6894938" y="1694329"/>
            <a:chExt cx="2241227" cy="1734671"/>
          </a:xfrm>
        </p:grpSpPr>
        <p:sp>
          <p:nvSpPr>
            <p:cNvPr id="2" name="Ellipsi 1">
              <a:extLst>
                <a:ext uri="{FF2B5EF4-FFF2-40B4-BE49-F238E27FC236}">
                  <a16:creationId xmlns:a16="http://schemas.microsoft.com/office/drawing/2014/main" id="{FE9D0EA4-5435-1339-1C87-33D3089B9D14}"/>
                </a:ext>
              </a:extLst>
            </p:cNvPr>
            <p:cNvSpPr/>
            <p:nvPr/>
          </p:nvSpPr>
          <p:spPr>
            <a:xfrm>
              <a:off x="7072272" y="1694329"/>
              <a:ext cx="1734671" cy="173467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3600" b="1"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6" name="Tekstiruutu 5">
              <a:extLst>
                <a:ext uri="{FF2B5EF4-FFF2-40B4-BE49-F238E27FC236}">
                  <a16:creationId xmlns:a16="http://schemas.microsoft.com/office/drawing/2014/main" id="{CAA1750E-A54B-C243-208E-A8DBD3145AA9}"/>
                </a:ext>
              </a:extLst>
            </p:cNvPr>
            <p:cNvSpPr txBox="1"/>
            <p:nvPr/>
          </p:nvSpPr>
          <p:spPr>
            <a:xfrm>
              <a:off x="6894938" y="2276086"/>
              <a:ext cx="2241227" cy="57115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600" b="1" i="0" u="none" strike="noStrike" kern="1200" cap="none" spc="0" normalizeH="0" baseline="0" noProof="0">
                  <a:ln>
                    <a:noFill/>
                  </a:ln>
                  <a:solidFill>
                    <a:prstClr val="black"/>
                  </a:solidFill>
                  <a:effectLst/>
                  <a:uLnTx/>
                  <a:uFillTx/>
                  <a:ea typeface="+mn-ea"/>
                  <a:cs typeface="Arial"/>
                  <a:sym typeface="Arial"/>
                </a:rPr>
                <a:t>0—100</a:t>
              </a:r>
            </a:p>
          </p:txBody>
        </p:sp>
      </p:grpSp>
      <p:sp>
        <p:nvSpPr>
          <p:cNvPr id="9" name="Tekstiruutu 8">
            <a:extLst>
              <a:ext uri="{FF2B5EF4-FFF2-40B4-BE49-F238E27FC236}">
                <a16:creationId xmlns:a16="http://schemas.microsoft.com/office/drawing/2014/main" id="{A30645A1-8F8C-4C28-E259-055D8E8F97DE}"/>
              </a:ext>
            </a:extLst>
          </p:cNvPr>
          <p:cNvSpPr txBox="1"/>
          <p:nvPr/>
        </p:nvSpPr>
        <p:spPr>
          <a:xfrm>
            <a:off x="1282283" y="5443270"/>
            <a:ext cx="4728551" cy="1169551"/>
          </a:xfrm>
          <a:prstGeom prst="rect">
            <a:avLst/>
          </a:prstGeom>
          <a:solidFill>
            <a:schemeClr val="bg1">
              <a:lumMod val="95000"/>
            </a:schemeClr>
          </a:solidFill>
        </p:spPr>
        <p:txBody>
          <a:bodyPr wrap="square">
            <a:spAutoFit/>
          </a:bodyPr>
          <a:lstStyle/>
          <a:p>
            <a:pPr marL="0" marR="0" lvl="0" indent="0" algn="l" defTabSz="914400" rtl="0" eaLnBrk="1" fontAlgn="auto" latinLnBrk="0" hangingPunct="1">
              <a:lnSpc>
                <a:spcPct val="100000"/>
              </a:lnSpc>
              <a:spcBef>
                <a:spcPts val="1600"/>
              </a:spcBef>
              <a:spcAft>
                <a:spcPts val="0"/>
              </a:spcAft>
              <a:buClrTx/>
              <a:buSzTx/>
              <a:buFontTx/>
              <a:buNone/>
              <a:tabLst/>
              <a:defRPr/>
            </a:pPr>
            <a:r>
              <a:rPr kumimoji="0" lang="fi-FI" sz="1400" b="0" i="0" u="none" strike="noStrike" kern="1200" cap="none" spc="0" normalizeH="0" baseline="0" noProof="0">
                <a:ln>
                  <a:noFill/>
                </a:ln>
                <a:solidFill>
                  <a:prstClr val="black"/>
                </a:solidFill>
                <a:effectLst/>
                <a:uLnTx/>
                <a:uFillTx/>
                <a:ea typeface="+mn-ea"/>
                <a:cs typeface="Arial"/>
                <a:sym typeface="Arial"/>
              </a:rPr>
              <a:t>HUOM! Tulkintojen osalta on huomioitava se, ettei indeksistä voi suoraan päätellä alueen </a:t>
            </a:r>
            <a:r>
              <a:rPr kumimoji="0" lang="fi-FI" sz="1400" b="0" i="1" u="none" strike="noStrike" kern="1200" cap="none" spc="0" normalizeH="0" baseline="0" noProof="0">
                <a:ln>
                  <a:noFill/>
                </a:ln>
                <a:solidFill>
                  <a:prstClr val="black"/>
                </a:solidFill>
                <a:effectLst/>
                <a:uLnTx/>
                <a:uFillTx/>
                <a:ea typeface="+mn-ea"/>
                <a:cs typeface="Arial"/>
                <a:sym typeface="Arial"/>
              </a:rPr>
              <a:t>absoluuttisen</a:t>
            </a:r>
            <a:r>
              <a:rPr kumimoji="0" lang="fi-FI" sz="1400" b="0" i="0" u="none" strike="noStrike" kern="1200" cap="none" spc="0" normalizeH="0" baseline="0" noProof="0">
                <a:ln>
                  <a:noFill/>
                </a:ln>
                <a:solidFill>
                  <a:prstClr val="black"/>
                </a:solidFill>
                <a:effectLst/>
                <a:uLnTx/>
                <a:uFillTx/>
                <a:ea typeface="+mn-ea"/>
                <a:cs typeface="Arial"/>
                <a:sym typeface="Arial"/>
              </a:rPr>
              <a:t> aluekehityksen tilaa, vaan alueen position poikkileikkaustilanteessa suhteessa muihin Manner-Suomen kuntiin tai kuntatyyppiin.</a:t>
            </a:r>
          </a:p>
        </p:txBody>
      </p:sp>
      <p:grpSp>
        <p:nvGrpSpPr>
          <p:cNvPr id="10" name="Ryhmä 9">
            <a:extLst>
              <a:ext uri="{FF2B5EF4-FFF2-40B4-BE49-F238E27FC236}">
                <a16:creationId xmlns:a16="http://schemas.microsoft.com/office/drawing/2014/main" id="{1DD86DAE-87D8-C280-831B-19282C61319A}"/>
              </a:ext>
            </a:extLst>
          </p:cNvPr>
          <p:cNvGrpSpPr/>
          <p:nvPr/>
        </p:nvGrpSpPr>
        <p:grpSpPr>
          <a:xfrm>
            <a:off x="319929" y="5504826"/>
            <a:ext cx="962354" cy="830997"/>
            <a:chOff x="7719414" y="2598206"/>
            <a:chExt cx="962354" cy="830997"/>
          </a:xfrm>
        </p:grpSpPr>
        <p:sp>
          <p:nvSpPr>
            <p:cNvPr id="11" name="Ellipsi 10">
              <a:extLst>
                <a:ext uri="{FF2B5EF4-FFF2-40B4-BE49-F238E27FC236}">
                  <a16:creationId xmlns:a16="http://schemas.microsoft.com/office/drawing/2014/main" id="{617461B7-EF03-9F12-3BFE-E922527204B9}"/>
                </a:ext>
              </a:extLst>
            </p:cNvPr>
            <p:cNvSpPr/>
            <p:nvPr/>
          </p:nvSpPr>
          <p:spPr>
            <a:xfrm>
              <a:off x="7851313" y="2683346"/>
              <a:ext cx="692523" cy="692523"/>
            </a:xfrm>
            <a:prstGeom prst="ellipse">
              <a:avLst/>
            </a:prstGeom>
            <a:solidFill>
              <a:srgbClr val="9DBDB7">
                <a:alpha val="1292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3600" b="1"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sp>
          <p:nvSpPr>
            <p:cNvPr id="12" name="Tekstiruutu 11">
              <a:extLst>
                <a:ext uri="{FF2B5EF4-FFF2-40B4-BE49-F238E27FC236}">
                  <a16:creationId xmlns:a16="http://schemas.microsoft.com/office/drawing/2014/main" id="{6B2243FB-FF4F-E21E-2926-6FE97C8EF818}"/>
                </a:ext>
              </a:extLst>
            </p:cNvPr>
            <p:cNvSpPr txBox="1"/>
            <p:nvPr/>
          </p:nvSpPr>
          <p:spPr>
            <a:xfrm>
              <a:off x="7719414" y="2598206"/>
              <a:ext cx="96235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4800" b="1" i="0" u="none" strike="noStrike" kern="1200" cap="none" spc="0" normalizeH="0" baseline="0" noProof="0">
                  <a:ln>
                    <a:noFill/>
                  </a:ln>
                  <a:solidFill>
                    <a:prstClr val="black"/>
                  </a:solidFill>
                  <a:effectLst/>
                  <a:uLnTx/>
                  <a:uFillTx/>
                  <a:latin typeface="Calibri" panose="020F0502020204030204"/>
                  <a:ea typeface="+mn-ea"/>
                  <a:cs typeface="Arial"/>
                  <a:sym typeface="Arial"/>
                </a:rPr>
                <a:t>!</a:t>
              </a:r>
            </a:p>
          </p:txBody>
        </p:sp>
      </p:grpSp>
      <p:sp>
        <p:nvSpPr>
          <p:cNvPr id="4" name="Tekstin paikkamerkki 3">
            <a:extLst>
              <a:ext uri="{FF2B5EF4-FFF2-40B4-BE49-F238E27FC236}">
                <a16:creationId xmlns:a16="http://schemas.microsoft.com/office/drawing/2014/main" id="{95BD6734-093F-974F-CDD8-D36B5B0419D7}"/>
              </a:ext>
            </a:extLst>
          </p:cNvPr>
          <p:cNvSpPr>
            <a:spLocks noGrp="1"/>
          </p:cNvSpPr>
          <p:nvPr>
            <p:ph type="body" sz="half" idx="2"/>
          </p:nvPr>
        </p:nvSpPr>
        <p:spPr>
          <a:xfrm>
            <a:off x="469244" y="1789770"/>
            <a:ext cx="6698436" cy="3534787"/>
          </a:xfrm>
        </p:spPr>
        <p:txBody>
          <a:bodyPr vert="horz" lIns="91440" tIns="45720" rIns="91440" bIns="45720" rtlCol="0">
            <a:noAutofit/>
          </a:bodyPr>
          <a:lstStyle/>
          <a:p>
            <a:r>
              <a:rPr lang="fi-FI" sz="1300"/>
              <a:t>Analyysin aluerajauksena käytettiin kuntatasoa ja analyysin kohteena olivat Manner-Suomen 293 kuntaa 1.1.2024 alueluokituksen mukaisesti. Mäntyharjun ja Pertunmaan kuntaliitosta ei ole vielä otettu huomioon, koska osasta muuttujista ei ole saatavilla dataa vielä tämän osalta.</a:t>
            </a:r>
          </a:p>
          <a:p>
            <a:r>
              <a:rPr lang="fi-FI" sz="1300"/>
              <a:t>Jokaisen muuttujan tieto kerättiin kuntakohtaisesti. Indeksissä jokaiselle kunnalle annettiin muuttujakohtaisesti arvo 0—100 kunnan arvon </a:t>
            </a:r>
            <a:r>
              <a:rPr lang="fi-FI" sz="1300" err="1"/>
              <a:t>persentiiliin</a:t>
            </a:r>
            <a:r>
              <a:rPr lang="fi-FI" sz="1300"/>
              <a:t> perusteella siten, että </a:t>
            </a:r>
            <a:r>
              <a:rPr lang="fi-FI" sz="1300" i="1"/>
              <a:t>vahvin</a:t>
            </a:r>
            <a:r>
              <a:rPr lang="fi-FI" sz="1300"/>
              <a:t> arvo saa aina arvon </a:t>
            </a:r>
            <a:r>
              <a:rPr lang="fi-FI" sz="1300" b="1"/>
              <a:t>100</a:t>
            </a:r>
            <a:r>
              <a:rPr lang="fi-FI" sz="1300"/>
              <a:t> ja </a:t>
            </a:r>
            <a:r>
              <a:rPr lang="fi-FI" sz="1300" i="1"/>
              <a:t>heikoin</a:t>
            </a:r>
            <a:r>
              <a:rPr lang="fi-FI" sz="1300"/>
              <a:t> arvon </a:t>
            </a:r>
            <a:r>
              <a:rPr lang="fi-FI" sz="1300" b="1"/>
              <a:t>0</a:t>
            </a:r>
            <a:r>
              <a:rPr lang="fi-FI" sz="1300"/>
              <a:t>. Kaikki muut arvot sijoittuivat näiden arvojen väliin. </a:t>
            </a:r>
          </a:p>
          <a:p>
            <a:r>
              <a:rPr lang="fi-FI" sz="1300"/>
              <a:t>Indikaattorien arvoista aggregoitiin molemmat indeksit, jotka perustuvat kaikkien käytettyjen indikaattorien keskiarvoon. </a:t>
            </a:r>
            <a:r>
              <a:rPr lang="fi-FI" sz="1300" i="1"/>
              <a:t>Molempien</a:t>
            </a:r>
            <a:r>
              <a:rPr lang="fi-FI" sz="1300"/>
              <a:t> indeksien indikaattorien keskiarvosta muodostetaan alueen EVP-indeksi, joka kuvaa alueen elinvoima- sekä veto- ja pitovoimadynamiikan positiota suhteessa kaikkiin muihin kuntiin. </a:t>
            </a:r>
          </a:p>
          <a:p>
            <a:r>
              <a:rPr lang="fi-FI" sz="1300"/>
              <a:t>Kaikki muuttujat olivat </a:t>
            </a:r>
            <a:r>
              <a:rPr lang="fi-FI" sz="1300" i="1"/>
              <a:t>painottomia</a:t>
            </a:r>
            <a:r>
              <a:rPr lang="fi-FI" sz="1300"/>
              <a:t> eli samanarvoisia suhteessa toisiinsa paitsi talouslukuindeksi, jonka painoarvo oli kaksi. Tulokset laskettiin erikseen sekä elinvoima- että veto- ja pitovoimaindeksin osalta sekä lopuksi yhteistuloksena molempien indeksien perusteella.</a:t>
            </a:r>
          </a:p>
        </p:txBody>
      </p:sp>
    </p:spTree>
    <p:extLst>
      <p:ext uri="{BB962C8B-B14F-4D97-AF65-F5344CB8AC3E}">
        <p14:creationId xmlns:p14="http://schemas.microsoft.com/office/powerpoint/2010/main" val="443237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922BAC-247C-A480-6E5C-B44742715ADE}"/>
              </a:ext>
            </a:extLst>
          </p:cNvPr>
          <p:cNvSpPr>
            <a:spLocks noGrp="1"/>
          </p:cNvSpPr>
          <p:nvPr>
            <p:ph type="title"/>
          </p:nvPr>
        </p:nvSpPr>
        <p:spPr>
          <a:xfrm>
            <a:off x="609600" y="365126"/>
            <a:ext cx="10744200" cy="711006"/>
          </a:xfrm>
        </p:spPr>
        <p:txBody>
          <a:bodyPr>
            <a:normAutofit fontScale="90000"/>
          </a:bodyPr>
          <a:lstStyle/>
          <a:p>
            <a:pPr>
              <a:spcBef>
                <a:spcPct val="0"/>
              </a:spcBef>
            </a:pPr>
            <a:r>
              <a:rPr lang="fi-FI" sz="3000" b="1" kern="1200">
                <a:solidFill>
                  <a:schemeClr val="tx1"/>
                </a:solidFill>
                <a:latin typeface="+mj-lt"/>
                <a:ea typeface="+mj-ea"/>
                <a:cs typeface="+mj-cs"/>
              </a:rPr>
              <a:t>Muutoksia EVP-indeksin laskennassa suhteessa vuoden 2023 indeksiin</a:t>
            </a:r>
          </a:p>
        </p:txBody>
      </p:sp>
      <p:sp>
        <p:nvSpPr>
          <p:cNvPr id="6" name="Text Placeholder 5">
            <a:extLst>
              <a:ext uri="{FF2B5EF4-FFF2-40B4-BE49-F238E27FC236}">
                <a16:creationId xmlns:a16="http://schemas.microsoft.com/office/drawing/2014/main" id="{0A16E126-D5B2-10A7-144B-09B913A02ED1}"/>
              </a:ext>
            </a:extLst>
          </p:cNvPr>
          <p:cNvSpPr>
            <a:spLocks noGrp="1"/>
          </p:cNvSpPr>
          <p:nvPr>
            <p:ph type="body" idx="1"/>
          </p:nvPr>
        </p:nvSpPr>
        <p:spPr>
          <a:xfrm>
            <a:off x="337898" y="1419176"/>
            <a:ext cx="5075932" cy="5073698"/>
          </a:xfrm>
        </p:spPr>
        <p:txBody>
          <a:bodyPr>
            <a:normAutofit/>
          </a:bodyPr>
          <a:lstStyle/>
          <a:p>
            <a:pPr marL="171450" indent="0">
              <a:lnSpc>
                <a:spcPct val="100000"/>
              </a:lnSpc>
              <a:buClrTx/>
              <a:buSzPct val="170000"/>
              <a:buNone/>
              <a:defRPr/>
            </a:pPr>
            <a:r>
              <a:rPr lang="fi-FI" sz="1800" b="1" kern="1200">
                <a:solidFill>
                  <a:sysClr val="windowText" lastClr="000000"/>
                </a:solidFill>
                <a:latin typeface="+mn-lt"/>
                <a:ea typeface="+mn-ea"/>
                <a:cs typeface="+mn-cs"/>
              </a:rPr>
              <a:t>Päivitetyssä indeksissä on tarkasteltu entistä laajemmin kuntien elinvoimaa ja sen edellytyksiä.</a:t>
            </a:r>
          </a:p>
          <a:p>
            <a:pPr marL="171450" indent="0">
              <a:lnSpc>
                <a:spcPct val="100000"/>
              </a:lnSpc>
              <a:buClrTx/>
              <a:buSzPct val="170000"/>
              <a:buNone/>
              <a:defRPr/>
            </a:pPr>
            <a:r>
              <a:rPr lang="fi-FI" sz="1800" kern="1200">
                <a:solidFill>
                  <a:sysClr val="windowText" lastClr="000000"/>
                </a:solidFill>
                <a:latin typeface="+mn-lt"/>
                <a:ea typeface="+mn-ea"/>
                <a:cs typeface="+mn-cs"/>
              </a:rPr>
              <a:t>Indeksiä päivitettiin siten, että elinvoimaindeksissä mukana olevat kuntatalouden muuttujat korvattiin kokonaisvaltaisemmin kuntatalouden tilannetta kuvaavalla talousluvulla.</a:t>
            </a:r>
            <a:r>
              <a:rPr lang="fi-FI" sz="1800"/>
              <a:t> </a:t>
            </a:r>
            <a:r>
              <a:rPr lang="fi-FI" sz="1800" b="1"/>
              <a:t>Talouslukuindeksi on korvannut kaksi muuttujaa</a:t>
            </a:r>
            <a:r>
              <a:rPr lang="fi-FI" sz="1800"/>
              <a:t>: verotulot asukasta kohden sekä kertyneen ylijäämän. Tämän vuoksi talouslukuindeksin painoarvo on 2-kertainen verrattuna muihin muuttujiin. </a:t>
            </a:r>
            <a:r>
              <a:rPr lang="fi-FI" sz="1800" b="1" kern="1200">
                <a:solidFill>
                  <a:sysClr val="windowText" lastClr="000000"/>
                </a:solidFill>
                <a:latin typeface="+mn-lt"/>
                <a:ea typeface="+mn-ea"/>
                <a:cs typeface="+mn-cs"/>
              </a:rPr>
              <a:t>Lisäksi elinvoimaindeksiä täydennettiin yritysdynamiikkaa koskevalla yritysperustannalla. </a:t>
            </a:r>
          </a:p>
        </p:txBody>
      </p:sp>
      <p:sp>
        <p:nvSpPr>
          <p:cNvPr id="12" name="TextBox 11">
            <a:extLst>
              <a:ext uri="{FF2B5EF4-FFF2-40B4-BE49-F238E27FC236}">
                <a16:creationId xmlns:a16="http://schemas.microsoft.com/office/drawing/2014/main" id="{80CDFC5B-E075-92D1-AB29-C8203F455BF5}"/>
              </a:ext>
            </a:extLst>
          </p:cNvPr>
          <p:cNvSpPr txBox="1"/>
          <p:nvPr/>
        </p:nvSpPr>
        <p:spPr>
          <a:xfrm>
            <a:off x="5758103" y="1419176"/>
            <a:ext cx="5997039" cy="5093702"/>
          </a:xfrm>
          <a:prstGeom prst="rect">
            <a:avLst/>
          </a:prstGeom>
          <a:solidFill>
            <a:schemeClr val="bg1">
              <a:lumMod val="95000"/>
            </a:schemeClr>
          </a:solidFill>
        </p:spPr>
        <p:txBody>
          <a:bodyPr wrap="square" lIns="91440" tIns="45720" rIns="91440" bIns="45720" anchor="t">
            <a:spAutoFit/>
          </a:bodyPr>
          <a:lstStyle/>
          <a:p>
            <a:pPr marL="171450">
              <a:buSzPct val="170000"/>
              <a:defRPr/>
            </a:pPr>
            <a:r>
              <a:rPr lang="fi-FI" sz="1300" b="1"/>
              <a:t>Talouslukuindeksi </a:t>
            </a:r>
            <a:r>
              <a:rPr lang="fi-FI" sz="1300"/>
              <a:t>yhdistää monta eri talousmuuttujaa yhdeksi indeksiksi ja mahdollistaa kuntien välisen vertailun yhtenäisellä mittarilla. Se kuvaa erityisesti kunnan tulopohjan, menojen hallinnan ja velkaantumisen suhdetta, mikä auttaa arvioimaan kunnan taloudellista kestävyyttä ja sopeutumiskykyä. </a:t>
            </a:r>
            <a:endParaRPr lang="en-US"/>
          </a:p>
          <a:p>
            <a:pPr marL="171450">
              <a:defRPr/>
            </a:pPr>
            <a:endParaRPr lang="fi-FI" sz="1300"/>
          </a:p>
          <a:p>
            <a:pPr marL="171450">
              <a:defRPr/>
            </a:pPr>
            <a:r>
              <a:rPr lang="fi-FI" sz="1300"/>
              <a:t>Kasvava talousluku voi viitata joko kuntatalouden vahvistumiseen (esim. hyvä vuosikate, hallittu velkataso) tai verotulojen kasvuun (esim. korkea tulovero tai kiinteistövero). Laskeva talousluku voi tarkoittaa esimerkiksi tulorahoituksen heikkenemistä tai kasvavaa velkaantumista, mikä voi lisätä tulevia talouden haasteita. </a:t>
            </a:r>
            <a:endParaRPr lang="fi-FI"/>
          </a:p>
          <a:p>
            <a:pPr marL="171450">
              <a:defRPr/>
            </a:pPr>
            <a:endParaRPr lang="fi-FI" sz="1300"/>
          </a:p>
          <a:p>
            <a:pPr marL="171450">
              <a:defRPr/>
            </a:pPr>
            <a:r>
              <a:rPr lang="fi-FI" sz="1300"/>
              <a:t>Talousluvun laskennassa indeksiin otettiin mukaan konsernitason tarkastelu, joka kuvaa paremmin kuntien vapaaehtoisen toiminnan panostuksen vaikutusta kokonaisuuteen. Joillakin kunnilla tuloksen ja taseen yhteinen kokonaistilanne heikkenee mikä on seurausta siitä, että elinvoiman kasvattamiseksi kunnan on ollut pakko panostaa myös velkarahoitukseen. Useilla kunnilla joudutaan kasvua rahoittamaan omaisuuden myynnillä. Tämä voi heikentää erityisesti suurten, kasvussa olevien kuntien taloutta. </a:t>
            </a:r>
            <a:endParaRPr lang="fi-FI"/>
          </a:p>
          <a:p>
            <a:pPr marL="171450" indent="0">
              <a:lnSpc>
                <a:spcPct val="100000"/>
              </a:lnSpc>
              <a:buClrTx/>
              <a:buSzPct val="170000"/>
              <a:buNone/>
              <a:defRPr/>
            </a:pPr>
            <a:endParaRPr lang="fi-FI" sz="1300"/>
          </a:p>
          <a:p>
            <a:pPr marL="171450">
              <a:buSzPct val="170000"/>
              <a:defRPr/>
            </a:pPr>
            <a:r>
              <a:rPr lang="fi-FI" sz="1300"/>
              <a:t>Elinvoimaindeksiin uudeksi muuttujaksi lisätty </a:t>
            </a:r>
            <a:r>
              <a:rPr lang="fi-FI" sz="1300" b="1"/>
              <a:t>yritysperustanta </a:t>
            </a:r>
            <a:br>
              <a:rPr lang="fi-FI" sz="1300" b="1"/>
            </a:br>
            <a:r>
              <a:rPr lang="fi-FI" sz="1300" b="1"/>
              <a:t>1 000 asukasta kohden </a:t>
            </a:r>
            <a:r>
              <a:rPr lang="fi-FI" sz="1300"/>
              <a:t>kuvaa yritysdynamiikkaa eli alueella aloittaneiden ja lopettaneiden yrityksien erotusta.</a:t>
            </a:r>
          </a:p>
          <a:p>
            <a:pPr marL="171450" indent="0">
              <a:lnSpc>
                <a:spcPct val="100000"/>
              </a:lnSpc>
              <a:buClrTx/>
              <a:buSzPct val="170000"/>
              <a:buNone/>
              <a:defRPr/>
            </a:pPr>
            <a:endParaRPr lang="fi-FI" sz="1300"/>
          </a:p>
        </p:txBody>
      </p:sp>
    </p:spTree>
    <p:extLst>
      <p:ext uri="{BB962C8B-B14F-4D97-AF65-F5344CB8AC3E}">
        <p14:creationId xmlns:p14="http://schemas.microsoft.com/office/powerpoint/2010/main" val="1631224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73C24AB4-0852-7A58-D67F-EBB1EEA30273}"/>
              </a:ext>
            </a:extLst>
          </p:cNvPr>
          <p:cNvPicPr>
            <a:picLocks noChangeAspect="1"/>
          </p:cNvPicPr>
          <p:nvPr/>
        </p:nvPicPr>
        <p:blipFill rotWithShape="1">
          <a:blip r:embed="rId2"/>
          <a:srcRect t="-1" b="1563"/>
          <a:stretch/>
        </p:blipFill>
        <p:spPr>
          <a:xfrm>
            <a:off x="0" y="0"/>
            <a:ext cx="12192000" cy="6858000"/>
          </a:xfrm>
          <a:prstGeom prst="rect">
            <a:avLst/>
          </a:prstGeom>
        </p:spPr>
      </p:pic>
      <p:sp>
        <p:nvSpPr>
          <p:cNvPr id="44" name="Suorakulmio 43">
            <a:extLst>
              <a:ext uri="{FF2B5EF4-FFF2-40B4-BE49-F238E27FC236}">
                <a16:creationId xmlns:a16="http://schemas.microsoft.com/office/drawing/2014/main" id="{3CCC471F-F96C-1FDE-62BD-99E77F1191A0}"/>
              </a:ext>
            </a:extLst>
          </p:cNvPr>
          <p:cNvSpPr/>
          <p:nvPr/>
        </p:nvSpPr>
        <p:spPr>
          <a:xfrm>
            <a:off x="0" y="0"/>
            <a:ext cx="12192000" cy="6858000"/>
          </a:xfrm>
          <a:prstGeom prst="rect">
            <a:avLst/>
          </a:prstGeom>
          <a:gradFill>
            <a:gsLst>
              <a:gs pos="99000">
                <a:srgbClr val="C9E0E0">
                  <a:alpha val="0"/>
                </a:srgbClr>
              </a:gs>
              <a:gs pos="0">
                <a:srgbClr val="9DBDB7">
                  <a:alpha val="66876"/>
                </a:srgb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Tekstiruutu 40">
            <a:extLst>
              <a:ext uri="{FF2B5EF4-FFF2-40B4-BE49-F238E27FC236}">
                <a16:creationId xmlns:a16="http://schemas.microsoft.com/office/drawing/2014/main" id="{144867D8-9624-0B34-8871-21D373458C11}"/>
              </a:ext>
            </a:extLst>
          </p:cNvPr>
          <p:cNvSpPr txBox="1"/>
          <p:nvPr/>
        </p:nvSpPr>
        <p:spPr>
          <a:xfrm>
            <a:off x="2698475" y="2385637"/>
            <a:ext cx="6795050" cy="2086725"/>
          </a:xfrm>
          <a:prstGeom prst="rect">
            <a:avLst/>
          </a:prstGeom>
          <a:noFill/>
        </p:spPr>
        <p:txBody>
          <a:bodyPr wrap="square">
            <a:spAutoFit/>
          </a:bodyPr>
          <a:lstStyle/>
          <a:p>
            <a:pPr algn="ctr">
              <a:lnSpc>
                <a:spcPct val="80000"/>
              </a:lnSpc>
            </a:pPr>
            <a:r>
              <a:rPr lang="fi-FI" sz="8000" b="1">
                <a:solidFill>
                  <a:schemeClr val="bg1"/>
                </a:solidFill>
              </a:rPr>
              <a:t>Keskeiset tulokset</a:t>
            </a:r>
          </a:p>
        </p:txBody>
      </p:sp>
    </p:spTree>
    <p:extLst>
      <p:ext uri="{BB962C8B-B14F-4D97-AF65-F5344CB8AC3E}">
        <p14:creationId xmlns:p14="http://schemas.microsoft.com/office/powerpoint/2010/main" val="34159210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69A018-0C08-5E17-8A3B-B7654CD53555}"/>
              </a:ext>
            </a:extLst>
          </p:cNvPr>
          <p:cNvPicPr>
            <a:picLocks noChangeAspect="1"/>
          </p:cNvPicPr>
          <p:nvPr/>
        </p:nvPicPr>
        <p:blipFill>
          <a:blip r:embed="rId3">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8881556" y="1487587"/>
            <a:ext cx="3310444" cy="3310444"/>
          </a:xfrm>
          <a:prstGeom prst="rect">
            <a:avLst/>
          </a:prstGeom>
        </p:spPr>
      </p:pic>
      <p:sp>
        <p:nvSpPr>
          <p:cNvPr id="2" name="Otsikko 1">
            <a:extLst>
              <a:ext uri="{FF2B5EF4-FFF2-40B4-BE49-F238E27FC236}">
                <a16:creationId xmlns:a16="http://schemas.microsoft.com/office/drawing/2014/main" id="{2B958BFC-FB07-0C5C-8BE3-A8E39A6650FF}"/>
              </a:ext>
            </a:extLst>
          </p:cNvPr>
          <p:cNvSpPr>
            <a:spLocks noGrp="1"/>
          </p:cNvSpPr>
          <p:nvPr>
            <p:ph type="title"/>
          </p:nvPr>
        </p:nvSpPr>
        <p:spPr>
          <a:xfrm>
            <a:off x="195220" y="187325"/>
            <a:ext cx="9020699" cy="906369"/>
          </a:xfrm>
        </p:spPr>
        <p:txBody>
          <a:bodyPr>
            <a:normAutofit/>
          </a:bodyPr>
          <a:lstStyle/>
          <a:p>
            <a:r>
              <a:rPr lang="fi-FI" sz="4000">
                <a:solidFill>
                  <a:schemeClr val="tx1"/>
                </a:solidFill>
              </a:rPr>
              <a:t>TIIVISTELMÄ TULOKSISTA 1/2</a:t>
            </a:r>
          </a:p>
        </p:txBody>
      </p:sp>
      <p:sp>
        <p:nvSpPr>
          <p:cNvPr id="4" name="Tekstin paikkamerkki 3">
            <a:extLst>
              <a:ext uri="{FF2B5EF4-FFF2-40B4-BE49-F238E27FC236}">
                <a16:creationId xmlns:a16="http://schemas.microsoft.com/office/drawing/2014/main" id="{CE443B19-0C5F-7EBA-1AD9-D44C91C358D3}"/>
              </a:ext>
            </a:extLst>
          </p:cNvPr>
          <p:cNvSpPr>
            <a:spLocks noGrp="1"/>
          </p:cNvSpPr>
          <p:nvPr>
            <p:ph type="body" idx="1"/>
          </p:nvPr>
        </p:nvSpPr>
        <p:spPr>
          <a:xfrm>
            <a:off x="195220" y="1222375"/>
            <a:ext cx="4407602" cy="5187390"/>
          </a:xfrm>
        </p:spPr>
        <p:txBody>
          <a:bodyPr numCol="1">
            <a:normAutofit fontScale="92500" lnSpcReduction="20000"/>
          </a:bodyPr>
          <a:lstStyle/>
          <a:p>
            <a:pPr marL="285750">
              <a:lnSpc>
                <a:spcPct val="110000"/>
              </a:lnSpc>
            </a:pPr>
            <a:r>
              <a:rPr lang="fi-FI" sz="1400"/>
              <a:t>EVP-kokonaisindeksin mukaan alueelliset erot ovat suuret maan eri osien välillä.  Korkeimman EVP-indeksin kunnat </a:t>
            </a:r>
            <a:r>
              <a:rPr lang="fi-FI" sz="1400" b="1"/>
              <a:t>painottuvat alueellisesti </a:t>
            </a:r>
            <a:r>
              <a:rPr lang="fi-FI" sz="1400"/>
              <a:t>vahvasti Helsingin, Tampereen ja Turun seuduille, Lappiin, Pohjanmaalle ja pistemäisesti muihin kuntiin. Maantieteellisesti TOP 100-kunnat painottuivat </a:t>
            </a:r>
            <a:r>
              <a:rPr lang="fi-FI" sz="1400" b="1"/>
              <a:t>ryppääksi Helsingin ja Kokkolan välisen viivan länsipuolelle ja Lapin maakuntaan. </a:t>
            </a:r>
          </a:p>
          <a:p>
            <a:pPr marL="285750">
              <a:lnSpc>
                <a:spcPct val="110000"/>
              </a:lnSpc>
            </a:pPr>
            <a:r>
              <a:rPr lang="fi-FI" sz="1400" b="1"/>
              <a:t>Alueellista epätasapainoisuutta kuvaa </a:t>
            </a:r>
            <a:r>
              <a:rPr lang="fi-FI" sz="1400"/>
              <a:t>se, että Itä-Suomen, Kaakkois-Suomen ja keskisen Suomen kunnista sadan korkeimman EVP-indeksin joukkoon ylsivät pääsääntöisesti vain yksittäiset suuret kaupungit, kuten Kuopio, Joensuu, Jyväskylä, Lappeenranta ja osa niiden kehyskunnista.</a:t>
            </a:r>
          </a:p>
          <a:p>
            <a:pPr marL="285750">
              <a:lnSpc>
                <a:spcPct val="110000"/>
              </a:lnSpc>
            </a:pPr>
            <a:r>
              <a:rPr lang="fi-FI" sz="1400"/>
              <a:t>Korkeimman EVP-indeksin kunnista (TOP 30-kunnat) yhteensä </a:t>
            </a:r>
            <a:r>
              <a:rPr lang="fi-FI" sz="1400" b="1"/>
              <a:t>21 sijaitsi kasvukolmion alueella </a:t>
            </a:r>
            <a:r>
              <a:rPr lang="fi-FI" sz="1400"/>
              <a:t>(pääkaupunkiseutu – Tampere – Turku)</a:t>
            </a:r>
            <a:r>
              <a:rPr lang="fi-FI" sz="1400" b="1"/>
              <a:t>, neljä kuntaa Lapissa ja viisi kuntaa muissa manner-Suomen maakunnissa</a:t>
            </a:r>
            <a:r>
              <a:rPr lang="fi-FI" sz="1400"/>
              <a:t>. </a:t>
            </a:r>
          </a:p>
          <a:p>
            <a:pPr marL="285750">
              <a:lnSpc>
                <a:spcPct val="110000"/>
              </a:lnSpc>
            </a:pPr>
            <a:r>
              <a:rPr lang="fi-FI" sz="1400"/>
              <a:t>TOP 10-kuntaa olivat Espoo, Helsinki, Kittilä, Pirkkala, Sipoo, Vantaa, Tuusula, Tampere, Kolari ja Kirkkonummi.</a:t>
            </a:r>
          </a:p>
        </p:txBody>
      </p:sp>
      <p:sp>
        <p:nvSpPr>
          <p:cNvPr id="10" name="Tekstin paikkamerkki 3">
            <a:extLst>
              <a:ext uri="{FF2B5EF4-FFF2-40B4-BE49-F238E27FC236}">
                <a16:creationId xmlns:a16="http://schemas.microsoft.com/office/drawing/2014/main" id="{044BB711-C2A5-EA73-F53E-CE259BB5B200}"/>
              </a:ext>
            </a:extLst>
          </p:cNvPr>
          <p:cNvSpPr txBox="1">
            <a:spLocks/>
          </p:cNvSpPr>
          <p:nvPr/>
        </p:nvSpPr>
        <p:spPr>
          <a:xfrm>
            <a:off x="4602821" y="1217487"/>
            <a:ext cx="4278735" cy="5453187"/>
          </a:xfrm>
          <a:prstGeom prst="rect">
            <a:avLst/>
          </a:prstGeom>
          <a:noFill/>
          <a:ln>
            <a:noFill/>
          </a:ln>
        </p:spPr>
        <p:txBody>
          <a:bodyPr spcFirstLastPara="1" wrap="square" lIns="91425" tIns="45700" rIns="91425" bIns="45700" numCol="1" anchor="t" anchorCtr="0">
            <a:noAutofit/>
          </a:bodyPr>
          <a:lstStyle>
            <a:defPPr marR="0" lvl="0" algn="l" rtl="0">
              <a:lnSpc>
                <a:spcPct val="100000"/>
              </a:lnSpc>
              <a:spcBef>
                <a:spcPts val="0"/>
              </a:spcBef>
              <a:spcAft>
                <a:spcPts val="0"/>
              </a:spcAft>
            </a:defPPr>
            <a:lvl1pPr marL="514350" marR="0" lvl="0" indent="-285750" algn="l" rtl="0" eaLnBrk="1" hangingPunct="1">
              <a:lnSpc>
                <a:spcPct val="90000"/>
              </a:lnSpc>
              <a:spcBef>
                <a:spcPts val="1000"/>
              </a:spcBef>
              <a:spcAft>
                <a:spcPts val="0"/>
              </a:spcAft>
              <a:buClr>
                <a:schemeClr val="dk1"/>
              </a:buClr>
              <a:buSzPct val="80000"/>
              <a:buFont typeface="Normaali järjestelmäfontti"/>
              <a:buChar char="»"/>
              <a:defRPr sz="1600" b="0" i="0" u="none" strike="noStrike" cap="none">
                <a:solidFill>
                  <a:schemeClr val="dk1"/>
                </a:solidFill>
                <a:latin typeface="Montserrat"/>
                <a:ea typeface="Montserrat"/>
                <a:cs typeface="Montserrat"/>
                <a:sym typeface="Montserrat"/>
              </a:defRPr>
            </a:lvl1pPr>
            <a:lvl2pPr marL="914400" marR="0" lvl="1" indent="-228600" algn="l" rtl="0" eaLnBrk="1" hangingPunct="1">
              <a:lnSpc>
                <a:spcPct val="90000"/>
              </a:lnSpc>
              <a:spcBef>
                <a:spcPts val="500"/>
              </a:spcBef>
              <a:spcAft>
                <a:spcPts val="0"/>
              </a:spcAft>
              <a:buClr>
                <a:schemeClr val="dk1"/>
              </a:buClr>
              <a:buSzPts val="1400"/>
              <a:buFont typeface="Arial"/>
              <a:buNone/>
              <a:defRPr sz="1400" b="0" i="0" u="none" strike="noStrike" cap="none">
                <a:solidFill>
                  <a:schemeClr val="dk1"/>
                </a:solidFill>
                <a:latin typeface="Montserrat"/>
                <a:ea typeface="Montserrat"/>
                <a:cs typeface="Montserrat"/>
                <a:sym typeface="Montserrat"/>
              </a:defRPr>
            </a:lvl2pPr>
            <a:lvl3pPr marL="1371600" marR="0" lvl="2" indent="-228600" algn="l" rtl="0" eaLnBrk="1" hangingPunct="1">
              <a:lnSpc>
                <a:spcPct val="90000"/>
              </a:lnSpc>
              <a:spcBef>
                <a:spcPts val="500"/>
              </a:spcBef>
              <a:spcAft>
                <a:spcPts val="0"/>
              </a:spcAft>
              <a:buClr>
                <a:schemeClr val="dk1"/>
              </a:buClr>
              <a:buSzPts val="1200"/>
              <a:buFont typeface="Arial"/>
              <a:buNone/>
              <a:defRPr sz="1200" b="0" i="0" u="none" strike="noStrike" cap="none">
                <a:solidFill>
                  <a:schemeClr val="dk1"/>
                </a:solidFill>
                <a:latin typeface="Montserrat"/>
                <a:ea typeface="Montserrat"/>
                <a:cs typeface="Montserrat"/>
                <a:sym typeface="Montserrat"/>
              </a:defRPr>
            </a:lvl3pPr>
            <a:lvl4pPr marL="1828800" marR="0" lvl="3" indent="-228600" algn="l" rtl="0" eaLnBrk="1" hangingPunct="1">
              <a:lnSpc>
                <a:spcPct val="90000"/>
              </a:lnSpc>
              <a:spcBef>
                <a:spcPts val="500"/>
              </a:spcBef>
              <a:spcAft>
                <a:spcPts val="0"/>
              </a:spcAft>
              <a:buClr>
                <a:schemeClr val="dk1"/>
              </a:buClr>
              <a:buSzPts val="1000"/>
              <a:buFont typeface="Arial"/>
              <a:buNone/>
              <a:defRPr sz="1000" b="0" i="0" u="none" strike="noStrike" cap="none">
                <a:solidFill>
                  <a:schemeClr val="dk1"/>
                </a:solidFill>
                <a:latin typeface="Montserrat"/>
                <a:ea typeface="Montserrat"/>
                <a:cs typeface="Montserrat"/>
                <a:sym typeface="Montserrat"/>
              </a:defRPr>
            </a:lvl4pPr>
            <a:lvl5pPr marL="2286000" marR="0" lvl="4" indent="-228600" algn="l" rtl="0" eaLnBrk="1" hangingPunct="1">
              <a:lnSpc>
                <a:spcPct val="90000"/>
              </a:lnSpc>
              <a:spcBef>
                <a:spcPts val="500"/>
              </a:spcBef>
              <a:spcAft>
                <a:spcPts val="0"/>
              </a:spcAft>
              <a:buClr>
                <a:schemeClr val="dk1"/>
              </a:buClr>
              <a:buSzPts val="1000"/>
              <a:buFont typeface="Arial"/>
              <a:buNone/>
              <a:defRPr sz="1000" b="0" i="0" u="none" strike="noStrike" cap="none">
                <a:solidFill>
                  <a:schemeClr val="dk1"/>
                </a:solidFill>
                <a:latin typeface="Montserrat"/>
                <a:ea typeface="Montserrat"/>
                <a:cs typeface="Montserrat"/>
                <a:sym typeface="Montserrat"/>
              </a:defRPr>
            </a:lvl5pPr>
            <a:lvl6pPr marL="2743200" marR="0" lvl="5" indent="-228600" algn="l" rtl="0" eaLnBrk="1" hangingPunct="1">
              <a:lnSpc>
                <a:spcPct val="90000"/>
              </a:lnSpc>
              <a:spcBef>
                <a:spcPts val="500"/>
              </a:spcBef>
              <a:spcAft>
                <a:spcPts val="0"/>
              </a:spcAft>
              <a:buClr>
                <a:schemeClr val="dk1"/>
              </a:buClr>
              <a:buSzPts val="1000"/>
              <a:buFont typeface="Arial"/>
              <a:buNone/>
              <a:defRPr sz="1000" b="0" i="0" u="none" strike="noStrike" cap="none">
                <a:solidFill>
                  <a:schemeClr val="dk1"/>
                </a:solidFill>
                <a:latin typeface="Montserrat"/>
                <a:ea typeface="Montserrat"/>
                <a:cs typeface="Montserrat"/>
                <a:sym typeface="Montserrat"/>
              </a:defRPr>
            </a:lvl6pPr>
            <a:lvl7pPr marL="3200400" marR="0" lvl="6" indent="-228600" algn="l" rtl="0" eaLnBrk="1" hangingPunct="1">
              <a:lnSpc>
                <a:spcPct val="90000"/>
              </a:lnSpc>
              <a:spcBef>
                <a:spcPts val="500"/>
              </a:spcBef>
              <a:spcAft>
                <a:spcPts val="0"/>
              </a:spcAft>
              <a:buClr>
                <a:schemeClr val="dk1"/>
              </a:buClr>
              <a:buSzPts val="1000"/>
              <a:buFont typeface="Arial"/>
              <a:buNone/>
              <a:defRPr sz="1000" b="0" i="0" u="none" strike="noStrike" cap="none">
                <a:solidFill>
                  <a:schemeClr val="dk1"/>
                </a:solidFill>
                <a:latin typeface="Montserrat"/>
                <a:ea typeface="Montserrat"/>
                <a:cs typeface="Montserrat"/>
                <a:sym typeface="Montserrat"/>
              </a:defRPr>
            </a:lvl7pPr>
            <a:lvl8pPr marL="3657600" marR="0" lvl="7" indent="-228600" algn="l" rtl="0" eaLnBrk="1" hangingPunct="1">
              <a:lnSpc>
                <a:spcPct val="90000"/>
              </a:lnSpc>
              <a:spcBef>
                <a:spcPts val="500"/>
              </a:spcBef>
              <a:spcAft>
                <a:spcPts val="0"/>
              </a:spcAft>
              <a:buClr>
                <a:schemeClr val="dk1"/>
              </a:buClr>
              <a:buSzPts val="1000"/>
              <a:buFont typeface="Arial"/>
              <a:buNone/>
              <a:defRPr sz="1000" b="0" i="0" u="none" strike="noStrike" cap="none">
                <a:solidFill>
                  <a:schemeClr val="dk1"/>
                </a:solidFill>
                <a:latin typeface="Montserrat"/>
                <a:ea typeface="Montserrat"/>
                <a:cs typeface="Montserrat"/>
                <a:sym typeface="Montserrat"/>
              </a:defRPr>
            </a:lvl8pPr>
            <a:lvl9pPr marL="4114800" marR="0" lvl="8" indent="-228600" algn="l" rtl="0" eaLnBrk="1" hangingPunct="1">
              <a:lnSpc>
                <a:spcPct val="90000"/>
              </a:lnSpc>
              <a:spcBef>
                <a:spcPts val="500"/>
              </a:spcBef>
              <a:spcAft>
                <a:spcPts val="0"/>
              </a:spcAft>
              <a:buClr>
                <a:schemeClr val="dk1"/>
              </a:buClr>
              <a:buSzPts val="1000"/>
              <a:buFont typeface="Arial"/>
              <a:buNone/>
              <a:defRPr sz="1000" b="0" i="0" u="none" strike="noStrike" cap="none">
                <a:solidFill>
                  <a:schemeClr val="dk1"/>
                </a:solidFill>
                <a:latin typeface="Montserrat"/>
                <a:ea typeface="Montserrat"/>
                <a:cs typeface="Montserrat"/>
                <a:sym typeface="Montserrat"/>
              </a:defRPr>
            </a:lvl9pPr>
          </a:lstStyle>
          <a:p>
            <a:pPr marL="285750"/>
            <a:r>
              <a:rPr lang="fi-FI" sz="1300"/>
              <a:t>Korkeimman EVP-indeksin saivat </a:t>
            </a:r>
            <a:br>
              <a:rPr lang="fi-FI" sz="1300"/>
            </a:br>
            <a:r>
              <a:rPr lang="fi-FI" sz="1300" b="1"/>
              <a:t>yli 50 000 asukkaan kaupungeista</a:t>
            </a:r>
            <a:r>
              <a:rPr lang="fi-FI" sz="1300"/>
              <a:t> pääkaupunkiseudun kolme keskuskaupunkia, </a:t>
            </a:r>
            <a:br>
              <a:rPr lang="fi-FI" sz="1300"/>
            </a:br>
            <a:r>
              <a:rPr lang="fi-FI" sz="1300" b="1"/>
              <a:t>25 000 – 49 999 asukkaan kunnista </a:t>
            </a:r>
            <a:br>
              <a:rPr lang="fi-FI" sz="1300" b="1"/>
            </a:br>
            <a:r>
              <a:rPr lang="fi-FI" sz="1300"/>
              <a:t>Tuusula, Kirkkonummi ja Kaarina ja </a:t>
            </a:r>
            <a:br>
              <a:rPr lang="fi-FI" sz="1300"/>
            </a:br>
            <a:r>
              <a:rPr lang="fi-FI" sz="1300" b="1"/>
              <a:t>alle 25 000 asukkaan kunnista </a:t>
            </a:r>
            <a:br>
              <a:rPr lang="fi-FI" sz="1300" b="1"/>
            </a:br>
            <a:r>
              <a:rPr lang="fi-FI" sz="1300"/>
              <a:t>Kittilä, Pirkkala ja Sipoo. </a:t>
            </a:r>
          </a:p>
          <a:p>
            <a:pPr marL="285750"/>
            <a:r>
              <a:rPr lang="fi-FI" sz="1300" b="1"/>
              <a:t>Seutukaupungeista (57) </a:t>
            </a:r>
            <a:r>
              <a:rPr lang="fi-FI" sz="1300"/>
              <a:t>korkeimman indeksin saivat Pietarsaari, Rauma ja Parainen. </a:t>
            </a:r>
          </a:p>
          <a:p>
            <a:pPr marL="285750"/>
            <a:r>
              <a:rPr lang="fi-FI" sz="1300" b="1"/>
              <a:t>Kehyskunnista</a:t>
            </a:r>
            <a:r>
              <a:rPr lang="fi-FI" sz="1300"/>
              <a:t> kolmen kärki oli Pirkkala, Sipoo ja Tuusula. </a:t>
            </a:r>
          </a:p>
          <a:p>
            <a:pPr marL="285750"/>
            <a:r>
              <a:rPr lang="fi-FI" sz="1300" b="1"/>
              <a:t>Maaseutukunnista</a:t>
            </a:r>
            <a:r>
              <a:rPr lang="fi-FI" sz="1300"/>
              <a:t> kuuden kärkikunnan joukossa oli neljä kuntaa Lapista: kolmen kärki oli Kittilä, Kolari ja Inari.</a:t>
            </a:r>
          </a:p>
        </p:txBody>
      </p:sp>
    </p:spTree>
    <p:extLst>
      <p:ext uri="{BB962C8B-B14F-4D97-AF65-F5344CB8AC3E}">
        <p14:creationId xmlns:p14="http://schemas.microsoft.com/office/powerpoint/2010/main" val="2406867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76D4E37-1B8E-30E0-E4A7-BA40A751C494}"/>
              </a:ext>
            </a:extLst>
          </p:cNvPr>
          <p:cNvSpPr txBox="1">
            <a:spLocks/>
          </p:cNvSpPr>
          <p:nvPr/>
        </p:nvSpPr>
        <p:spPr>
          <a:xfrm>
            <a:off x="322730" y="381001"/>
            <a:ext cx="5674656" cy="17082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a:latin typeface="Montserrat ExtraBold" panose="00000900000000000000" pitchFamily="2" charset="0"/>
              </a:rPr>
              <a:t>EVP-INDEKSI</a:t>
            </a:r>
          </a:p>
          <a:p>
            <a:r>
              <a:rPr lang="en-US" sz="3900" b="1">
                <a:latin typeface="Montserrat ExtraBold" panose="00000900000000000000" pitchFamily="2" charset="0"/>
              </a:rPr>
              <a:t>ANALYYSIN SISÄLTÖ</a:t>
            </a:r>
          </a:p>
        </p:txBody>
      </p:sp>
      <p:sp>
        <p:nvSpPr>
          <p:cNvPr id="3" name="Tekstin paikkamerkki 3">
            <a:extLst>
              <a:ext uri="{FF2B5EF4-FFF2-40B4-BE49-F238E27FC236}">
                <a16:creationId xmlns:a16="http://schemas.microsoft.com/office/drawing/2014/main" id="{13208B79-63DA-31FB-5E4C-D349F813578F}"/>
              </a:ext>
            </a:extLst>
          </p:cNvPr>
          <p:cNvSpPr txBox="1">
            <a:spLocks/>
          </p:cNvSpPr>
          <p:nvPr/>
        </p:nvSpPr>
        <p:spPr>
          <a:xfrm>
            <a:off x="322730" y="2470244"/>
            <a:ext cx="5256137" cy="400675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93763" indent="-801688">
              <a:buSzPct val="180000"/>
              <a:buFont typeface="+mj-lt"/>
              <a:buAutoNum type="arabicPeriod"/>
            </a:pPr>
            <a:r>
              <a:rPr lang="en-US" b="1" err="1"/>
              <a:t>Analyysin</a:t>
            </a:r>
            <a:r>
              <a:rPr lang="en-US" b="1"/>
              <a:t> </a:t>
            </a:r>
            <a:r>
              <a:rPr lang="en-US" b="1" err="1"/>
              <a:t>tausta</a:t>
            </a:r>
            <a:r>
              <a:rPr lang="en-US" b="1"/>
              <a:t> ja </a:t>
            </a:r>
            <a:r>
              <a:rPr lang="en-US" b="1" err="1"/>
              <a:t>Suomen</a:t>
            </a:r>
            <a:r>
              <a:rPr lang="en-US" b="1"/>
              <a:t> </a:t>
            </a:r>
            <a:r>
              <a:rPr lang="en-US" b="1" err="1"/>
              <a:t>aluekehityksen</a:t>
            </a:r>
            <a:r>
              <a:rPr lang="en-US" b="1"/>
              <a:t> </a:t>
            </a:r>
            <a:r>
              <a:rPr lang="en-US" b="1" err="1"/>
              <a:t>tilannekuva</a:t>
            </a:r>
            <a:r>
              <a:rPr lang="en-US" b="1"/>
              <a:t> </a:t>
            </a:r>
          </a:p>
          <a:p>
            <a:pPr marL="893763" indent="-801688">
              <a:buSzPct val="180000"/>
              <a:buFont typeface="+mj-lt"/>
              <a:buAutoNum type="arabicPeriod"/>
            </a:pPr>
            <a:endParaRPr lang="en-US" b="1"/>
          </a:p>
          <a:p>
            <a:pPr marL="893763" indent="-801688">
              <a:buSzPct val="180000"/>
              <a:buFont typeface="+mj-lt"/>
              <a:buAutoNum type="arabicPeriod"/>
            </a:pPr>
            <a:r>
              <a:rPr lang="en-US" b="1" err="1"/>
              <a:t>Analyysin</a:t>
            </a:r>
            <a:r>
              <a:rPr lang="en-US" b="1"/>
              <a:t> </a:t>
            </a:r>
            <a:r>
              <a:rPr lang="en-US" b="1" err="1"/>
              <a:t>toteuttaminen</a:t>
            </a:r>
            <a:endParaRPr lang="en-US" b="1"/>
          </a:p>
          <a:p>
            <a:pPr marL="893763" indent="-801688">
              <a:buSzPct val="180000"/>
              <a:buFont typeface="+mj-lt"/>
              <a:buAutoNum type="arabicPeriod"/>
            </a:pPr>
            <a:endParaRPr lang="en-US" b="1"/>
          </a:p>
          <a:p>
            <a:pPr marL="893763" indent="-801688">
              <a:buSzPct val="180000"/>
              <a:buFont typeface="+mj-lt"/>
              <a:buAutoNum type="arabicPeriod"/>
            </a:pPr>
            <a:r>
              <a:rPr lang="en-US" b="1" err="1"/>
              <a:t>Keskeiset</a:t>
            </a:r>
            <a:r>
              <a:rPr lang="en-US" b="1"/>
              <a:t> </a:t>
            </a:r>
            <a:r>
              <a:rPr lang="en-US" b="1" err="1"/>
              <a:t>tulokset</a:t>
            </a:r>
            <a:endParaRPr lang="en-US" b="1"/>
          </a:p>
          <a:p>
            <a:pPr marL="893763" indent="-801688">
              <a:buSzPct val="180000"/>
              <a:buFont typeface="+mj-lt"/>
              <a:buAutoNum type="arabicPeriod"/>
            </a:pPr>
            <a:endParaRPr lang="en-US" b="1"/>
          </a:p>
          <a:p>
            <a:pPr marL="893763" indent="-801688">
              <a:buSzPct val="180000"/>
              <a:buFont typeface="+mj-lt"/>
              <a:buAutoNum type="arabicPeriod"/>
            </a:pPr>
            <a:r>
              <a:rPr lang="en-US" b="1"/>
              <a:t>TOP 10-liitetaulukot</a:t>
            </a:r>
          </a:p>
          <a:p>
            <a:pPr marL="893763" indent="-801688">
              <a:buSzPct val="180000"/>
              <a:buFont typeface="+mj-lt"/>
              <a:buAutoNum type="arabicPeriod"/>
            </a:pPr>
            <a:endParaRPr lang="en-US" b="1"/>
          </a:p>
        </p:txBody>
      </p:sp>
      <p:pic>
        <p:nvPicPr>
          <p:cNvPr id="4" name="Kuva 22">
            <a:extLst>
              <a:ext uri="{FF2B5EF4-FFF2-40B4-BE49-F238E27FC236}">
                <a16:creationId xmlns:a16="http://schemas.microsoft.com/office/drawing/2014/main" id="{73D7EE0A-0702-A329-2ED1-DB7877987DE2}"/>
              </a:ext>
            </a:extLst>
          </p:cNvPr>
          <p:cNvPicPr>
            <a:picLocks noChangeAspect="1"/>
          </p:cNvPicPr>
          <p:nvPr/>
        </p:nvPicPr>
        <p:blipFill rotWithShape="1">
          <a:blip r:embed="rId2"/>
          <a:srcRect l="33290" t="12812" r="22416" b="-44"/>
          <a:stretch/>
        </p:blipFill>
        <p:spPr>
          <a:xfrm>
            <a:off x="6096000" y="0"/>
            <a:ext cx="6096000" cy="6861496"/>
          </a:xfrm>
          <a:prstGeom prst="rect">
            <a:avLst/>
          </a:prstGeom>
        </p:spPr>
      </p:pic>
      <p:sp>
        <p:nvSpPr>
          <p:cNvPr id="6" name="TextBox 5">
            <a:extLst>
              <a:ext uri="{FF2B5EF4-FFF2-40B4-BE49-F238E27FC236}">
                <a16:creationId xmlns:a16="http://schemas.microsoft.com/office/drawing/2014/main" id="{F9BA196A-79F5-9DC5-57A4-38662BBD5B7C}"/>
              </a:ext>
            </a:extLst>
          </p:cNvPr>
          <p:cNvSpPr txBox="1"/>
          <p:nvPr/>
        </p:nvSpPr>
        <p:spPr>
          <a:xfrm>
            <a:off x="6601146" y="853144"/>
            <a:ext cx="5085708" cy="3416320"/>
          </a:xfrm>
          <a:prstGeom prst="rect">
            <a:avLst/>
          </a:prstGeom>
          <a:solidFill>
            <a:srgbClr val="FFFFFF">
              <a:alpha val="50196"/>
            </a:srgbClr>
          </a:solidFill>
        </p:spPr>
        <p:txBody>
          <a:bodyPr wrap="square">
            <a:spAutoFit/>
          </a:bodyPr>
          <a:lstStyle/>
          <a:p>
            <a:pPr marL="92075" indent="0">
              <a:buSzPct val="180000"/>
              <a:buNone/>
            </a:pPr>
            <a:r>
              <a:rPr lang="fi-FI" sz="1800" kern="1200">
                <a:solidFill>
                  <a:sysClr val="windowText" lastClr="000000"/>
                </a:solidFill>
                <a:latin typeface="Montserrat" panose="00000500000000000000" pitchFamily="2" charset="0"/>
              </a:rPr>
              <a:t>FCG </a:t>
            </a:r>
            <a:r>
              <a:rPr lang="fi-FI" sz="1800" kern="1200" err="1">
                <a:solidFill>
                  <a:sysClr val="windowText" lastClr="000000"/>
                </a:solidFill>
                <a:latin typeface="Montserrat" panose="00000500000000000000" pitchFamily="2" charset="0"/>
              </a:rPr>
              <a:t>Finnish</a:t>
            </a:r>
            <a:r>
              <a:rPr lang="fi-FI" sz="1800" kern="1200">
                <a:solidFill>
                  <a:sysClr val="windowText" lastClr="000000"/>
                </a:solidFill>
                <a:latin typeface="Montserrat" panose="00000500000000000000" pitchFamily="2" charset="0"/>
              </a:rPr>
              <a:t> Consulting Group ja sen osana toimiva MDI julkaisivat joulukuussa vuonna 2023 Elinvoima, vetovoima ja pitovoima –indeksin (EVP-indeksi). </a:t>
            </a:r>
          </a:p>
          <a:p>
            <a:pPr marL="92075" indent="0">
              <a:buSzPct val="180000"/>
              <a:buNone/>
            </a:pPr>
            <a:endParaRPr lang="fi-FI">
              <a:solidFill>
                <a:sysClr val="windowText" lastClr="000000"/>
              </a:solidFill>
              <a:latin typeface="Montserrat" panose="00000500000000000000" pitchFamily="2" charset="0"/>
            </a:endParaRPr>
          </a:p>
          <a:p>
            <a:pPr marL="92075" indent="0">
              <a:buSzPct val="180000"/>
              <a:buNone/>
            </a:pPr>
            <a:r>
              <a:rPr lang="fi-FI" sz="1800" kern="1200">
                <a:solidFill>
                  <a:sysClr val="windowText" lastClr="000000"/>
                </a:solidFill>
                <a:latin typeface="Montserrat" panose="00000500000000000000" pitchFamily="2" charset="0"/>
              </a:rPr>
              <a:t>Tämä diasetti pitää sisällään päivitetyn indeksin </a:t>
            </a:r>
            <a:r>
              <a:rPr lang="fi-FI">
                <a:solidFill>
                  <a:sysClr val="windowText" lastClr="000000"/>
                </a:solidFill>
                <a:latin typeface="Montserrat" panose="00000500000000000000" pitchFamily="2" charset="0"/>
              </a:rPr>
              <a:t>tuoreiden tilastojen ja </a:t>
            </a:r>
            <a:r>
              <a:rPr lang="fi-FI" sz="1800" kern="1200">
                <a:solidFill>
                  <a:sysClr val="windowText" lastClr="000000"/>
                </a:solidFill>
                <a:latin typeface="Montserrat" panose="00000500000000000000" pitchFamily="2" charset="0"/>
              </a:rPr>
              <a:t>tilanteen perusteella. </a:t>
            </a:r>
          </a:p>
          <a:p>
            <a:pPr marL="92075" indent="0">
              <a:buSzPct val="180000"/>
              <a:buNone/>
            </a:pPr>
            <a:endParaRPr lang="fi-FI" b="1">
              <a:solidFill>
                <a:sysClr val="windowText" lastClr="000000"/>
              </a:solidFill>
              <a:latin typeface="Montserrat" panose="00000500000000000000" pitchFamily="2" charset="0"/>
            </a:endParaRPr>
          </a:p>
          <a:p>
            <a:pPr marL="92075" indent="0">
              <a:buSzPct val="180000"/>
              <a:buNone/>
            </a:pPr>
            <a:r>
              <a:rPr lang="fi-FI" sz="1800" b="1" kern="1200">
                <a:solidFill>
                  <a:sysClr val="windowText" lastClr="000000"/>
                </a:solidFill>
                <a:latin typeface="Montserrat" panose="00000500000000000000" pitchFamily="2" charset="0"/>
              </a:rPr>
              <a:t>Päivitetyssä indeksissä on tarkasteltu entistä laajemmin kuntien elinvoimaa ja sen edellytyksiä.</a:t>
            </a:r>
          </a:p>
        </p:txBody>
      </p:sp>
    </p:spTree>
    <p:extLst>
      <p:ext uri="{BB962C8B-B14F-4D97-AF65-F5344CB8AC3E}">
        <p14:creationId xmlns:p14="http://schemas.microsoft.com/office/powerpoint/2010/main" val="2001966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78BCB-1525-89F3-7FA1-2CFDA7AAC04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E213EC4-0DDA-FC6F-FD38-386854B0B1C8}"/>
              </a:ext>
            </a:extLst>
          </p:cNvPr>
          <p:cNvPicPr>
            <a:picLocks noChangeAspect="1"/>
          </p:cNvPicPr>
          <p:nvPr/>
        </p:nvPicPr>
        <p:blipFill>
          <a:blip r:embed="rId3">
            <a:extLst>
              <a:ext uri="{BEBA8EAE-BF5A-486C-A8C5-ECC9F3942E4B}">
                <a14:imgProps xmlns:a14="http://schemas.microsoft.com/office/drawing/2010/main">
                  <a14:imgLayer r:embed="rId4">
                    <a14:imgEffect>
                      <a14:artisticPencilSketch/>
                    </a14:imgEffect>
                  </a14:imgLayer>
                </a14:imgProps>
              </a:ext>
            </a:extLst>
          </a:blip>
          <a:stretch>
            <a:fillRect/>
          </a:stretch>
        </p:blipFill>
        <p:spPr>
          <a:xfrm>
            <a:off x="8881556" y="1487587"/>
            <a:ext cx="3310444" cy="3310444"/>
          </a:xfrm>
          <a:prstGeom prst="rect">
            <a:avLst/>
          </a:prstGeom>
        </p:spPr>
      </p:pic>
      <p:sp>
        <p:nvSpPr>
          <p:cNvPr id="2" name="Otsikko 1">
            <a:extLst>
              <a:ext uri="{FF2B5EF4-FFF2-40B4-BE49-F238E27FC236}">
                <a16:creationId xmlns:a16="http://schemas.microsoft.com/office/drawing/2014/main" id="{90175237-729E-8F7D-355E-E91C5986A0B4}"/>
              </a:ext>
            </a:extLst>
          </p:cNvPr>
          <p:cNvSpPr>
            <a:spLocks noGrp="1"/>
          </p:cNvSpPr>
          <p:nvPr>
            <p:ph type="title"/>
          </p:nvPr>
        </p:nvSpPr>
        <p:spPr>
          <a:xfrm>
            <a:off x="195220" y="187325"/>
            <a:ext cx="8352879" cy="906369"/>
          </a:xfrm>
        </p:spPr>
        <p:txBody>
          <a:bodyPr>
            <a:normAutofit/>
          </a:bodyPr>
          <a:lstStyle/>
          <a:p>
            <a:r>
              <a:rPr lang="fi-FI" sz="4000">
                <a:solidFill>
                  <a:schemeClr val="tx1"/>
                </a:solidFill>
              </a:rPr>
              <a:t>TIIVISTELMÄ TULOKSISTA 2/2</a:t>
            </a:r>
          </a:p>
        </p:txBody>
      </p:sp>
      <p:sp>
        <p:nvSpPr>
          <p:cNvPr id="4" name="Tekstin paikkamerkki 3">
            <a:extLst>
              <a:ext uri="{FF2B5EF4-FFF2-40B4-BE49-F238E27FC236}">
                <a16:creationId xmlns:a16="http://schemas.microsoft.com/office/drawing/2014/main" id="{C70A7E5F-F68F-3DCF-759C-1017D36906E5}"/>
              </a:ext>
            </a:extLst>
          </p:cNvPr>
          <p:cNvSpPr>
            <a:spLocks noGrp="1"/>
          </p:cNvSpPr>
          <p:nvPr>
            <p:ph type="body" idx="1"/>
          </p:nvPr>
        </p:nvSpPr>
        <p:spPr>
          <a:xfrm>
            <a:off x="195220" y="1222374"/>
            <a:ext cx="4407602" cy="5349875"/>
          </a:xfrm>
        </p:spPr>
        <p:txBody>
          <a:bodyPr numCol="1">
            <a:normAutofit fontScale="85000" lnSpcReduction="20000"/>
          </a:bodyPr>
          <a:lstStyle/>
          <a:p>
            <a:pPr marL="285750" fontAlgn="base">
              <a:lnSpc>
                <a:spcPct val="100000"/>
              </a:lnSpc>
              <a:defRPr/>
            </a:pPr>
            <a:r>
              <a:rPr lang="fi-FI" sz="1400" b="1"/>
              <a:t>EVP-indeksin 2020-luvun kehityksessä näkyy nyt vahvasti kuntien heikentynyt taloustilanne ja liikkumavara</a:t>
            </a:r>
            <a:r>
              <a:rPr lang="fi-FI" sz="1400"/>
              <a:t>. Elinvoimaindeksiin mukaan otettu kuntien talousluku tarkastelee kuntakonsernien tilannetta ja rokottaa esimerkiksi useita isompia kaupunkeja, joissa elinvoiman kasvattamiseksi kunnan on ollut pakko panostaa myös velkarahoitukseen ja konsernin nettolainakanta on kasvanut viime vuosina voimakkaasti. </a:t>
            </a:r>
          </a:p>
          <a:p>
            <a:pPr marL="285750" lvl="0" defTabSz="914400" fontAlgn="base" latinLnBrk="0">
              <a:lnSpc>
                <a:spcPct val="100000"/>
              </a:lnSpc>
              <a:tabLst/>
              <a:defRPr/>
            </a:pPr>
            <a:r>
              <a:rPr lang="fi-FI" altLang="fi-FI" sz="1400"/>
              <a:t>Tarkasteltaessa 2020-luvun kehitystä suurimmista yli 100 000 asukkaan kunnista vain Espoon indeksi on parantanut vuodesta 2020. Suurten kaupunkien heikentynyttä tulosta selittää erityisesti kuntakonsernien talouden haastava kehitys, joka painaa </a:t>
            </a:r>
            <a:r>
              <a:rPr lang="fi-FI" sz="1400"/>
              <a:t>isoja alas ja vastaavasti korostaa pienten kuntien parantunutta tilannetta. Lisäksi suurissa kaupungeissa t</a:t>
            </a:r>
            <a:r>
              <a:rPr lang="fi-FI" altLang="fi-FI" sz="1400"/>
              <a:t>ulonsaajien mediaanitulojen kehitys ei ole ollut yhtä vahvaa kuin esimerkiksi kehyskunnissa. Myös työllisten nettomuutto on heikentynyt.</a:t>
            </a:r>
          </a:p>
          <a:p>
            <a:pPr marL="285750" fontAlgn="base">
              <a:lnSpc>
                <a:spcPct val="100000"/>
              </a:lnSpc>
              <a:defRPr/>
            </a:pPr>
            <a:r>
              <a:rPr lang="fi-FI" altLang="fi-FI" sz="1400"/>
              <a:t>Tarkasteltaessa vastaavasti pienimpiä – erityisesti alle 4 000 asukkaan kuntia indeksin muutos on useimmiten varsin voimakasta. Suhteellinen tarkastelu tuottaa voimakkaimman vaihtelun juuri näissä kunnissa ja pienikin muutos voi olla suhteellisesti mitattuna varsin suurta. Alle 4 000 asukkaan kuntia yhtenä ryhmänä tarkasteltaessa sekä elinvoima- että veto- ja pitovoimaindeksi ovat parantuneet. Kehityksen taustalla on etenkin työllisten nettomuuton ja talouden vahvistuminen useassa tämän kokoluokan kunnassa. </a:t>
            </a:r>
          </a:p>
        </p:txBody>
      </p:sp>
      <p:sp>
        <p:nvSpPr>
          <p:cNvPr id="10" name="Tekstin paikkamerkki 3">
            <a:extLst>
              <a:ext uri="{FF2B5EF4-FFF2-40B4-BE49-F238E27FC236}">
                <a16:creationId xmlns:a16="http://schemas.microsoft.com/office/drawing/2014/main" id="{D8010637-B96B-2B5F-0552-F5180346CE3B}"/>
              </a:ext>
            </a:extLst>
          </p:cNvPr>
          <p:cNvSpPr txBox="1">
            <a:spLocks/>
          </p:cNvSpPr>
          <p:nvPr/>
        </p:nvSpPr>
        <p:spPr>
          <a:xfrm>
            <a:off x="4602822" y="1217487"/>
            <a:ext cx="4522128" cy="5453187"/>
          </a:xfrm>
          <a:prstGeom prst="rect">
            <a:avLst/>
          </a:prstGeom>
          <a:noFill/>
          <a:ln>
            <a:noFill/>
          </a:ln>
        </p:spPr>
        <p:txBody>
          <a:bodyPr spcFirstLastPara="1" wrap="square" lIns="91425" tIns="45700" rIns="91425" bIns="45700" numCol="1" anchor="t" anchorCtr="0">
            <a:noAutofit/>
          </a:bodyPr>
          <a:lstStyle>
            <a:defPPr marR="0" lvl="0" algn="l" rtl="0">
              <a:lnSpc>
                <a:spcPct val="100000"/>
              </a:lnSpc>
              <a:spcBef>
                <a:spcPts val="0"/>
              </a:spcBef>
              <a:spcAft>
                <a:spcPts val="0"/>
              </a:spcAft>
            </a:defPPr>
            <a:lvl1pPr marL="514350" marR="0" lvl="0" indent="-285750" algn="l" rtl="0" eaLnBrk="1" hangingPunct="1">
              <a:lnSpc>
                <a:spcPct val="90000"/>
              </a:lnSpc>
              <a:spcBef>
                <a:spcPts val="1000"/>
              </a:spcBef>
              <a:spcAft>
                <a:spcPts val="0"/>
              </a:spcAft>
              <a:buClr>
                <a:schemeClr val="dk1"/>
              </a:buClr>
              <a:buSzPct val="80000"/>
              <a:buFont typeface="Normaali järjestelmäfontti"/>
              <a:buChar char="»"/>
              <a:defRPr sz="1600" b="0" i="0" u="none" strike="noStrike" cap="none">
                <a:solidFill>
                  <a:schemeClr val="dk1"/>
                </a:solidFill>
                <a:latin typeface="Montserrat"/>
                <a:ea typeface="Montserrat"/>
                <a:cs typeface="Montserrat"/>
                <a:sym typeface="Montserrat"/>
              </a:defRPr>
            </a:lvl1pPr>
            <a:lvl2pPr marL="914400" marR="0" lvl="1" indent="-228600" algn="l" rtl="0" eaLnBrk="1" hangingPunct="1">
              <a:lnSpc>
                <a:spcPct val="90000"/>
              </a:lnSpc>
              <a:spcBef>
                <a:spcPts val="500"/>
              </a:spcBef>
              <a:spcAft>
                <a:spcPts val="0"/>
              </a:spcAft>
              <a:buClr>
                <a:schemeClr val="dk1"/>
              </a:buClr>
              <a:buSzPts val="1400"/>
              <a:buFont typeface="Arial"/>
              <a:buNone/>
              <a:defRPr sz="1400" b="0" i="0" u="none" strike="noStrike" cap="none">
                <a:solidFill>
                  <a:schemeClr val="dk1"/>
                </a:solidFill>
                <a:latin typeface="Montserrat"/>
                <a:ea typeface="Montserrat"/>
                <a:cs typeface="Montserrat"/>
                <a:sym typeface="Montserrat"/>
              </a:defRPr>
            </a:lvl2pPr>
            <a:lvl3pPr marL="1371600" marR="0" lvl="2" indent="-228600" algn="l" rtl="0" eaLnBrk="1" hangingPunct="1">
              <a:lnSpc>
                <a:spcPct val="90000"/>
              </a:lnSpc>
              <a:spcBef>
                <a:spcPts val="500"/>
              </a:spcBef>
              <a:spcAft>
                <a:spcPts val="0"/>
              </a:spcAft>
              <a:buClr>
                <a:schemeClr val="dk1"/>
              </a:buClr>
              <a:buSzPts val="1200"/>
              <a:buFont typeface="Arial"/>
              <a:buNone/>
              <a:defRPr sz="1200" b="0" i="0" u="none" strike="noStrike" cap="none">
                <a:solidFill>
                  <a:schemeClr val="dk1"/>
                </a:solidFill>
                <a:latin typeface="Montserrat"/>
                <a:ea typeface="Montserrat"/>
                <a:cs typeface="Montserrat"/>
                <a:sym typeface="Montserrat"/>
              </a:defRPr>
            </a:lvl3pPr>
            <a:lvl4pPr marL="1828800" marR="0" lvl="3" indent="-228600" algn="l" rtl="0" eaLnBrk="1" hangingPunct="1">
              <a:lnSpc>
                <a:spcPct val="90000"/>
              </a:lnSpc>
              <a:spcBef>
                <a:spcPts val="500"/>
              </a:spcBef>
              <a:spcAft>
                <a:spcPts val="0"/>
              </a:spcAft>
              <a:buClr>
                <a:schemeClr val="dk1"/>
              </a:buClr>
              <a:buSzPts val="1000"/>
              <a:buFont typeface="Arial"/>
              <a:buNone/>
              <a:defRPr sz="1000" b="0" i="0" u="none" strike="noStrike" cap="none">
                <a:solidFill>
                  <a:schemeClr val="dk1"/>
                </a:solidFill>
                <a:latin typeface="Montserrat"/>
                <a:ea typeface="Montserrat"/>
                <a:cs typeface="Montserrat"/>
                <a:sym typeface="Montserrat"/>
              </a:defRPr>
            </a:lvl4pPr>
            <a:lvl5pPr marL="2286000" marR="0" lvl="4" indent="-228600" algn="l" rtl="0" eaLnBrk="1" hangingPunct="1">
              <a:lnSpc>
                <a:spcPct val="90000"/>
              </a:lnSpc>
              <a:spcBef>
                <a:spcPts val="500"/>
              </a:spcBef>
              <a:spcAft>
                <a:spcPts val="0"/>
              </a:spcAft>
              <a:buClr>
                <a:schemeClr val="dk1"/>
              </a:buClr>
              <a:buSzPts val="1000"/>
              <a:buFont typeface="Arial"/>
              <a:buNone/>
              <a:defRPr sz="1000" b="0" i="0" u="none" strike="noStrike" cap="none">
                <a:solidFill>
                  <a:schemeClr val="dk1"/>
                </a:solidFill>
                <a:latin typeface="Montserrat"/>
                <a:ea typeface="Montserrat"/>
                <a:cs typeface="Montserrat"/>
                <a:sym typeface="Montserrat"/>
              </a:defRPr>
            </a:lvl5pPr>
            <a:lvl6pPr marL="2743200" marR="0" lvl="5" indent="-228600" algn="l" rtl="0" eaLnBrk="1" hangingPunct="1">
              <a:lnSpc>
                <a:spcPct val="90000"/>
              </a:lnSpc>
              <a:spcBef>
                <a:spcPts val="500"/>
              </a:spcBef>
              <a:spcAft>
                <a:spcPts val="0"/>
              </a:spcAft>
              <a:buClr>
                <a:schemeClr val="dk1"/>
              </a:buClr>
              <a:buSzPts val="1000"/>
              <a:buFont typeface="Arial"/>
              <a:buNone/>
              <a:defRPr sz="1000" b="0" i="0" u="none" strike="noStrike" cap="none">
                <a:solidFill>
                  <a:schemeClr val="dk1"/>
                </a:solidFill>
                <a:latin typeface="Montserrat"/>
                <a:ea typeface="Montserrat"/>
                <a:cs typeface="Montserrat"/>
                <a:sym typeface="Montserrat"/>
              </a:defRPr>
            </a:lvl6pPr>
            <a:lvl7pPr marL="3200400" marR="0" lvl="6" indent="-228600" algn="l" rtl="0" eaLnBrk="1" hangingPunct="1">
              <a:lnSpc>
                <a:spcPct val="90000"/>
              </a:lnSpc>
              <a:spcBef>
                <a:spcPts val="500"/>
              </a:spcBef>
              <a:spcAft>
                <a:spcPts val="0"/>
              </a:spcAft>
              <a:buClr>
                <a:schemeClr val="dk1"/>
              </a:buClr>
              <a:buSzPts val="1000"/>
              <a:buFont typeface="Arial"/>
              <a:buNone/>
              <a:defRPr sz="1000" b="0" i="0" u="none" strike="noStrike" cap="none">
                <a:solidFill>
                  <a:schemeClr val="dk1"/>
                </a:solidFill>
                <a:latin typeface="Montserrat"/>
                <a:ea typeface="Montserrat"/>
                <a:cs typeface="Montserrat"/>
                <a:sym typeface="Montserrat"/>
              </a:defRPr>
            </a:lvl7pPr>
            <a:lvl8pPr marL="3657600" marR="0" lvl="7" indent="-228600" algn="l" rtl="0" eaLnBrk="1" hangingPunct="1">
              <a:lnSpc>
                <a:spcPct val="90000"/>
              </a:lnSpc>
              <a:spcBef>
                <a:spcPts val="500"/>
              </a:spcBef>
              <a:spcAft>
                <a:spcPts val="0"/>
              </a:spcAft>
              <a:buClr>
                <a:schemeClr val="dk1"/>
              </a:buClr>
              <a:buSzPts val="1000"/>
              <a:buFont typeface="Arial"/>
              <a:buNone/>
              <a:defRPr sz="1000" b="0" i="0" u="none" strike="noStrike" cap="none">
                <a:solidFill>
                  <a:schemeClr val="dk1"/>
                </a:solidFill>
                <a:latin typeface="Montserrat"/>
                <a:ea typeface="Montserrat"/>
                <a:cs typeface="Montserrat"/>
                <a:sym typeface="Montserrat"/>
              </a:defRPr>
            </a:lvl8pPr>
            <a:lvl9pPr marL="4114800" marR="0" lvl="8" indent="-228600" algn="l" rtl="0" eaLnBrk="1" hangingPunct="1">
              <a:lnSpc>
                <a:spcPct val="90000"/>
              </a:lnSpc>
              <a:spcBef>
                <a:spcPts val="500"/>
              </a:spcBef>
              <a:spcAft>
                <a:spcPts val="0"/>
              </a:spcAft>
              <a:buClr>
                <a:schemeClr val="dk1"/>
              </a:buClr>
              <a:buSzPts val="1000"/>
              <a:buFont typeface="Arial"/>
              <a:buNone/>
              <a:defRPr sz="1000" b="0" i="0" u="none" strike="noStrike" cap="none">
                <a:solidFill>
                  <a:schemeClr val="dk1"/>
                </a:solidFill>
                <a:latin typeface="Montserrat"/>
                <a:ea typeface="Montserrat"/>
                <a:cs typeface="Montserrat"/>
                <a:sym typeface="Montserrat"/>
              </a:defRPr>
            </a:lvl9pPr>
          </a:lstStyle>
          <a:p>
            <a:pPr marL="285750" lvl="0" defTabSz="914400" fontAlgn="base" latinLnBrk="0">
              <a:lnSpc>
                <a:spcPct val="100000"/>
              </a:lnSpc>
              <a:tabLst/>
              <a:defRPr/>
            </a:pPr>
            <a:r>
              <a:rPr lang="fi-FI" altLang="fi-FI" sz="1200"/>
              <a:t>50 000 – 99 999 asukkaan kunnissa erityisesti Salon, Mikkelin ja Rovaniemen EVP-indeksit ovat vahvistuneet. Kokoluokan kunnissa EVP-indeksi on yleisesti hieman heikentynyt esimerkiksi valmistuneiden asuntojen määrän laskun ja työllisten nettomuuton heikentymisen takia.</a:t>
            </a:r>
          </a:p>
          <a:p>
            <a:pPr marL="285750" fontAlgn="base">
              <a:lnSpc>
                <a:spcPct val="100000"/>
              </a:lnSpc>
              <a:defRPr/>
            </a:pPr>
            <a:r>
              <a:rPr lang="fi-FI" altLang="fi-FI" sz="1200"/>
              <a:t>25 000 – 49 999 asukkaan kunnissa EVP-indeksi on vahvistunut eniten Raisiossa, Savonlinnassa ja Tuusulassa. Pienemmissä alle 25 000 asukkaan kunnissa indeksi on kohentunut erityisesti Kauhavalla, Lapualla sekä Vesilahdessa, Kolarissa ja Kittilässä. Lapin kunnissa matkailun lisäksi myös teollisuuden ja kaivosteollisuuden kehitys on nostanut EVP-indeksin tuloksia. </a:t>
            </a:r>
          </a:p>
          <a:p>
            <a:pPr marL="285750"/>
            <a:r>
              <a:rPr lang="fi-FI" sz="1200"/>
              <a:t>EVP-indeksi tuo esille hyvin sen, </a:t>
            </a:r>
            <a:r>
              <a:rPr lang="fi-FI" sz="1200" b="1"/>
              <a:t>miten erilaisissa lähtökohdissa alkuvuodesta käynnistyneet työllisyysalueet ovat elinvoiman ja veto- ja pitovoiman osalta</a:t>
            </a:r>
            <a:r>
              <a:rPr lang="fi-FI" sz="1200"/>
              <a:t>. Parhaiten EVP-indeksillä sijoittuvat kunnat sijoittuvat Uudenmaan työllisyysalueille (kuten Helsinki, Espoo-Kauniainen, Vantaa, Kerava-Sipoo, Keski-Uusimaa). Lisäksi EVP-indeksillä TOP 10 työllisyysalueisiin lukeutuvat Jyväskylä-Muurame, Kirkkonummi-Vihti-Siuntio, Tunturi-Lappi - Pello, Lahti sekä Pietarsaari. </a:t>
            </a:r>
          </a:p>
        </p:txBody>
      </p:sp>
    </p:spTree>
    <p:extLst>
      <p:ext uri="{BB962C8B-B14F-4D97-AF65-F5344CB8AC3E}">
        <p14:creationId xmlns:p14="http://schemas.microsoft.com/office/powerpoint/2010/main" val="687902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E63C1-3ACF-223F-DD0C-EB1B138491BD}"/>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24EC0B6-3828-2A94-D4DC-814FF41F7C49}"/>
              </a:ext>
            </a:extLst>
          </p:cNvPr>
          <p:cNvSpPr txBox="1">
            <a:spLocks/>
          </p:cNvSpPr>
          <p:nvPr/>
        </p:nvSpPr>
        <p:spPr>
          <a:xfrm>
            <a:off x="383587" y="198441"/>
            <a:ext cx="5997758" cy="14954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3000"/>
              <a:t>ELINVOIMAINDEKSIN TULOKSET</a:t>
            </a:r>
          </a:p>
        </p:txBody>
      </p:sp>
      <p:sp>
        <p:nvSpPr>
          <p:cNvPr id="3" name="Tekstin paikkamerkki 3">
            <a:extLst>
              <a:ext uri="{FF2B5EF4-FFF2-40B4-BE49-F238E27FC236}">
                <a16:creationId xmlns:a16="http://schemas.microsoft.com/office/drawing/2014/main" id="{EBAD9753-6B01-AE64-473B-5EB89B855CB1}"/>
              </a:ext>
            </a:extLst>
          </p:cNvPr>
          <p:cNvSpPr txBox="1">
            <a:spLocks/>
          </p:cNvSpPr>
          <p:nvPr/>
        </p:nvSpPr>
        <p:spPr>
          <a:xfrm>
            <a:off x="383587" y="1547999"/>
            <a:ext cx="5997758" cy="460960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300" b="0" i="0" u="none" strike="noStrike" kern="1200" cap="none" spc="0" normalizeH="0" baseline="0">
                <a:ln>
                  <a:noFill/>
                </a:ln>
                <a:solidFill>
                  <a:sysClr val="windowText" lastClr="000000"/>
                </a:solidFill>
                <a:effectLst/>
                <a:uLnTx/>
                <a:uFillTx/>
                <a:ea typeface="+mn-ea"/>
                <a:cs typeface="+mn-cs"/>
              </a:rPr>
              <a:t>Elinvoimaindeksin korkeimmat EVP-pisteet saaneet kunnat </a:t>
            </a:r>
            <a:r>
              <a:rPr kumimoji="0" lang="fi-FI" sz="1300" b="1" i="0" u="none" strike="noStrike" kern="1200" cap="none" spc="0" normalizeH="0" baseline="0">
                <a:ln>
                  <a:noFill/>
                </a:ln>
                <a:solidFill>
                  <a:sysClr val="windowText" lastClr="000000"/>
                </a:solidFill>
                <a:effectLst/>
                <a:uLnTx/>
                <a:uFillTx/>
                <a:ea typeface="+mn-ea"/>
                <a:cs typeface="+mn-cs"/>
              </a:rPr>
              <a:t>sijoittuivat alueellisesti </a:t>
            </a:r>
            <a:r>
              <a:rPr kumimoji="0" lang="fi-FI" sz="1300" b="0" i="0" u="none" strike="noStrike" kern="1200" cap="none" spc="0" normalizeH="0" baseline="0">
                <a:ln>
                  <a:noFill/>
                </a:ln>
                <a:solidFill>
                  <a:sysClr val="windowText" lastClr="000000"/>
                </a:solidFill>
                <a:effectLst/>
                <a:uLnTx/>
                <a:uFillTx/>
                <a:ea typeface="+mn-ea"/>
                <a:cs typeface="+mn-cs"/>
              </a:rPr>
              <a:t>Helsingin seudulle, Lounais-Suomeen, Tampereen seudulle, Pohjanmaalle, Lappiin sekä pistemäisesti muualle maahan.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300" b="0" i="0" u="none" strike="noStrike" kern="1200" cap="none" spc="0" normalizeH="0" baseline="0" noProof="0">
                <a:ln>
                  <a:noFill/>
                </a:ln>
                <a:solidFill>
                  <a:sysClr val="windowText" lastClr="000000"/>
                </a:solidFill>
                <a:effectLst/>
                <a:uLnTx/>
                <a:uFillTx/>
                <a:ea typeface="Calibri" panose="020F0502020204030204" pitchFamily="34" charset="0"/>
                <a:cs typeface="+mn-cs"/>
              </a:rPr>
              <a:t>Kymmenen kärkikuntaa olivat Kittilä, Kolari, Helsinki, Kauniainen, Pirkkala, Espoo, Porvoo, Sipoo, Inari ja Lieto.</a:t>
            </a:r>
            <a:endParaRPr kumimoji="0" lang="fi-FI" sz="1300" b="0" i="0" u="none" strike="noStrike" kern="1200" cap="none" spc="0" normalizeH="0" baseline="0">
              <a:ln>
                <a:noFill/>
              </a:ln>
              <a:solidFill>
                <a:sysClr val="windowText" lastClr="000000"/>
              </a:solidFill>
              <a:effectLst/>
              <a:uLnTx/>
              <a:uFillTx/>
              <a:ea typeface="+mn-ea"/>
              <a:cs typeface="+mn-cs"/>
            </a:endParaRPr>
          </a:p>
          <a:p>
            <a:pPr marL="4572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i-FI" sz="1300" b="1" i="0" u="none" strike="noStrike" kern="1200" cap="none" spc="0" normalizeH="0" baseline="0">
                <a:ln>
                  <a:noFill/>
                </a:ln>
                <a:solidFill>
                  <a:sysClr val="windowText" lastClr="000000"/>
                </a:solidFill>
                <a:effectLst/>
                <a:uLnTx/>
                <a:uFillTx/>
                <a:ea typeface="+mn-ea"/>
                <a:cs typeface="+mn-cs"/>
              </a:rPr>
              <a:t>Alle 25 000 asukkaan </a:t>
            </a:r>
            <a:r>
              <a:rPr kumimoji="0" lang="fi-FI" sz="1300" b="0" i="0" u="none" strike="noStrike" kern="1200" cap="none" spc="0" normalizeH="0" baseline="0">
                <a:ln>
                  <a:noFill/>
                </a:ln>
                <a:solidFill>
                  <a:sysClr val="windowText" lastClr="000000"/>
                </a:solidFill>
                <a:effectLst/>
                <a:uLnTx/>
                <a:uFillTx/>
                <a:ea typeface="+mn-ea"/>
                <a:cs typeface="+mn-cs"/>
              </a:rPr>
              <a:t>kunnista korkeimmat indeksipisteet saivat Kittilä (87,6), </a:t>
            </a:r>
            <a:r>
              <a:rPr lang="fi-FI" sz="1300">
                <a:solidFill>
                  <a:sysClr val="windowText" lastClr="000000"/>
                </a:solidFill>
              </a:rPr>
              <a:t>Kolari (82,0)</a:t>
            </a:r>
            <a:r>
              <a:rPr kumimoji="0" lang="fi-FI" sz="1300" b="0" i="0" u="none" strike="noStrike" kern="1200" cap="none" spc="0" normalizeH="0" baseline="0">
                <a:ln>
                  <a:noFill/>
                </a:ln>
                <a:solidFill>
                  <a:sysClr val="windowText" lastClr="000000"/>
                </a:solidFill>
                <a:effectLst/>
                <a:uLnTx/>
                <a:uFillTx/>
                <a:ea typeface="+mn-ea"/>
                <a:cs typeface="+mn-cs"/>
              </a:rPr>
              <a:t>, Kauniainen (79,4), Pirkkala (78,1) ja Sipoo (73,9).</a:t>
            </a:r>
          </a:p>
          <a:p>
            <a:pPr marL="4572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i-FI" sz="1300" b="1" i="0" u="none" strike="noStrike" kern="1200" cap="none" spc="0" normalizeH="0" baseline="0">
                <a:ln>
                  <a:noFill/>
                </a:ln>
                <a:solidFill>
                  <a:sysClr val="windowText" lastClr="000000"/>
                </a:solidFill>
                <a:effectLst/>
                <a:uLnTx/>
                <a:uFillTx/>
                <a:ea typeface="+mn-ea"/>
                <a:cs typeface="+mn-cs"/>
              </a:rPr>
              <a:t>25 000-49 999 asukkaan </a:t>
            </a:r>
            <a:r>
              <a:rPr kumimoji="0" lang="fi-FI" sz="1300" b="0" i="0" u="none" strike="noStrike" kern="1200" cap="none" spc="0" normalizeH="0" baseline="0">
                <a:ln>
                  <a:noFill/>
                </a:ln>
                <a:solidFill>
                  <a:sysClr val="windowText" lastClr="000000"/>
                </a:solidFill>
                <a:effectLst/>
                <a:uLnTx/>
                <a:uFillTx/>
                <a:ea typeface="+mn-ea"/>
                <a:cs typeface="+mn-cs"/>
              </a:rPr>
              <a:t>kunnista korkeimmat indeksipisteet saivat Tuusula (69,1), Kaarina (68,6), Nurmijärvi (68,4), Raisio (67,8) ja Kirkkonummi (65,1). </a:t>
            </a:r>
          </a:p>
          <a:p>
            <a:pPr marL="4572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i-FI" sz="1300" b="1" i="0" u="none" strike="noStrike" kern="1200" cap="none" spc="0" normalizeH="0" baseline="0">
                <a:ln>
                  <a:noFill/>
                </a:ln>
                <a:solidFill>
                  <a:sysClr val="windowText" lastClr="000000"/>
                </a:solidFill>
                <a:effectLst/>
                <a:uLnTx/>
                <a:uFillTx/>
                <a:ea typeface="+mn-ea"/>
                <a:cs typeface="+mn-cs"/>
              </a:rPr>
              <a:t>Yli 50 000 asukkaan</a:t>
            </a:r>
            <a:r>
              <a:rPr kumimoji="0" lang="fi-FI" sz="1300" b="0" i="0" u="none" strike="noStrike" kern="1200" cap="none" spc="0" normalizeH="0" baseline="0">
                <a:ln>
                  <a:noFill/>
                </a:ln>
                <a:solidFill>
                  <a:sysClr val="windowText" lastClr="000000"/>
                </a:solidFill>
                <a:effectLst/>
                <a:uLnTx/>
                <a:uFillTx/>
                <a:ea typeface="+mn-ea"/>
                <a:cs typeface="+mn-cs"/>
              </a:rPr>
              <a:t> kaupungeista korkeimmat indeksipisteet saivat Helsinki (79,7), Espoo (76,6), Porvoo (75,2), Vantaa (69,1) ja Rovaniemi (64,8).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300" b="0" i="0" u="none" strike="noStrike" kern="1200" cap="none" spc="0" normalizeH="0" baseline="0">
                <a:ln>
                  <a:noFill/>
                </a:ln>
                <a:solidFill>
                  <a:sysClr val="windowText" lastClr="000000"/>
                </a:solidFill>
                <a:effectLst/>
                <a:uLnTx/>
                <a:uFillTx/>
                <a:ea typeface="+mn-ea"/>
                <a:cs typeface="+mn-cs"/>
              </a:rPr>
              <a:t>Elinvoimaindesissä korkeimmat pisteet saaneiden </a:t>
            </a:r>
            <a:r>
              <a:rPr kumimoji="0" lang="fi-FI" sz="1300" b="1" i="0" u="none" strike="noStrike" kern="1200" cap="none" spc="0" normalizeH="0" baseline="0">
                <a:ln>
                  <a:noFill/>
                </a:ln>
                <a:solidFill>
                  <a:sysClr val="windowText" lastClr="000000"/>
                </a:solidFill>
                <a:effectLst/>
                <a:uLnTx/>
                <a:uFillTx/>
                <a:ea typeface="+mn-ea"/>
                <a:cs typeface="+mn-cs"/>
              </a:rPr>
              <a:t>30 kärkikunnan joukossa </a:t>
            </a:r>
            <a:r>
              <a:rPr kumimoji="0" lang="fi-FI" sz="1300" b="0" i="0" u="none" strike="noStrike" kern="1200" cap="none" spc="0" normalizeH="0" baseline="0">
                <a:ln>
                  <a:noFill/>
                </a:ln>
                <a:solidFill>
                  <a:sysClr val="windowText" lastClr="000000"/>
                </a:solidFill>
                <a:effectLst/>
                <a:uLnTx/>
                <a:uFillTx/>
                <a:ea typeface="+mn-ea"/>
                <a:cs typeface="+mn-cs"/>
              </a:rPr>
              <a:t>oli </a:t>
            </a:r>
            <a:r>
              <a:rPr lang="fi-FI" sz="1300">
                <a:solidFill>
                  <a:sysClr val="windowText" lastClr="000000"/>
                </a:solidFill>
              </a:rPr>
              <a:t>kymmenen</a:t>
            </a:r>
            <a:r>
              <a:rPr kumimoji="0" lang="fi-FI" sz="1300" b="0" i="0" u="none" strike="noStrike" kern="1200" cap="none" spc="0" normalizeH="0" baseline="0">
                <a:ln>
                  <a:noFill/>
                </a:ln>
                <a:solidFill>
                  <a:sysClr val="windowText" lastClr="000000"/>
                </a:solidFill>
                <a:effectLst/>
                <a:uLnTx/>
                <a:uFillTx/>
                <a:ea typeface="+mn-ea"/>
                <a:cs typeface="+mn-cs"/>
              </a:rPr>
              <a:t> kuntaa Uudeltamaalta, kuusi kuntaa </a:t>
            </a:r>
            <a:r>
              <a:rPr lang="fi-FI" sz="1300">
                <a:solidFill>
                  <a:sysClr val="windowText" lastClr="000000"/>
                </a:solidFill>
              </a:rPr>
              <a:t>Varsinais-Suomesta, neljä</a:t>
            </a:r>
            <a:r>
              <a:rPr kumimoji="0" lang="fi-FI" sz="1300" b="0" i="0" u="none" strike="noStrike" kern="1200" cap="none" spc="0" normalizeH="0" baseline="0">
                <a:ln>
                  <a:noFill/>
                </a:ln>
                <a:solidFill>
                  <a:sysClr val="windowText" lastClr="000000"/>
                </a:solidFill>
                <a:effectLst/>
                <a:uLnTx/>
                <a:uFillTx/>
                <a:ea typeface="+mn-ea"/>
                <a:cs typeface="+mn-cs"/>
              </a:rPr>
              <a:t> kuntaa Lapista, kolme kuntaa Pirkanmaalta ja Pohjanmaalta sekä yksi kunta Pohjois-Pohjanmaalta, </a:t>
            </a:r>
            <a:r>
              <a:rPr lang="fi-FI" sz="1300">
                <a:solidFill>
                  <a:sysClr val="windowText" lastClr="000000"/>
                </a:solidFill>
              </a:rPr>
              <a:t>P</a:t>
            </a:r>
            <a:r>
              <a:rPr kumimoji="0" lang="fi-FI" sz="1300" b="0" i="0" u="none" strike="noStrike" kern="1200" cap="none" spc="0" normalizeH="0" baseline="0">
                <a:ln>
                  <a:noFill/>
                </a:ln>
                <a:solidFill>
                  <a:sysClr val="windowText" lastClr="000000"/>
                </a:solidFill>
                <a:effectLst/>
                <a:uLnTx/>
                <a:uFillTx/>
                <a:ea typeface="+mn-ea"/>
                <a:cs typeface="+mn-cs"/>
              </a:rPr>
              <a:t>ohjois-Savosta sekä Satakunnasta.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300" b="1" i="0" u="none" strike="noStrike" kern="1200" cap="none" spc="0" normalizeH="0" baseline="0">
                <a:ln>
                  <a:noFill/>
                </a:ln>
                <a:solidFill>
                  <a:sysClr val="windowText" lastClr="000000"/>
                </a:solidFill>
                <a:effectLst/>
                <a:uLnTx/>
                <a:uFillTx/>
                <a:ea typeface="+mn-ea"/>
                <a:cs typeface="+mn-cs"/>
              </a:rPr>
              <a:t>Elinvoimaindeksi oli alhaisin pienissä ja maaseutumaisissa kunnissa</a:t>
            </a:r>
            <a:r>
              <a:rPr kumimoji="0" lang="fi-FI" sz="1300" b="0" i="0" u="none" strike="noStrike" kern="1200" cap="none" spc="0" normalizeH="0" baseline="0">
                <a:ln>
                  <a:noFill/>
                </a:ln>
                <a:solidFill>
                  <a:sysClr val="windowText" lastClr="000000"/>
                </a:solidFill>
                <a:effectLst/>
                <a:uLnTx/>
                <a:uFillTx/>
                <a:ea typeface="+mn-ea"/>
                <a:cs typeface="+mn-cs"/>
              </a:rPr>
              <a:t>, jotka sijaitsivat oman maakuntansa reuna-alueilla. </a:t>
            </a:r>
            <a:endParaRPr lang="fi-FI" sz="1300">
              <a:solidFill>
                <a:sysClr val="windowText" lastClr="000000"/>
              </a:solidFill>
            </a:endParaRPr>
          </a:p>
        </p:txBody>
      </p:sp>
      <p:sp>
        <p:nvSpPr>
          <p:cNvPr id="5" name="Tekstin paikkamerkki 3">
            <a:extLst>
              <a:ext uri="{FF2B5EF4-FFF2-40B4-BE49-F238E27FC236}">
                <a16:creationId xmlns:a16="http://schemas.microsoft.com/office/drawing/2014/main" id="{B62CA844-0154-74F7-9B32-3B5F27175FA4}"/>
              </a:ext>
            </a:extLst>
          </p:cNvPr>
          <p:cNvSpPr txBox="1">
            <a:spLocks/>
          </p:cNvSpPr>
          <p:nvPr/>
        </p:nvSpPr>
        <p:spPr>
          <a:xfrm>
            <a:off x="185493" y="6453107"/>
            <a:ext cx="11125767" cy="3651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indent="0">
              <a:spcBef>
                <a:spcPts val="0"/>
              </a:spcBef>
              <a:spcAft>
                <a:spcPts val="300"/>
              </a:spcAft>
              <a:buClr>
                <a:srgbClr val="000000"/>
              </a:buClr>
              <a:buFont typeface="Arial"/>
              <a:buNone/>
              <a:defRPr/>
            </a:pPr>
            <a:r>
              <a:rPr lang="fi-FI" sz="1200" kern="0">
                <a:solidFill>
                  <a:srgbClr val="000000"/>
                </a:solidFill>
              </a:rPr>
              <a:t>Lähde: FCG/MDI:n EVP-indeksi 2025</a:t>
            </a:r>
          </a:p>
        </p:txBody>
      </p:sp>
      <p:pic>
        <p:nvPicPr>
          <p:cNvPr id="7" name="Picture 6" descr="A map of finland with blue shades&#10;&#10;Description automatically generated">
            <a:extLst>
              <a:ext uri="{FF2B5EF4-FFF2-40B4-BE49-F238E27FC236}">
                <a16:creationId xmlns:a16="http://schemas.microsoft.com/office/drawing/2014/main" id="{350C4099-E2F6-794D-8249-FD718EE1D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039" y="0"/>
            <a:ext cx="4058497" cy="6858000"/>
          </a:xfrm>
          <a:prstGeom prst="rect">
            <a:avLst/>
          </a:prstGeom>
        </p:spPr>
      </p:pic>
    </p:spTree>
    <p:extLst>
      <p:ext uri="{BB962C8B-B14F-4D97-AF65-F5344CB8AC3E}">
        <p14:creationId xmlns:p14="http://schemas.microsoft.com/office/powerpoint/2010/main" val="3917468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E01C7-CBDE-9C51-3CD8-7F1F79857EB9}"/>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B7996767-DC45-5A04-7509-4CD20FC4AAC8}"/>
              </a:ext>
            </a:extLst>
          </p:cNvPr>
          <p:cNvSpPr txBox="1">
            <a:spLocks/>
          </p:cNvSpPr>
          <p:nvPr/>
        </p:nvSpPr>
        <p:spPr>
          <a:xfrm>
            <a:off x="383587" y="198441"/>
            <a:ext cx="5997758" cy="1495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i-FI" sz="3000"/>
              <a:t>VETO- JA PITOVOIMA-INDEKSIN TULOKSET</a:t>
            </a:r>
          </a:p>
        </p:txBody>
      </p:sp>
      <p:sp>
        <p:nvSpPr>
          <p:cNvPr id="3" name="Tekstin paikkamerkki 3">
            <a:extLst>
              <a:ext uri="{FF2B5EF4-FFF2-40B4-BE49-F238E27FC236}">
                <a16:creationId xmlns:a16="http://schemas.microsoft.com/office/drawing/2014/main" id="{84228444-1A48-2446-5357-930B7D653EE2}"/>
              </a:ext>
            </a:extLst>
          </p:cNvPr>
          <p:cNvSpPr txBox="1">
            <a:spLocks/>
          </p:cNvSpPr>
          <p:nvPr/>
        </p:nvSpPr>
        <p:spPr>
          <a:xfrm>
            <a:off x="383587" y="1549609"/>
            <a:ext cx="6715856" cy="48637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300" b="0" i="0" u="none" strike="noStrike" kern="1200" cap="none" spc="0" normalizeH="0" baseline="0" noProof="0">
                <a:ln>
                  <a:noFill/>
                </a:ln>
                <a:solidFill>
                  <a:sysClr val="windowText" lastClr="000000"/>
                </a:solidFill>
                <a:effectLst/>
                <a:uLnTx/>
                <a:uFillTx/>
                <a:ea typeface="Calibri" panose="020F0502020204030204" pitchFamily="34" charset="0"/>
                <a:cs typeface="+mn-cs"/>
              </a:rPr>
              <a:t>Veto- ja pitovoimaindeksin korkeimmat EVP-pisteet saaneet kunnat </a:t>
            </a:r>
            <a:r>
              <a:rPr kumimoji="0" lang="fi-FI" sz="1300" b="1" i="0" u="none" strike="noStrike" kern="1200" cap="none" spc="0" normalizeH="0" baseline="0" noProof="0">
                <a:ln>
                  <a:noFill/>
                </a:ln>
                <a:solidFill>
                  <a:sysClr val="windowText" lastClr="000000"/>
                </a:solidFill>
                <a:effectLst/>
                <a:uLnTx/>
                <a:uFillTx/>
                <a:ea typeface="Calibri" panose="020F0502020204030204" pitchFamily="34" charset="0"/>
                <a:cs typeface="+mn-cs"/>
              </a:rPr>
              <a:t>painottuivat alueellisesti </a:t>
            </a:r>
            <a:r>
              <a:rPr kumimoji="0" lang="fi-FI" sz="1300" b="0" i="0" u="none" strike="noStrike" kern="1200" cap="none" spc="0" normalizeH="0" baseline="0" noProof="0">
                <a:ln>
                  <a:noFill/>
                </a:ln>
                <a:solidFill>
                  <a:sysClr val="windowText" lastClr="000000"/>
                </a:solidFill>
                <a:effectLst/>
                <a:uLnTx/>
                <a:uFillTx/>
                <a:ea typeface="Calibri" panose="020F0502020204030204" pitchFamily="34" charset="0"/>
                <a:cs typeface="+mn-cs"/>
              </a:rPr>
              <a:t>vahvasti Helsingin ja Tampereen seuduille, Turun ydinkaupunkiseudulle, </a:t>
            </a:r>
            <a:r>
              <a:rPr kumimoji="0" lang="fi-FI" sz="1300" b="0" i="0" u="none" strike="noStrike" kern="1200" cap="none" spc="0" normalizeH="0" baseline="0">
                <a:ln>
                  <a:noFill/>
                </a:ln>
                <a:solidFill>
                  <a:sysClr val="windowText" lastClr="000000"/>
                </a:solidFill>
                <a:effectLst/>
                <a:uLnTx/>
                <a:uFillTx/>
                <a:ea typeface="+mn-ea"/>
                <a:cs typeface="+mn-cs"/>
              </a:rPr>
              <a:t>Tunturi- ja Pohjois-Lappiin </a:t>
            </a:r>
            <a:r>
              <a:rPr kumimoji="0" lang="fi-FI" sz="1300" b="0" i="0" u="none" strike="noStrike" kern="1200" cap="none" spc="0" normalizeH="0" baseline="0" noProof="0">
                <a:ln>
                  <a:noFill/>
                </a:ln>
                <a:solidFill>
                  <a:sysClr val="windowText" lastClr="000000"/>
                </a:solidFill>
                <a:effectLst/>
                <a:uLnTx/>
                <a:uFillTx/>
                <a:ea typeface="Calibri" panose="020F0502020204030204" pitchFamily="34" charset="0"/>
                <a:cs typeface="+mn-cs"/>
              </a:rPr>
              <a:t>sekä useiden maakuntien keskuskaupunkeihin (Joensuu, Jyväskylä, Kuopio, Oulu, Rovaniemi, Seinäjoki, Vaasa). </a:t>
            </a:r>
          </a:p>
          <a:p>
            <a:pPr marL="228600" indent="-228600">
              <a:buFont typeface="Arial" panose="020B0604020202020204" pitchFamily="34" charset="0"/>
              <a:buChar char="•"/>
              <a:defRPr/>
            </a:pPr>
            <a:r>
              <a:rPr kumimoji="0" lang="fi-FI" sz="1300" b="0" i="0" u="none" strike="noStrike" kern="1200" cap="none" spc="0" normalizeH="0" baseline="0" noProof="0">
                <a:ln>
                  <a:noFill/>
                </a:ln>
                <a:solidFill>
                  <a:sysClr val="windowText" lastClr="000000"/>
                </a:solidFill>
                <a:effectLst/>
                <a:uLnTx/>
                <a:uFillTx/>
                <a:ea typeface="Calibri" panose="020F0502020204030204" pitchFamily="34" charset="0"/>
                <a:cs typeface="+mn-cs"/>
              </a:rPr>
              <a:t>Kymmenen kärkikuntaa olivat Espoo, Tampere, Järvenpää, Turku, Helsinki, Vantaa, Kirkkonummi, Kerava, Tuusula ja Oulu.</a:t>
            </a:r>
          </a:p>
          <a:p>
            <a:pPr marL="4572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i-FI" sz="1300" b="1" i="0" u="none" strike="noStrike" kern="1200" cap="none" spc="0" normalizeH="0" baseline="0" noProof="0">
                <a:ln>
                  <a:noFill/>
                </a:ln>
                <a:solidFill>
                  <a:sysClr val="windowText" lastClr="000000"/>
                </a:solidFill>
                <a:effectLst/>
                <a:uLnTx/>
                <a:uFillTx/>
                <a:ea typeface="Calibri" panose="020F0502020204030204" pitchFamily="34" charset="0"/>
                <a:cs typeface="+mn-cs"/>
              </a:rPr>
              <a:t>Alle 25 000 asukkaan </a:t>
            </a:r>
            <a:r>
              <a:rPr kumimoji="0" lang="fi-FI" sz="1300" b="0" i="0" u="none" strike="noStrike" kern="1200" cap="none" spc="0" normalizeH="0" baseline="0" noProof="0">
                <a:ln>
                  <a:noFill/>
                </a:ln>
                <a:solidFill>
                  <a:sysClr val="windowText" lastClr="000000"/>
                </a:solidFill>
                <a:effectLst/>
                <a:uLnTx/>
                <a:uFillTx/>
                <a:ea typeface="Calibri" panose="020F0502020204030204" pitchFamily="34" charset="0"/>
                <a:cs typeface="+mn-cs"/>
              </a:rPr>
              <a:t>kunnista korkeimmat veto- ja pitovoimapisteet saivat Pirkkala (75,1), Sipoo (74,8), Lempäälä (74,1), Kittilä (73,1) ja Inari (68,6). </a:t>
            </a:r>
          </a:p>
          <a:p>
            <a:pPr marL="4572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i-FI" sz="1300" b="1" i="0" u="none" strike="noStrike" kern="1200" cap="none" spc="0" normalizeH="0" baseline="0" noProof="0">
                <a:ln>
                  <a:noFill/>
                </a:ln>
                <a:solidFill>
                  <a:sysClr val="windowText" lastClr="000000"/>
                </a:solidFill>
                <a:effectLst/>
                <a:uLnTx/>
                <a:uFillTx/>
                <a:ea typeface="Calibri" panose="020F0502020204030204" pitchFamily="34" charset="0"/>
                <a:cs typeface="+mn-cs"/>
              </a:rPr>
              <a:t>25 000-49 999 asukkaan </a:t>
            </a:r>
            <a:r>
              <a:rPr kumimoji="0" lang="fi-FI" sz="1300" b="0" i="0" u="none" strike="noStrike" kern="1200" cap="none" spc="0" normalizeH="0" baseline="0" noProof="0">
                <a:ln>
                  <a:noFill/>
                </a:ln>
                <a:solidFill>
                  <a:sysClr val="windowText" lastClr="000000"/>
                </a:solidFill>
                <a:effectLst/>
                <a:uLnTx/>
                <a:uFillTx/>
                <a:ea typeface="Calibri" panose="020F0502020204030204" pitchFamily="34" charset="0"/>
                <a:cs typeface="+mn-cs"/>
              </a:rPr>
              <a:t>kunnista korkeimmat indeksipisteet saivat Järvenpää (82,7), Kirkkonummi (78,2), Kerava (78,2), Tuusula (78,1) ja Kaarina (74,6</a:t>
            </a:r>
            <a:r>
              <a:rPr kumimoji="0" lang="fi-FI" sz="1300" i="0" u="none" strike="noStrike" kern="1200" cap="none" spc="0" normalizeH="0" baseline="0" noProof="0">
                <a:ln>
                  <a:noFill/>
                </a:ln>
                <a:solidFill>
                  <a:sysClr val="windowText" lastClr="000000"/>
                </a:solidFill>
                <a:effectLst/>
                <a:uLnTx/>
                <a:uFillTx/>
                <a:ea typeface="Calibri" panose="020F0502020204030204" pitchFamily="34" charset="0"/>
                <a:cs typeface="+mn-cs"/>
              </a:rPr>
              <a:t>). </a:t>
            </a:r>
          </a:p>
          <a:p>
            <a:pPr marL="4572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i-FI" sz="1300" b="1" i="0" u="none" strike="noStrike" kern="1200" cap="none" spc="0" normalizeH="0" baseline="0" noProof="0">
                <a:ln>
                  <a:noFill/>
                </a:ln>
                <a:solidFill>
                  <a:sysClr val="windowText" lastClr="000000"/>
                </a:solidFill>
                <a:effectLst/>
                <a:uLnTx/>
                <a:uFillTx/>
                <a:ea typeface="Calibri" panose="020F0502020204030204" pitchFamily="34" charset="0"/>
                <a:cs typeface="+mn-cs"/>
              </a:rPr>
              <a:t>Yli 50 000 asukkaan</a:t>
            </a:r>
            <a:r>
              <a:rPr kumimoji="0" lang="fi-FI" sz="1300" b="0" i="0" u="none" strike="noStrike" kern="1200" cap="none" spc="0" normalizeH="0" baseline="0" noProof="0">
                <a:ln>
                  <a:noFill/>
                </a:ln>
                <a:solidFill>
                  <a:sysClr val="windowText" lastClr="000000"/>
                </a:solidFill>
                <a:effectLst/>
                <a:uLnTx/>
                <a:uFillTx/>
                <a:ea typeface="Calibri" panose="020F0502020204030204" pitchFamily="34" charset="0"/>
                <a:cs typeface="+mn-cs"/>
              </a:rPr>
              <a:t> kunnista kärjessä olivat Espoo (87,1), Tampere (85,1), Turku (81,9) ja Helsinki (81,1).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300" b="0" i="0" u="none" strike="noStrike" kern="1200" cap="none" spc="0" normalizeH="0" baseline="0" noProof="0">
                <a:ln>
                  <a:noFill/>
                </a:ln>
                <a:solidFill>
                  <a:sysClr val="windowText" lastClr="000000"/>
                </a:solidFill>
                <a:effectLst/>
                <a:uLnTx/>
                <a:uFillTx/>
                <a:ea typeface="+mn-ea"/>
                <a:cs typeface="+mn-cs"/>
              </a:rPr>
              <a:t>Veto- ja pitovoimapisteissä korkeimmat pisteet saaneiden </a:t>
            </a:r>
            <a:r>
              <a:rPr kumimoji="0" lang="fi-FI" sz="1300" b="1" i="0" u="none" strike="noStrike" kern="1200" cap="none" spc="0" normalizeH="0" baseline="0" noProof="0">
                <a:ln>
                  <a:noFill/>
                </a:ln>
                <a:solidFill>
                  <a:sysClr val="windowText" lastClr="000000"/>
                </a:solidFill>
                <a:effectLst/>
                <a:uLnTx/>
                <a:uFillTx/>
                <a:ea typeface="+mn-ea"/>
                <a:cs typeface="+mn-cs"/>
              </a:rPr>
              <a:t>30 kärkikunnan joukossa</a:t>
            </a:r>
            <a:r>
              <a:rPr kumimoji="0" lang="fi-FI" sz="1300" b="0" i="0" u="none" strike="noStrike" kern="1200" cap="none" spc="0" normalizeH="0" baseline="0" noProof="0">
                <a:ln>
                  <a:noFill/>
                </a:ln>
                <a:solidFill>
                  <a:sysClr val="windowText" lastClr="000000"/>
                </a:solidFill>
                <a:effectLst/>
                <a:uLnTx/>
                <a:uFillTx/>
                <a:ea typeface="+mn-ea"/>
                <a:cs typeface="+mn-cs"/>
              </a:rPr>
              <a:t> oli kymmenen kuntaa Uudeltamaalta, viisi kuntaa Pirkanmaalta, neljä kuntaa Lapista ja Varsinais-Suomesta, kaksi kuntaa Pohjois-Pohjanmaalta sekä yksi kunta Etelä-Pohjanmaalta, Keski-Suomesta, Pohjanmaalta, Pohjois-Savosta ja Päijät-Hämeestä..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300" b="0" i="0" u="none" strike="noStrike" kern="1200" cap="none" spc="0" normalizeH="0" baseline="0" noProof="0">
                <a:ln>
                  <a:noFill/>
                </a:ln>
                <a:solidFill>
                  <a:sysClr val="windowText" lastClr="000000"/>
                </a:solidFill>
                <a:effectLst/>
                <a:uLnTx/>
                <a:uFillTx/>
                <a:ea typeface="+mn-ea"/>
                <a:cs typeface="+mn-cs"/>
              </a:rPr>
              <a:t>Veto- ja pitovoimaindeksi oli </a:t>
            </a:r>
            <a:r>
              <a:rPr kumimoji="0" lang="fi-FI" sz="1300" b="1" i="0" u="none" strike="noStrike" kern="1200" cap="none" spc="0" normalizeH="0" baseline="0" noProof="0">
                <a:ln>
                  <a:noFill/>
                </a:ln>
                <a:solidFill>
                  <a:sysClr val="windowText" lastClr="000000"/>
                </a:solidFill>
                <a:effectLst/>
                <a:uLnTx/>
                <a:uFillTx/>
                <a:ea typeface="+mn-ea"/>
                <a:cs typeface="+mn-cs"/>
              </a:rPr>
              <a:t>alhaisin elinvoimaindeksin tavoin pienissä, maaseutumaisissa ja maakuntien reuna-alueiden kunnissa. </a:t>
            </a:r>
            <a:endParaRPr kumimoji="0" lang="en-US" sz="1300" b="1" i="0" u="none" strike="noStrike" kern="1200" cap="none" spc="0" normalizeH="0" baseline="0" noProof="0">
              <a:ln>
                <a:noFill/>
              </a:ln>
              <a:solidFill>
                <a:sysClr val="windowText" lastClr="000000"/>
              </a:solidFill>
              <a:effectLst/>
              <a:uLnTx/>
              <a:uFillTx/>
              <a:ea typeface="+mn-ea"/>
              <a:cs typeface="+mn-cs"/>
            </a:endParaRPr>
          </a:p>
        </p:txBody>
      </p:sp>
      <p:sp>
        <p:nvSpPr>
          <p:cNvPr id="5" name="Tekstin paikkamerkki 3">
            <a:extLst>
              <a:ext uri="{FF2B5EF4-FFF2-40B4-BE49-F238E27FC236}">
                <a16:creationId xmlns:a16="http://schemas.microsoft.com/office/drawing/2014/main" id="{CAD05012-AED4-7B16-D7B1-80FB4A9F6FDA}"/>
              </a:ext>
            </a:extLst>
          </p:cNvPr>
          <p:cNvSpPr txBox="1">
            <a:spLocks/>
          </p:cNvSpPr>
          <p:nvPr/>
        </p:nvSpPr>
        <p:spPr>
          <a:xfrm>
            <a:off x="185493" y="6453107"/>
            <a:ext cx="11125767" cy="3651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indent="0">
              <a:spcBef>
                <a:spcPts val="0"/>
              </a:spcBef>
              <a:spcAft>
                <a:spcPts val="300"/>
              </a:spcAft>
              <a:buClr>
                <a:srgbClr val="000000"/>
              </a:buClr>
              <a:buFont typeface="Arial"/>
              <a:buNone/>
              <a:defRPr/>
            </a:pPr>
            <a:r>
              <a:rPr lang="fi-FI" sz="1200" kern="0">
                <a:solidFill>
                  <a:srgbClr val="000000"/>
                </a:solidFill>
              </a:rPr>
              <a:t>Lähde: FCG/MDI:n EVP-indeksi 2025</a:t>
            </a:r>
          </a:p>
        </p:txBody>
      </p:sp>
      <p:pic>
        <p:nvPicPr>
          <p:cNvPr id="6" name="Picture 5" descr="A map of finland with blue shades&#10;&#10;Description automatically generated">
            <a:extLst>
              <a:ext uri="{FF2B5EF4-FFF2-40B4-BE49-F238E27FC236}">
                <a16:creationId xmlns:a16="http://schemas.microsoft.com/office/drawing/2014/main" id="{029FF4BC-0036-981C-F1EA-F78898C74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1517" y="0"/>
            <a:ext cx="4212939" cy="6858000"/>
          </a:xfrm>
          <a:prstGeom prst="rect">
            <a:avLst/>
          </a:prstGeom>
        </p:spPr>
      </p:pic>
    </p:spTree>
    <p:extLst>
      <p:ext uri="{BB962C8B-B14F-4D97-AF65-F5344CB8AC3E}">
        <p14:creationId xmlns:p14="http://schemas.microsoft.com/office/powerpoint/2010/main" val="2685906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1B0C0-5BD3-9D44-52D7-D27061C1DCDC}"/>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2C15C7D-1DC5-CCED-AE1D-F907F4CC467B}"/>
              </a:ext>
            </a:extLst>
          </p:cNvPr>
          <p:cNvSpPr txBox="1">
            <a:spLocks/>
          </p:cNvSpPr>
          <p:nvPr/>
        </p:nvSpPr>
        <p:spPr>
          <a:xfrm>
            <a:off x="383587" y="198441"/>
            <a:ext cx="5997758" cy="1495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i-FI" sz="3000"/>
              <a:t>EVP-KOKONAISINDEKSIN TULOKSET</a:t>
            </a:r>
          </a:p>
        </p:txBody>
      </p:sp>
      <p:sp>
        <p:nvSpPr>
          <p:cNvPr id="3" name="Tekstin paikkamerkki 3">
            <a:extLst>
              <a:ext uri="{FF2B5EF4-FFF2-40B4-BE49-F238E27FC236}">
                <a16:creationId xmlns:a16="http://schemas.microsoft.com/office/drawing/2014/main" id="{295417B0-55B2-2312-0E84-3AF05FB01C02}"/>
              </a:ext>
            </a:extLst>
          </p:cNvPr>
          <p:cNvSpPr txBox="1">
            <a:spLocks/>
          </p:cNvSpPr>
          <p:nvPr/>
        </p:nvSpPr>
        <p:spPr>
          <a:xfrm>
            <a:off x="383587" y="1548000"/>
            <a:ext cx="7003532" cy="48653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400" b="1" i="0" u="none" strike="noStrike" kern="1200" cap="none" spc="0" normalizeH="0" baseline="0" noProof="0">
                <a:ln>
                  <a:noFill/>
                </a:ln>
                <a:solidFill>
                  <a:sysClr val="windowText" lastClr="000000"/>
                </a:solidFill>
                <a:effectLst/>
                <a:uLnTx/>
                <a:uFillTx/>
                <a:ea typeface="Calibri" panose="020F0502020204030204" pitchFamily="34" charset="0"/>
                <a:cs typeface="+mn-cs"/>
              </a:rPr>
              <a:t>Korkeimman EVP-indeksin kunnat painottuivat vahvasti Uudellemaalle. </a:t>
            </a:r>
            <a:r>
              <a:rPr lang="fi-FI" sz="1400" b="1">
                <a:solidFill>
                  <a:sysClr val="windowText" lastClr="000000"/>
                </a:solidFill>
                <a:ea typeface="Calibri" panose="020F0502020204030204" pitchFamily="34" charset="0"/>
              </a:rPr>
              <a:t>Lisäksi</a:t>
            </a:r>
            <a:r>
              <a:rPr lang="fi-FI" sz="1400">
                <a:solidFill>
                  <a:sysClr val="windowText" lastClr="000000"/>
                </a:solidFill>
                <a:ea typeface="Calibri" panose="020F0502020204030204" pitchFamily="34" charset="0"/>
              </a:rPr>
              <a:t> </a:t>
            </a:r>
            <a:r>
              <a:rPr kumimoji="0" lang="fi-FI" sz="1400" b="1" i="0" u="none" strike="noStrike" kern="1200" cap="none" spc="0" normalizeH="0" baseline="0" noProof="0">
                <a:ln>
                  <a:noFill/>
                </a:ln>
                <a:solidFill>
                  <a:sysClr val="windowText" lastClr="000000"/>
                </a:solidFill>
                <a:effectLst/>
                <a:uLnTx/>
                <a:uFillTx/>
                <a:ea typeface="Calibri" panose="020F0502020204030204" pitchFamily="34" charset="0"/>
                <a:cs typeface="+mn-cs"/>
              </a:rPr>
              <a:t>kärkijoukossa oli sekä Tampereen ja Turun seudun kuntia että Lapin ja Pohjanmaiden kuntia sekä monien maakuntien keskuskaupunkeja.</a:t>
            </a:r>
            <a:endParaRPr kumimoji="0" lang="fi-FI" sz="1400" b="0" i="0" u="none" strike="noStrike" kern="1200" cap="none" spc="0" normalizeH="0" baseline="0" noProof="0">
              <a:ln>
                <a:noFill/>
              </a:ln>
              <a:solidFill>
                <a:sysClr val="windowText" lastClr="000000"/>
              </a:solidFill>
              <a:effectLst/>
              <a:uLnTx/>
              <a:uFillTx/>
              <a:ea typeface="Calibri" panose="020F0502020204030204" pitchFamily="34"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400" b="0" i="0" u="none" strike="noStrike" kern="1200" cap="none" spc="0" normalizeH="0" baseline="0" noProof="0">
                <a:ln>
                  <a:noFill/>
                </a:ln>
                <a:solidFill>
                  <a:sysClr val="windowText" lastClr="000000"/>
                </a:solidFill>
                <a:effectLst/>
                <a:uLnTx/>
                <a:uFillTx/>
                <a:ea typeface="Calibri" panose="020F0502020204030204" pitchFamily="34" charset="0"/>
                <a:cs typeface="+mn-cs"/>
              </a:rPr>
              <a:t>Kymmenen kärkikuntaa olivat Espoo, Helsinki, Kittilä, Pirkkala, Sipoo, Vantaa, Tuusula, Tampere, Kolari ja Kirkkonummi. </a:t>
            </a:r>
          </a:p>
          <a:p>
            <a:pPr marL="4572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i-FI" sz="1300" b="1" i="0" u="none" strike="noStrike" kern="1200" cap="none" spc="0" normalizeH="0" baseline="0">
                <a:ln>
                  <a:noFill/>
                </a:ln>
                <a:solidFill>
                  <a:sysClr val="windowText" lastClr="000000"/>
                </a:solidFill>
                <a:effectLst/>
                <a:uLnTx/>
                <a:uFillTx/>
                <a:ea typeface="+mn-ea"/>
                <a:cs typeface="+mn-cs"/>
              </a:rPr>
              <a:t>Alle 25 000 asukkaan </a:t>
            </a:r>
            <a:r>
              <a:rPr kumimoji="0" lang="fi-FI" sz="1300" b="0" i="0" u="none" strike="noStrike" kern="1200" cap="none" spc="0" normalizeH="0" baseline="0">
                <a:ln>
                  <a:noFill/>
                </a:ln>
                <a:solidFill>
                  <a:sysClr val="windowText" lastClr="000000"/>
                </a:solidFill>
                <a:effectLst/>
                <a:uLnTx/>
                <a:uFillTx/>
                <a:ea typeface="+mn-ea"/>
                <a:cs typeface="+mn-cs"/>
              </a:rPr>
              <a:t>kunnista korkeimmat indeksipisteet saivat Kittilä (80,3), </a:t>
            </a:r>
            <a:r>
              <a:rPr lang="fi-FI" sz="1300">
                <a:solidFill>
                  <a:sysClr val="windowText" lastClr="000000"/>
                </a:solidFill>
              </a:rPr>
              <a:t>Pirkkala (76,6)</a:t>
            </a:r>
            <a:r>
              <a:rPr kumimoji="0" lang="fi-FI" sz="1300" b="0" i="0" u="none" strike="noStrike" kern="1200" cap="none" spc="0" normalizeH="0" baseline="0">
                <a:ln>
                  <a:noFill/>
                </a:ln>
                <a:solidFill>
                  <a:sysClr val="windowText" lastClr="000000"/>
                </a:solidFill>
                <a:effectLst/>
                <a:uLnTx/>
                <a:uFillTx/>
                <a:ea typeface="+mn-ea"/>
                <a:cs typeface="+mn-cs"/>
              </a:rPr>
              <a:t>, Sipoo 74,4), Kolari (73,0) ja Inari (70,9). </a:t>
            </a:r>
          </a:p>
          <a:p>
            <a:pPr marL="4572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i-FI" sz="1300" b="1" i="0" u="none" strike="noStrike" kern="1200" cap="none" spc="0" normalizeH="0" baseline="0">
                <a:ln>
                  <a:noFill/>
                </a:ln>
                <a:solidFill>
                  <a:sysClr val="windowText" lastClr="000000"/>
                </a:solidFill>
                <a:effectLst/>
                <a:uLnTx/>
                <a:uFillTx/>
                <a:ea typeface="+mn-ea"/>
                <a:cs typeface="+mn-cs"/>
              </a:rPr>
              <a:t>25 000-49 999 asukkaan </a:t>
            </a:r>
            <a:r>
              <a:rPr kumimoji="0" lang="fi-FI" sz="1300" b="0" i="0" u="none" strike="noStrike" kern="1200" cap="none" spc="0" normalizeH="0" baseline="0">
                <a:ln>
                  <a:noFill/>
                </a:ln>
                <a:solidFill>
                  <a:sysClr val="windowText" lastClr="000000"/>
                </a:solidFill>
                <a:effectLst/>
                <a:uLnTx/>
                <a:uFillTx/>
                <a:ea typeface="+mn-ea"/>
                <a:cs typeface="+mn-cs"/>
              </a:rPr>
              <a:t>kunnista korkeimmat indeksipisteet saivat Tuusula (73,9), Kirkkonummi (71,7), Kaarina (71,6), Järvenpää (70,1) ja Nurmijärvi (69,8). </a:t>
            </a:r>
          </a:p>
          <a:p>
            <a:pPr marL="4572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i-FI" sz="1300" b="1" i="0" u="none" strike="noStrike" kern="1200" cap="none" spc="0" normalizeH="0" baseline="0">
                <a:ln>
                  <a:noFill/>
                </a:ln>
                <a:solidFill>
                  <a:sysClr val="windowText" lastClr="000000"/>
                </a:solidFill>
                <a:effectLst/>
                <a:uLnTx/>
                <a:uFillTx/>
                <a:ea typeface="+mn-ea"/>
                <a:cs typeface="+mn-cs"/>
              </a:rPr>
              <a:t>Yli 50 000 asukkaan</a:t>
            </a:r>
            <a:r>
              <a:rPr kumimoji="0" lang="fi-FI" sz="1300" b="0" i="0" u="none" strike="noStrike" kern="1200" cap="none" spc="0" normalizeH="0" baseline="0">
                <a:ln>
                  <a:noFill/>
                </a:ln>
                <a:solidFill>
                  <a:sysClr val="windowText" lastClr="000000"/>
                </a:solidFill>
                <a:effectLst/>
                <a:uLnTx/>
                <a:uFillTx/>
                <a:ea typeface="+mn-ea"/>
                <a:cs typeface="+mn-cs"/>
              </a:rPr>
              <a:t> kaupungeista korkeimmat indeksipisteet saivat Espoo (81,9), Helsinki (80,4), Vantaa (74,2), Tampere (73,3) ja Porvoo (70,9).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300" b="0" i="0" u="none" strike="noStrike" kern="1200" cap="none" spc="0" normalizeH="0" baseline="0">
                <a:ln>
                  <a:noFill/>
                </a:ln>
                <a:solidFill>
                  <a:sysClr val="windowText" lastClr="000000"/>
                </a:solidFill>
                <a:effectLst/>
                <a:uLnTx/>
                <a:uFillTx/>
                <a:ea typeface="+mn-ea"/>
                <a:cs typeface="+mn-cs"/>
              </a:rPr>
              <a:t>Elinvoimaindesissä korkeimmat pisteet saaneiden </a:t>
            </a:r>
            <a:r>
              <a:rPr kumimoji="0" lang="fi-FI" sz="1300" b="1" i="0" u="none" strike="noStrike" kern="1200" cap="none" spc="0" normalizeH="0" baseline="0">
                <a:ln>
                  <a:noFill/>
                </a:ln>
                <a:solidFill>
                  <a:sysClr val="windowText" lastClr="000000"/>
                </a:solidFill>
                <a:effectLst/>
                <a:uLnTx/>
                <a:uFillTx/>
                <a:ea typeface="+mn-ea"/>
                <a:cs typeface="+mn-cs"/>
              </a:rPr>
              <a:t>30 kärkikunnan joukossa </a:t>
            </a:r>
            <a:r>
              <a:rPr kumimoji="0" lang="fi-FI" sz="1300" b="0" i="0" u="none" strike="noStrike" kern="1200" cap="none" spc="0" normalizeH="0" baseline="0">
                <a:ln>
                  <a:noFill/>
                </a:ln>
                <a:solidFill>
                  <a:sysClr val="windowText" lastClr="000000"/>
                </a:solidFill>
                <a:effectLst/>
                <a:uLnTx/>
                <a:uFillTx/>
                <a:ea typeface="+mn-ea"/>
                <a:cs typeface="+mn-cs"/>
              </a:rPr>
              <a:t>oli 11 kuntaa Uudeltamaalta, viisi kuntaa Pirkanmaalta</a:t>
            </a:r>
            <a:r>
              <a:rPr lang="fi-FI" sz="1300">
                <a:solidFill>
                  <a:sysClr val="windowText" lastClr="000000"/>
                </a:solidFill>
              </a:rPr>
              <a:t> ja Varsinais-Suomesta, neljä</a:t>
            </a:r>
            <a:r>
              <a:rPr kumimoji="0" lang="fi-FI" sz="1300" b="0" i="0" u="none" strike="noStrike" kern="1200" cap="none" spc="0" normalizeH="0" baseline="0">
                <a:ln>
                  <a:noFill/>
                </a:ln>
                <a:solidFill>
                  <a:sysClr val="windowText" lastClr="000000"/>
                </a:solidFill>
                <a:effectLst/>
                <a:uLnTx/>
                <a:uFillTx/>
                <a:ea typeface="+mn-ea"/>
                <a:cs typeface="+mn-cs"/>
              </a:rPr>
              <a:t> kuntaa Lapista, kaksi kuntaa Pohjois-Pohjanmaalta sekä yksi kunta Etelä-Pohjanmaalta, Keski-Suomesta ja Pohjois-Savosta.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400" b="0" i="0" u="none" strike="noStrike" kern="1200" cap="none" spc="0" normalizeH="0" baseline="0" noProof="0">
                <a:ln>
                  <a:noFill/>
                </a:ln>
                <a:solidFill>
                  <a:sysClr val="windowText" lastClr="000000"/>
                </a:solidFill>
                <a:effectLst/>
                <a:uLnTx/>
                <a:uFillTx/>
                <a:ea typeface="Calibri" panose="020F0502020204030204" pitchFamily="34" charset="0"/>
                <a:cs typeface="+mn-cs"/>
              </a:rPr>
              <a:t>EVP-indeksi jäi </a:t>
            </a:r>
            <a:r>
              <a:rPr kumimoji="0" lang="fi-FI" sz="1400" b="1" i="0" u="none" strike="noStrike" kern="1200" cap="none" spc="0" normalizeH="0" baseline="0" noProof="0">
                <a:ln>
                  <a:noFill/>
                </a:ln>
                <a:solidFill>
                  <a:sysClr val="windowText" lastClr="000000"/>
                </a:solidFill>
                <a:effectLst/>
                <a:uLnTx/>
                <a:uFillTx/>
                <a:ea typeface="Calibri" panose="020F0502020204030204" pitchFamily="34" charset="0"/>
                <a:cs typeface="+mn-cs"/>
              </a:rPr>
              <a:t>alhaisimmaksi alueellisesti Itä-Suomen ja keskisen Suomen kunnissa</a:t>
            </a:r>
            <a:r>
              <a:rPr kumimoji="0" lang="fi-FI" sz="1400" b="0" i="0" u="none" strike="noStrike" kern="1200" cap="none" spc="0" normalizeH="0" baseline="0" noProof="0">
                <a:ln>
                  <a:noFill/>
                </a:ln>
                <a:solidFill>
                  <a:sysClr val="windowText" lastClr="000000"/>
                </a:solidFill>
                <a:effectLst/>
                <a:uLnTx/>
                <a:uFillTx/>
                <a:ea typeface="Calibri" panose="020F0502020204030204" pitchFamily="34" charset="0"/>
                <a:cs typeface="+mn-cs"/>
              </a:rPr>
              <a:t>. </a:t>
            </a:r>
            <a:endParaRPr kumimoji="0" lang="en-US" sz="1400" b="0" i="0" u="none" strike="noStrike" kern="1200" cap="none" spc="0" normalizeH="0" baseline="0" noProof="0">
              <a:ln>
                <a:noFill/>
              </a:ln>
              <a:solidFill>
                <a:sysClr val="windowText" lastClr="000000"/>
              </a:solidFill>
              <a:effectLst/>
              <a:uLnTx/>
              <a:uFillTx/>
              <a:ea typeface="+mn-ea"/>
              <a:cs typeface="+mn-cs"/>
            </a:endParaRPr>
          </a:p>
        </p:txBody>
      </p:sp>
      <p:sp>
        <p:nvSpPr>
          <p:cNvPr id="5" name="Tekstin paikkamerkki 3">
            <a:extLst>
              <a:ext uri="{FF2B5EF4-FFF2-40B4-BE49-F238E27FC236}">
                <a16:creationId xmlns:a16="http://schemas.microsoft.com/office/drawing/2014/main" id="{329679FD-F7C3-8882-DB27-4C6D10B5744B}"/>
              </a:ext>
            </a:extLst>
          </p:cNvPr>
          <p:cNvSpPr txBox="1">
            <a:spLocks/>
          </p:cNvSpPr>
          <p:nvPr/>
        </p:nvSpPr>
        <p:spPr>
          <a:xfrm>
            <a:off x="185493" y="6453107"/>
            <a:ext cx="11125767" cy="3651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indent="0">
              <a:spcBef>
                <a:spcPts val="0"/>
              </a:spcBef>
              <a:spcAft>
                <a:spcPts val="300"/>
              </a:spcAft>
              <a:buClr>
                <a:srgbClr val="000000"/>
              </a:buClr>
              <a:buFont typeface="Arial"/>
              <a:buNone/>
              <a:defRPr/>
            </a:pPr>
            <a:r>
              <a:rPr lang="fi-FI" sz="1200" kern="0">
                <a:solidFill>
                  <a:srgbClr val="000000"/>
                </a:solidFill>
              </a:rPr>
              <a:t>Lähde: FCG/MDI:n EVP-indeksi 2025</a:t>
            </a:r>
          </a:p>
        </p:txBody>
      </p:sp>
      <p:pic>
        <p:nvPicPr>
          <p:cNvPr id="6" name="Picture 5" descr="A map of finland with blue shades&#10;&#10;Description automatically generated">
            <a:extLst>
              <a:ext uri="{FF2B5EF4-FFF2-40B4-BE49-F238E27FC236}">
                <a16:creationId xmlns:a16="http://schemas.microsoft.com/office/drawing/2014/main" id="{D1A1D49D-2B54-07BF-6E16-CFB1C91D6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4653" y="0"/>
            <a:ext cx="4199254" cy="6858000"/>
          </a:xfrm>
          <a:prstGeom prst="rect">
            <a:avLst/>
          </a:prstGeom>
        </p:spPr>
      </p:pic>
    </p:spTree>
    <p:extLst>
      <p:ext uri="{BB962C8B-B14F-4D97-AF65-F5344CB8AC3E}">
        <p14:creationId xmlns:p14="http://schemas.microsoft.com/office/powerpoint/2010/main" val="409930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2299C-4F14-6944-260E-2BAF7CD94F91}"/>
            </a:ext>
          </a:extLst>
        </p:cNvPr>
        <p:cNvGrpSpPr/>
        <p:nvPr/>
      </p:nvGrpSpPr>
      <p:grpSpPr>
        <a:xfrm>
          <a:off x="0" y="0"/>
          <a:ext cx="0" cy="0"/>
          <a:chOff x="0" y="0"/>
          <a:chExt cx="0" cy="0"/>
        </a:xfrm>
      </p:grpSpPr>
      <p:sp>
        <p:nvSpPr>
          <p:cNvPr id="2" name="Tekstin paikkamerkki 3">
            <a:extLst>
              <a:ext uri="{FF2B5EF4-FFF2-40B4-BE49-F238E27FC236}">
                <a16:creationId xmlns:a16="http://schemas.microsoft.com/office/drawing/2014/main" id="{37357433-C288-F635-C20D-6565A1224852}"/>
              </a:ext>
            </a:extLst>
          </p:cNvPr>
          <p:cNvSpPr txBox="1">
            <a:spLocks/>
          </p:cNvSpPr>
          <p:nvPr/>
        </p:nvSpPr>
        <p:spPr>
          <a:xfrm>
            <a:off x="403432" y="1770434"/>
            <a:ext cx="4946591" cy="42821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b="0" i="0" u="none" strike="noStrike" kern="1200" cap="none" spc="0" normalizeH="0" baseline="0" noProof="0">
                <a:ln>
                  <a:noFill/>
                </a:ln>
                <a:solidFill>
                  <a:sysClr val="windowText" lastClr="000000"/>
                </a:solidFill>
                <a:effectLst/>
                <a:uLnTx/>
                <a:uFillTx/>
                <a:ea typeface="+mn-ea"/>
                <a:cs typeface="+mn-cs"/>
              </a:rPr>
              <a:t>Graafissa on elinvoima-, vetovoima- ja pitovoiman kokonaisindeksin mukaan 20 korkeimman arvon saanutta Manner-Suomen kuntaa.</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b="1" i="0" u="none" strike="noStrike" kern="1200" cap="none" spc="0" normalizeH="0" baseline="0" noProof="0">
                <a:ln>
                  <a:noFill/>
                </a:ln>
                <a:solidFill>
                  <a:sysClr val="windowText" lastClr="000000"/>
                </a:solidFill>
                <a:effectLst/>
                <a:uLnTx/>
                <a:uFillTx/>
                <a:ea typeface="+mn-ea"/>
                <a:cs typeface="+mn-cs"/>
              </a:rPr>
              <a:t>Kokonaisindeksin 20 kärkikunnan joukossa ovat kuusi suurinta kaupunkia ja yhdeksän niiden välittömässä läheisyydessä olevaa kehyskuntaa.</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b="0" i="0" u="none" strike="noStrike" kern="1200" cap="none" spc="0" normalizeH="0" baseline="0" noProof="0">
                <a:ln>
                  <a:noFill/>
                </a:ln>
                <a:solidFill>
                  <a:sysClr val="windowText" lastClr="000000"/>
                </a:solidFill>
                <a:effectLst/>
                <a:uLnTx/>
                <a:uFillTx/>
                <a:ea typeface="+mn-ea"/>
                <a:cs typeface="+mn-cs"/>
              </a:rPr>
              <a:t>Muita keskisuuria kaupunkeja 20 kärkikunnan joukossa on ainoastaan Porvoo ja Rovaniemi.</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b="0" i="0" u="none" strike="noStrike" kern="1200" cap="none" spc="0" normalizeH="0" baseline="0" noProof="0">
                <a:ln>
                  <a:noFill/>
                </a:ln>
                <a:solidFill>
                  <a:sysClr val="windowText" lastClr="000000"/>
                </a:solidFill>
                <a:effectLst/>
                <a:uLnTx/>
                <a:uFillTx/>
                <a:ea typeface="+mn-ea"/>
                <a:cs typeface="+mn-cs"/>
              </a:rPr>
              <a:t>Muista kunnista listalla erottuvat erityisesti Lapin matkailukunnat eli Kittilä, Kolari ja Inari.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b="0" i="0" u="none" strike="noStrike" kern="1200" cap="none" spc="0" normalizeH="0" baseline="0" noProof="0">
              <a:ln>
                <a:noFill/>
              </a:ln>
              <a:solidFill>
                <a:sysClr val="windowText" lastClr="000000"/>
              </a:solidFill>
              <a:effectLst/>
              <a:uLnTx/>
              <a:uFillTx/>
              <a:ea typeface="+mn-ea"/>
              <a:cs typeface="+mn-cs"/>
            </a:endParaRPr>
          </a:p>
        </p:txBody>
      </p:sp>
      <p:sp>
        <p:nvSpPr>
          <p:cNvPr id="4" name="Otsikko 7">
            <a:extLst>
              <a:ext uri="{FF2B5EF4-FFF2-40B4-BE49-F238E27FC236}">
                <a16:creationId xmlns:a16="http://schemas.microsoft.com/office/drawing/2014/main" id="{C235D465-819A-C999-CEC7-9F25E238B75A}"/>
              </a:ext>
            </a:extLst>
          </p:cNvPr>
          <p:cNvSpPr txBox="1">
            <a:spLocks/>
          </p:cNvSpPr>
          <p:nvPr/>
        </p:nvSpPr>
        <p:spPr>
          <a:xfrm>
            <a:off x="403432" y="457200"/>
            <a:ext cx="4946591" cy="11887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i-FI" sz="3000"/>
              <a:t>20 KÄRKIKUNTAA EVP-INDEKSIN MUKAAN</a:t>
            </a:r>
          </a:p>
        </p:txBody>
      </p:sp>
      <p:sp>
        <p:nvSpPr>
          <p:cNvPr id="5" name="Tekstin paikkamerkki 3">
            <a:extLst>
              <a:ext uri="{FF2B5EF4-FFF2-40B4-BE49-F238E27FC236}">
                <a16:creationId xmlns:a16="http://schemas.microsoft.com/office/drawing/2014/main" id="{CFA7613E-6DF9-1C75-CACE-B9A3F72F12CD}"/>
              </a:ext>
            </a:extLst>
          </p:cNvPr>
          <p:cNvSpPr txBox="1">
            <a:spLocks/>
          </p:cNvSpPr>
          <p:nvPr/>
        </p:nvSpPr>
        <p:spPr>
          <a:xfrm>
            <a:off x="185493" y="6453107"/>
            <a:ext cx="11125767" cy="3651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indent="0">
              <a:spcBef>
                <a:spcPts val="0"/>
              </a:spcBef>
              <a:spcAft>
                <a:spcPts val="300"/>
              </a:spcAft>
              <a:buClr>
                <a:srgbClr val="000000"/>
              </a:buClr>
              <a:buFont typeface="Arial"/>
              <a:buNone/>
              <a:defRPr/>
            </a:pPr>
            <a:r>
              <a:rPr lang="fi-FI" sz="1200" kern="0">
                <a:solidFill>
                  <a:srgbClr val="000000"/>
                </a:solidFill>
              </a:rPr>
              <a:t>Lähde: FCG/MDI:n EVP-indeksi 2025</a:t>
            </a:r>
          </a:p>
        </p:txBody>
      </p:sp>
      <p:graphicFrame>
        <p:nvGraphicFramePr>
          <p:cNvPr id="6" name="Chart 5">
            <a:extLst>
              <a:ext uri="{FF2B5EF4-FFF2-40B4-BE49-F238E27FC236}">
                <a16:creationId xmlns:a16="http://schemas.microsoft.com/office/drawing/2014/main" id="{E5F8C85C-0CDA-8077-F783-FE2312B9FAF6}"/>
              </a:ext>
            </a:extLst>
          </p:cNvPr>
          <p:cNvGraphicFramePr>
            <a:graphicFrameLocks/>
          </p:cNvGraphicFramePr>
          <p:nvPr>
            <p:extLst>
              <p:ext uri="{D42A27DB-BD31-4B8C-83A1-F6EECF244321}">
                <p14:modId xmlns:p14="http://schemas.microsoft.com/office/powerpoint/2010/main" val="342191509"/>
              </p:ext>
            </p:extLst>
          </p:nvPr>
        </p:nvGraphicFramePr>
        <p:xfrm>
          <a:off x="5787957" y="345599"/>
          <a:ext cx="6201243" cy="61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05779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0C0FD-FF1B-1CDB-8B59-A25F7C71F6FB}"/>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CAF6486-14B7-32FE-5B16-313602CA1028}"/>
              </a:ext>
            </a:extLst>
          </p:cNvPr>
          <p:cNvSpPr txBox="1">
            <a:spLocks/>
          </p:cNvSpPr>
          <p:nvPr/>
        </p:nvSpPr>
        <p:spPr>
          <a:xfrm>
            <a:off x="383587" y="198441"/>
            <a:ext cx="5997758" cy="1495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i-FI" sz="3000"/>
              <a:t>TOP 100 KUNNAT EVP-KOKONAISINDEKSILLÄ</a:t>
            </a:r>
          </a:p>
        </p:txBody>
      </p:sp>
      <p:sp>
        <p:nvSpPr>
          <p:cNvPr id="3" name="Tekstin paikkamerkki 3">
            <a:extLst>
              <a:ext uri="{FF2B5EF4-FFF2-40B4-BE49-F238E27FC236}">
                <a16:creationId xmlns:a16="http://schemas.microsoft.com/office/drawing/2014/main" id="{993F242E-FEA9-F909-4F8B-39452CE21370}"/>
              </a:ext>
            </a:extLst>
          </p:cNvPr>
          <p:cNvSpPr txBox="1">
            <a:spLocks/>
          </p:cNvSpPr>
          <p:nvPr/>
        </p:nvSpPr>
        <p:spPr>
          <a:xfrm>
            <a:off x="383586" y="1870041"/>
            <a:ext cx="6561743" cy="44068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500" b="0" i="0" u="none" strike="noStrike" kern="1200" cap="none" spc="0" normalizeH="0" baseline="0" noProof="0">
                <a:ln>
                  <a:noFill/>
                </a:ln>
                <a:solidFill>
                  <a:sysClr val="windowText" lastClr="000000"/>
                </a:solidFill>
                <a:effectLst/>
                <a:uLnTx/>
                <a:uFillTx/>
                <a:ea typeface="+mn-ea"/>
                <a:cs typeface="+mn-cs"/>
              </a:rPr>
              <a:t>Top 25 kunnat on kuvattu </a:t>
            </a:r>
            <a:r>
              <a:rPr kumimoji="0" lang="fi-FI" sz="1500" b="1" i="0" u="none" strike="noStrike" kern="1200" cap="none" spc="0" normalizeH="0" baseline="0" noProof="0">
                <a:ln>
                  <a:noFill/>
                </a:ln>
                <a:solidFill>
                  <a:srgbClr val="004DA7"/>
                </a:solidFill>
                <a:effectLst/>
                <a:uLnTx/>
                <a:uFillTx/>
                <a:ea typeface="+mn-ea"/>
                <a:cs typeface="+mn-cs"/>
              </a:rPr>
              <a:t>tummansinisellä, </a:t>
            </a:r>
            <a:r>
              <a:rPr kumimoji="0" lang="fi-FI" sz="1500" i="0" u="none" strike="noStrike" kern="1200" cap="none" spc="0" normalizeH="0" baseline="0" noProof="0">
                <a:ln>
                  <a:noFill/>
                </a:ln>
                <a:effectLst/>
                <a:uLnTx/>
                <a:uFillTx/>
                <a:ea typeface="+mn-ea"/>
                <a:cs typeface="+mn-cs"/>
              </a:rPr>
              <a:t>top 50 kuntaa </a:t>
            </a:r>
            <a:r>
              <a:rPr kumimoji="0" lang="fi-FI" sz="1500" b="1" i="0" u="none" strike="noStrike" kern="1200" cap="none" spc="0" normalizeH="0" baseline="0" noProof="0">
                <a:ln>
                  <a:noFill/>
                </a:ln>
                <a:solidFill>
                  <a:srgbClr val="0071FE"/>
                </a:solidFill>
                <a:effectLst/>
                <a:uLnTx/>
                <a:uFillTx/>
                <a:ea typeface="+mn-ea"/>
                <a:cs typeface="+mn-cs"/>
              </a:rPr>
              <a:t>sinisellä</a:t>
            </a:r>
            <a:r>
              <a:rPr kumimoji="0" lang="fi-FI" sz="1500" i="0" u="none" strike="noStrike" kern="1200" cap="none" spc="0" normalizeH="0" baseline="0" noProof="0">
                <a:ln>
                  <a:noFill/>
                </a:ln>
                <a:effectLst/>
                <a:uLnTx/>
                <a:uFillTx/>
                <a:ea typeface="+mn-ea"/>
                <a:cs typeface="+mn-cs"/>
              </a:rPr>
              <a:t> </a:t>
            </a:r>
            <a:r>
              <a:rPr kumimoji="0" lang="fi-FI" sz="1500" b="0" i="0" u="none" strike="noStrike" kern="1200" cap="none" spc="0" normalizeH="0" baseline="0" noProof="0">
                <a:ln>
                  <a:noFill/>
                </a:ln>
                <a:solidFill>
                  <a:sysClr val="windowText" lastClr="000000"/>
                </a:solidFill>
                <a:effectLst/>
                <a:uLnTx/>
                <a:uFillTx/>
                <a:ea typeface="+mn-ea"/>
                <a:cs typeface="+mn-cs"/>
              </a:rPr>
              <a:t>ja top 100 kuntaa </a:t>
            </a:r>
            <a:r>
              <a:rPr kumimoji="0" lang="fi-FI" sz="1500" b="1" i="0" u="none" strike="noStrike" kern="1200" cap="none" spc="0" normalizeH="0" baseline="0" noProof="0">
                <a:ln>
                  <a:noFill/>
                </a:ln>
                <a:solidFill>
                  <a:srgbClr val="7ED4F2"/>
                </a:solidFill>
                <a:effectLst/>
                <a:uLnTx/>
                <a:uFillTx/>
                <a:ea typeface="+mn-ea"/>
                <a:cs typeface="+mn-cs"/>
              </a:rPr>
              <a:t>vaaleansinisellä</a:t>
            </a:r>
            <a:r>
              <a:rPr kumimoji="0" lang="fi-FI" sz="1500" b="0" i="0" u="none" strike="noStrike" kern="1200" cap="none" spc="0" normalizeH="0" baseline="0" noProof="0">
                <a:ln>
                  <a:noFill/>
                </a:ln>
                <a:solidFill>
                  <a:sysClr val="windowText" lastClr="000000"/>
                </a:solidFill>
                <a:effectLst/>
                <a:uLnTx/>
                <a:uFillTx/>
                <a:ea typeface="+mn-ea"/>
                <a:cs typeface="+mn-cs"/>
              </a:rPr>
              <a:t> värillä. Muut kuuluvat kunnat ovat valkoisella pohjalla kartassa.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500" b="0" i="0" u="none" strike="noStrike" kern="1200" cap="none" spc="0" normalizeH="0" baseline="0" noProof="0">
                <a:ln>
                  <a:noFill/>
                </a:ln>
                <a:solidFill>
                  <a:sysClr val="windowText" lastClr="000000"/>
                </a:solidFill>
                <a:effectLst/>
                <a:uLnTx/>
                <a:uFillTx/>
                <a:ea typeface="+mn-ea"/>
                <a:cs typeface="+mn-cs"/>
              </a:rPr>
              <a:t> Top 50 ja Top 100 EVP-indeksin kunnat </a:t>
            </a:r>
            <a:r>
              <a:rPr kumimoji="0" lang="fi-FI" sz="1500" b="1" i="0" u="none" strike="noStrike" kern="1200" cap="none" spc="0" normalizeH="0" baseline="0" noProof="0">
                <a:ln>
                  <a:noFill/>
                </a:ln>
                <a:solidFill>
                  <a:sysClr val="windowText" lastClr="000000"/>
                </a:solidFill>
                <a:effectLst/>
                <a:uLnTx/>
                <a:uFillTx/>
                <a:ea typeface="+mn-ea"/>
                <a:cs typeface="+mn-cs"/>
              </a:rPr>
              <a:t>keskittyvät alueellisesti ryppäiksi </a:t>
            </a:r>
            <a:r>
              <a:rPr kumimoji="0" lang="fi-FI" sz="1500" b="0" i="0" u="none" strike="noStrike" kern="1200" cap="none" spc="0" normalizeH="0" baseline="0" noProof="0">
                <a:ln>
                  <a:noFill/>
                </a:ln>
                <a:solidFill>
                  <a:sysClr val="windowText" lastClr="000000"/>
                </a:solidFill>
                <a:effectLst/>
                <a:uLnTx/>
                <a:uFillTx/>
                <a:ea typeface="+mn-ea"/>
                <a:cs typeface="+mn-cs"/>
              </a:rPr>
              <a:t>kasvukolmion keskuskaupunkien muodostamien kärkien eli Helsingin, Tampereen ja Turun ydinkaupunkiseuduille, Pohjanmaan rannikolle, Lappiin, keskuskaupunkeihin ja niiden ympärille sekä pistemäisesti muille alueille.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500" b="0" i="0" u="none" strike="noStrike" kern="1200" cap="none" spc="0" normalizeH="0" baseline="0" noProof="0">
                <a:ln>
                  <a:noFill/>
                </a:ln>
                <a:solidFill>
                  <a:sysClr val="windowText" lastClr="000000"/>
                </a:solidFill>
                <a:effectLst/>
                <a:uLnTx/>
                <a:uFillTx/>
                <a:ea typeface="+mn-ea"/>
                <a:cs typeface="+mn-cs"/>
              </a:rPr>
              <a:t>Top 25 EVP-indeksin kunnat ovat </a:t>
            </a:r>
            <a:r>
              <a:rPr kumimoji="0" lang="fi-FI" sz="1500" b="1" i="0" u="none" strike="noStrike" kern="1200" cap="none" spc="0" normalizeH="0" baseline="0" noProof="0">
                <a:ln>
                  <a:noFill/>
                </a:ln>
                <a:solidFill>
                  <a:sysClr val="windowText" lastClr="000000"/>
                </a:solidFill>
                <a:effectLst/>
                <a:uLnTx/>
                <a:uFillTx/>
                <a:ea typeface="+mn-ea"/>
                <a:cs typeface="+mn-cs"/>
              </a:rPr>
              <a:t>keskittyneet varsinkin Helsingin ja Seinäjoen sekä Helsingin ja Turun välisten käytävien alueelle sekä myös Pohjois- ja Tunturi-Lapin kuntiin.</a:t>
            </a:r>
            <a:endParaRPr kumimoji="0" lang="fi-FI" sz="1500" b="0" i="0" u="none" strike="noStrike" kern="1200" cap="none" spc="0" normalizeH="0" baseline="0" noProof="0">
              <a:ln>
                <a:noFill/>
              </a:ln>
              <a:solidFill>
                <a:sysClr val="windowText" lastClr="000000"/>
              </a:solidFill>
              <a:effectLst/>
              <a:uLnTx/>
              <a:uFillTx/>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500" b="0" i="0" u="none" strike="noStrike" kern="1200" cap="none" spc="0" normalizeH="0" baseline="0" noProof="0">
                <a:ln>
                  <a:noFill/>
                </a:ln>
                <a:solidFill>
                  <a:sysClr val="windowText" lastClr="000000"/>
                </a:solidFill>
                <a:effectLst/>
                <a:uLnTx/>
                <a:uFillTx/>
                <a:ea typeface="+mn-ea"/>
                <a:cs typeface="+mn-cs"/>
              </a:rPr>
              <a:t>Sen sijaan </a:t>
            </a:r>
            <a:r>
              <a:rPr kumimoji="0" lang="fi-FI" sz="1500" b="1" i="0" u="none" strike="noStrike" kern="1200" cap="none" spc="0" normalizeH="0" baseline="0" noProof="0">
                <a:ln>
                  <a:noFill/>
                </a:ln>
                <a:solidFill>
                  <a:sysClr val="windowText" lastClr="000000"/>
                </a:solidFill>
                <a:effectLst/>
                <a:uLnTx/>
                <a:uFillTx/>
                <a:ea typeface="+mn-ea"/>
                <a:cs typeface="+mn-cs"/>
              </a:rPr>
              <a:t>Itä-Suomen, Kaakkois-Suomen ja keskisen Suomen kunnista </a:t>
            </a:r>
            <a:r>
              <a:rPr lang="fi-FI" sz="1500">
                <a:solidFill>
                  <a:sysClr val="windowText" lastClr="000000"/>
                </a:solidFill>
              </a:rPr>
              <a:t>sadan parhaimman joukkoon </a:t>
            </a:r>
            <a:r>
              <a:rPr kumimoji="0" lang="fi-FI" sz="1500" b="0" i="0" u="none" strike="noStrike" kern="1200" cap="none" spc="0" normalizeH="0" baseline="0" noProof="0">
                <a:ln>
                  <a:noFill/>
                </a:ln>
                <a:solidFill>
                  <a:sysClr val="windowText" lastClr="000000"/>
                </a:solidFill>
                <a:effectLst/>
                <a:uLnTx/>
                <a:uFillTx/>
                <a:ea typeface="+mn-ea"/>
                <a:cs typeface="+mn-cs"/>
              </a:rPr>
              <a:t>yltävät pääsääntöisesti vain yksittäiset suuret kaupungit, kuten Kuopio, Joensuu, </a:t>
            </a:r>
            <a:r>
              <a:rPr lang="fi-FI" sz="1500">
                <a:solidFill>
                  <a:sysClr val="windowText" lastClr="000000"/>
                </a:solidFill>
              </a:rPr>
              <a:t>Jyväskylä </a:t>
            </a:r>
            <a:r>
              <a:rPr kumimoji="0" lang="fi-FI" sz="1500" b="0" i="0" u="none" strike="noStrike" kern="1200" cap="none" spc="0" normalizeH="0" baseline="0" noProof="0">
                <a:ln>
                  <a:noFill/>
                </a:ln>
                <a:solidFill>
                  <a:sysClr val="windowText" lastClr="000000"/>
                </a:solidFill>
                <a:effectLst/>
                <a:uLnTx/>
                <a:uFillTx/>
                <a:ea typeface="+mn-ea"/>
                <a:cs typeface="+mn-cs"/>
              </a:rPr>
              <a:t>Lappeenranta ja osa niiden kehyskunnista.</a:t>
            </a:r>
            <a:endParaRPr kumimoji="0" lang="en-US" sz="1500" b="0" i="0" u="none" strike="noStrike" kern="1200" cap="none" spc="0" normalizeH="0" baseline="0" noProof="0">
              <a:ln>
                <a:noFill/>
              </a:ln>
              <a:solidFill>
                <a:sysClr val="windowText" lastClr="000000"/>
              </a:solidFill>
              <a:effectLst/>
              <a:uLnTx/>
              <a:uFillTx/>
              <a:ea typeface="+mn-ea"/>
              <a:cs typeface="+mn-cs"/>
            </a:endParaRPr>
          </a:p>
        </p:txBody>
      </p:sp>
      <p:sp>
        <p:nvSpPr>
          <p:cNvPr id="5" name="Tekstin paikkamerkki 3">
            <a:extLst>
              <a:ext uri="{FF2B5EF4-FFF2-40B4-BE49-F238E27FC236}">
                <a16:creationId xmlns:a16="http://schemas.microsoft.com/office/drawing/2014/main" id="{DE97D718-183B-6A14-34B6-F465CB47EBCA}"/>
              </a:ext>
            </a:extLst>
          </p:cNvPr>
          <p:cNvSpPr txBox="1">
            <a:spLocks/>
          </p:cNvSpPr>
          <p:nvPr/>
        </p:nvSpPr>
        <p:spPr>
          <a:xfrm>
            <a:off x="185493" y="6453107"/>
            <a:ext cx="11125767" cy="3651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indent="0">
              <a:spcBef>
                <a:spcPts val="0"/>
              </a:spcBef>
              <a:spcAft>
                <a:spcPts val="300"/>
              </a:spcAft>
              <a:buClr>
                <a:srgbClr val="000000"/>
              </a:buClr>
              <a:buFont typeface="Arial"/>
              <a:buNone/>
              <a:defRPr/>
            </a:pPr>
            <a:r>
              <a:rPr lang="fi-FI" sz="1200" kern="0">
                <a:solidFill>
                  <a:srgbClr val="000000"/>
                </a:solidFill>
              </a:rPr>
              <a:t>Lähde: FCG/MDI:n EVP-indeksi 2025</a:t>
            </a:r>
          </a:p>
        </p:txBody>
      </p:sp>
      <p:pic>
        <p:nvPicPr>
          <p:cNvPr id="6" name="Picture 5" descr="A map of finland with different colored areas&#10;&#10;Description automatically generated">
            <a:extLst>
              <a:ext uri="{FF2B5EF4-FFF2-40B4-BE49-F238E27FC236}">
                <a16:creationId xmlns:a16="http://schemas.microsoft.com/office/drawing/2014/main" id="{269061AD-91CD-3DBF-8E5B-72A35C8C3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0" y="0"/>
            <a:ext cx="4189479" cy="6858000"/>
          </a:xfrm>
          <a:prstGeom prst="rect">
            <a:avLst/>
          </a:prstGeom>
        </p:spPr>
      </p:pic>
    </p:spTree>
    <p:extLst>
      <p:ext uri="{BB962C8B-B14F-4D97-AF65-F5344CB8AC3E}">
        <p14:creationId xmlns:p14="http://schemas.microsoft.com/office/powerpoint/2010/main" val="1144315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496D3-BEF7-A319-321A-32A9E4B12A14}"/>
            </a:ext>
          </a:extLst>
        </p:cNvPr>
        <p:cNvGrpSpPr/>
        <p:nvPr/>
      </p:nvGrpSpPr>
      <p:grpSpPr>
        <a:xfrm>
          <a:off x="0" y="0"/>
          <a:ext cx="0" cy="0"/>
          <a:chOff x="0" y="0"/>
          <a:chExt cx="0" cy="0"/>
        </a:xfrm>
      </p:grpSpPr>
      <p:sp>
        <p:nvSpPr>
          <p:cNvPr id="2" name="Tekstin paikkamerkki 3">
            <a:extLst>
              <a:ext uri="{FF2B5EF4-FFF2-40B4-BE49-F238E27FC236}">
                <a16:creationId xmlns:a16="http://schemas.microsoft.com/office/drawing/2014/main" id="{15513A8E-51BE-1158-C449-EB8F618E7162}"/>
              </a:ext>
            </a:extLst>
          </p:cNvPr>
          <p:cNvSpPr txBox="1">
            <a:spLocks/>
          </p:cNvSpPr>
          <p:nvPr/>
        </p:nvSpPr>
        <p:spPr>
          <a:xfrm>
            <a:off x="403432" y="1770434"/>
            <a:ext cx="4946591" cy="42821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400" b="0" i="0" u="none" strike="noStrike" kern="1200" cap="none" spc="0" normalizeH="0" baseline="0" noProof="0">
                <a:ln>
                  <a:noFill/>
                </a:ln>
                <a:solidFill>
                  <a:sysClr val="windowText" lastClr="000000"/>
                </a:solidFill>
                <a:effectLst/>
                <a:uLnTx/>
                <a:uFillTx/>
                <a:ea typeface="+mn-ea"/>
                <a:cs typeface="+mn-cs"/>
              </a:rPr>
              <a:t>Kaikki Manner-Suomen kunnat on sijoitettu elinvoima- sekä veto- ja pitovoimaindeksin perusteella yhteiseen </a:t>
            </a:r>
            <a:r>
              <a:rPr kumimoji="0" lang="fi-FI" sz="1400" b="1" i="0" u="none" strike="noStrike" kern="1200" cap="none" spc="0" normalizeH="0" baseline="0" noProof="0">
                <a:ln>
                  <a:noFill/>
                </a:ln>
                <a:solidFill>
                  <a:sysClr val="windowText" lastClr="000000"/>
                </a:solidFill>
                <a:effectLst/>
                <a:uLnTx/>
                <a:uFillTx/>
                <a:ea typeface="+mn-ea"/>
                <a:cs typeface="+mn-cs"/>
              </a:rPr>
              <a:t>nelikenttään liittyvään koordinaatistoon.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400" b="1" i="0" u="none" strike="noStrike" kern="1200" cap="none" spc="0" normalizeH="0" baseline="0" noProof="0">
                <a:ln>
                  <a:noFill/>
                </a:ln>
                <a:solidFill>
                  <a:sysClr val="windowText" lastClr="000000"/>
                </a:solidFill>
                <a:effectLst/>
                <a:uLnTx/>
                <a:uFillTx/>
                <a:ea typeface="+mn-ea"/>
                <a:cs typeface="+mn-cs"/>
              </a:rPr>
              <a:t>Vahvan elin-, veto- ja pitovoiman kenttään </a:t>
            </a:r>
            <a:r>
              <a:rPr kumimoji="0" lang="fi-FI" sz="1400" b="0" i="0" u="none" strike="noStrike" kern="1200" cap="none" spc="0" normalizeH="0" baseline="0" noProof="0">
                <a:ln>
                  <a:noFill/>
                </a:ln>
                <a:solidFill>
                  <a:sysClr val="windowText" lastClr="000000"/>
                </a:solidFill>
                <a:effectLst/>
                <a:uLnTx/>
                <a:uFillTx/>
                <a:ea typeface="+mn-ea"/>
                <a:cs typeface="+mn-cs"/>
              </a:rPr>
              <a:t>ovat keskittyneet pääosin suurimmat kaupungit, suurimpien kaupunkien läheisyydessä olevat kehyskunnat, yksittäiset maakuntakeskukset sekä muutama Lapin matkailukunta.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400" b="0" i="0" u="none" strike="noStrike" kern="1200" cap="none" spc="0" normalizeH="0" baseline="0" noProof="0">
                <a:ln>
                  <a:noFill/>
                </a:ln>
                <a:solidFill>
                  <a:sysClr val="windowText" lastClr="000000"/>
                </a:solidFill>
                <a:effectLst/>
                <a:uLnTx/>
                <a:uFillTx/>
                <a:ea typeface="+mn-ea"/>
                <a:cs typeface="+mn-cs"/>
              </a:rPr>
              <a:t>Toisessa ääripäässä eli </a:t>
            </a:r>
            <a:r>
              <a:rPr kumimoji="0" lang="fi-FI" sz="1400" b="1" i="0" u="none" strike="noStrike" kern="1200" cap="none" spc="0" normalizeH="0" baseline="0" noProof="0">
                <a:ln>
                  <a:noFill/>
                </a:ln>
                <a:solidFill>
                  <a:sysClr val="windowText" lastClr="000000"/>
                </a:solidFill>
                <a:effectLst/>
                <a:uLnTx/>
                <a:uFillTx/>
                <a:ea typeface="+mn-ea"/>
                <a:cs typeface="+mn-cs"/>
              </a:rPr>
              <a:t>heikon elin-, veto- ja pitovoimakentän kenttään </a:t>
            </a:r>
            <a:r>
              <a:rPr kumimoji="0" lang="fi-FI" sz="1400" b="0" i="0" u="none" strike="noStrike" kern="1200" cap="none" spc="0" normalizeH="0" baseline="0" noProof="0">
                <a:ln>
                  <a:noFill/>
                </a:ln>
                <a:solidFill>
                  <a:sysClr val="windowText" lastClr="000000"/>
                </a:solidFill>
                <a:effectLst/>
                <a:uLnTx/>
                <a:uFillTx/>
                <a:ea typeface="+mn-ea"/>
                <a:cs typeface="+mn-cs"/>
              </a:rPr>
              <a:t>ovat keskittyneet pääosin pienet, maaseutumaiset ja maakuntien reuna-alueilla olevat kunnat sekä yksittäisiä rakennemuutoksen kokeneita teollisuus- ja seutukaupunkeja.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400" b="1" i="0" u="none" strike="noStrike" kern="1200" cap="none" spc="0" normalizeH="0" baseline="0" noProof="0">
                <a:ln>
                  <a:noFill/>
                </a:ln>
                <a:solidFill>
                  <a:sysClr val="windowText" lastClr="000000"/>
                </a:solidFill>
                <a:effectLst/>
                <a:uLnTx/>
                <a:uFillTx/>
                <a:ea typeface="+mn-ea"/>
                <a:cs typeface="+mn-cs"/>
              </a:rPr>
              <a:t>Vahvan elinvoiman ja heikon vetovoiman kentässä </a:t>
            </a:r>
            <a:r>
              <a:rPr kumimoji="0" lang="fi-FI" sz="1400" b="0" i="0" u="none" strike="noStrike" kern="1200" cap="none" spc="0" normalizeH="0" baseline="0" noProof="0">
                <a:ln>
                  <a:noFill/>
                </a:ln>
                <a:solidFill>
                  <a:sysClr val="windowText" lastClr="000000"/>
                </a:solidFill>
                <a:effectLst/>
                <a:uLnTx/>
                <a:uFillTx/>
                <a:ea typeface="+mn-ea"/>
                <a:cs typeface="+mn-cs"/>
              </a:rPr>
              <a:t>on runsaasti seutukaupunkeja ja niin sanottuja toisen asteen kehyskuntia, jotka eivät sijaitse suurten tai keskisuurten kaupunkien välittömässä läheisyydessä.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1400" b="0" i="0" u="none" strike="noStrike" kern="1200" cap="none" spc="0" normalizeH="0" baseline="0" noProof="0">
                <a:ln>
                  <a:noFill/>
                </a:ln>
                <a:solidFill>
                  <a:sysClr val="windowText" lastClr="000000"/>
                </a:solidFill>
                <a:effectLst/>
                <a:uLnTx/>
                <a:uFillTx/>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1400"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1400" b="0" i="0" u="none" strike="noStrike" kern="1200" cap="none" spc="0" normalizeH="0" baseline="0" noProof="0">
              <a:ln>
                <a:noFill/>
              </a:ln>
              <a:solidFill>
                <a:sysClr val="windowText" lastClr="000000"/>
              </a:solidFill>
              <a:effectLst/>
              <a:uLnTx/>
              <a:uFillTx/>
              <a:ea typeface="+mn-ea"/>
              <a:cs typeface="+mn-cs"/>
            </a:endParaRPr>
          </a:p>
        </p:txBody>
      </p:sp>
      <p:sp>
        <p:nvSpPr>
          <p:cNvPr id="4" name="Otsikko 7">
            <a:extLst>
              <a:ext uri="{FF2B5EF4-FFF2-40B4-BE49-F238E27FC236}">
                <a16:creationId xmlns:a16="http://schemas.microsoft.com/office/drawing/2014/main" id="{F0D0CAFD-8F26-C1B3-DC93-ADC0F07E3B83}"/>
              </a:ext>
            </a:extLst>
          </p:cNvPr>
          <p:cNvSpPr txBox="1">
            <a:spLocks/>
          </p:cNvSpPr>
          <p:nvPr/>
        </p:nvSpPr>
        <p:spPr>
          <a:xfrm>
            <a:off x="403432" y="457200"/>
            <a:ext cx="4946591" cy="11887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i-FI" sz="2700"/>
              <a:t>KUNNAT NELIKENTÄSSÄ EVP-KOKONAISINDEKSIN PERUSTEELLA</a:t>
            </a:r>
          </a:p>
        </p:txBody>
      </p:sp>
      <p:sp>
        <p:nvSpPr>
          <p:cNvPr id="5" name="Tekstin paikkamerkki 3">
            <a:extLst>
              <a:ext uri="{FF2B5EF4-FFF2-40B4-BE49-F238E27FC236}">
                <a16:creationId xmlns:a16="http://schemas.microsoft.com/office/drawing/2014/main" id="{52EEB92B-01B1-BF4C-DA23-855FF72A42E3}"/>
              </a:ext>
            </a:extLst>
          </p:cNvPr>
          <p:cNvSpPr txBox="1">
            <a:spLocks/>
          </p:cNvSpPr>
          <p:nvPr/>
        </p:nvSpPr>
        <p:spPr>
          <a:xfrm>
            <a:off x="185493" y="6453107"/>
            <a:ext cx="11125767" cy="3651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indent="0">
              <a:spcBef>
                <a:spcPts val="0"/>
              </a:spcBef>
              <a:spcAft>
                <a:spcPts val="300"/>
              </a:spcAft>
              <a:buClr>
                <a:srgbClr val="000000"/>
              </a:buClr>
              <a:buFont typeface="Arial"/>
              <a:buNone/>
              <a:defRPr/>
            </a:pPr>
            <a:r>
              <a:rPr lang="fi-FI" sz="1200" kern="0">
                <a:solidFill>
                  <a:srgbClr val="000000"/>
                </a:solidFill>
              </a:rPr>
              <a:t>Lähde: FCG/MDI:n EVP-indeksi 2025</a:t>
            </a:r>
          </a:p>
        </p:txBody>
      </p:sp>
      <p:graphicFrame>
        <p:nvGraphicFramePr>
          <p:cNvPr id="3" name="Chart 2">
            <a:extLst>
              <a:ext uri="{FF2B5EF4-FFF2-40B4-BE49-F238E27FC236}">
                <a16:creationId xmlns:a16="http://schemas.microsoft.com/office/drawing/2014/main" id="{EE8182DC-ED19-49B9-947E-0EA05475C6F1}"/>
              </a:ext>
            </a:extLst>
          </p:cNvPr>
          <p:cNvGraphicFramePr>
            <a:graphicFrameLocks/>
          </p:cNvGraphicFramePr>
          <p:nvPr>
            <p:extLst>
              <p:ext uri="{D42A27DB-BD31-4B8C-83A1-F6EECF244321}">
                <p14:modId xmlns:p14="http://schemas.microsoft.com/office/powerpoint/2010/main" val="2251417728"/>
              </p:ext>
            </p:extLst>
          </p:nvPr>
        </p:nvGraphicFramePr>
        <p:xfrm>
          <a:off x="5608800" y="345626"/>
          <a:ext cx="5893200" cy="616674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607328F6-9A0C-6DB6-15EC-18D44B3C8F72}"/>
              </a:ext>
            </a:extLst>
          </p:cNvPr>
          <p:cNvSpPr txBox="1"/>
          <p:nvPr/>
        </p:nvSpPr>
        <p:spPr>
          <a:xfrm>
            <a:off x="6361891" y="5729590"/>
            <a:ext cx="2198449" cy="215444"/>
          </a:xfrm>
          <a:prstGeom prst="rect">
            <a:avLst/>
          </a:prstGeom>
          <a:solidFill>
            <a:schemeClr val="bg1"/>
          </a:solidFill>
        </p:spPr>
        <p:txBody>
          <a:bodyPr wrap="square" rtlCol="0">
            <a:spAutoFit/>
          </a:bodyPr>
          <a:lstStyle/>
          <a:p>
            <a:pPr algn="l"/>
            <a:r>
              <a:rPr lang="fi-FI" sz="800" b="1">
                <a:latin typeface="+mn-lt"/>
              </a:rPr>
              <a:t>Heikko vetovoima – Heikko elinvoima</a:t>
            </a:r>
          </a:p>
        </p:txBody>
      </p:sp>
      <p:sp>
        <p:nvSpPr>
          <p:cNvPr id="7" name="TextBox 6">
            <a:extLst>
              <a:ext uri="{FF2B5EF4-FFF2-40B4-BE49-F238E27FC236}">
                <a16:creationId xmlns:a16="http://schemas.microsoft.com/office/drawing/2014/main" id="{8D6A287E-31B3-E671-A89A-810CC3E156FF}"/>
              </a:ext>
            </a:extLst>
          </p:cNvPr>
          <p:cNvSpPr txBox="1"/>
          <p:nvPr/>
        </p:nvSpPr>
        <p:spPr>
          <a:xfrm>
            <a:off x="8965939" y="5729590"/>
            <a:ext cx="2198449" cy="215444"/>
          </a:xfrm>
          <a:prstGeom prst="rect">
            <a:avLst/>
          </a:prstGeom>
          <a:solidFill>
            <a:schemeClr val="bg1"/>
          </a:solidFill>
        </p:spPr>
        <p:txBody>
          <a:bodyPr wrap="square" rtlCol="0">
            <a:spAutoFit/>
          </a:bodyPr>
          <a:lstStyle/>
          <a:p>
            <a:pPr algn="l"/>
            <a:r>
              <a:rPr lang="fi-FI" sz="800" b="1">
                <a:latin typeface="+mn-lt"/>
              </a:rPr>
              <a:t>Heikko vetovoima – Vahva elinvoima</a:t>
            </a:r>
          </a:p>
        </p:txBody>
      </p:sp>
      <p:sp>
        <p:nvSpPr>
          <p:cNvPr id="8" name="TextBox 7">
            <a:extLst>
              <a:ext uri="{FF2B5EF4-FFF2-40B4-BE49-F238E27FC236}">
                <a16:creationId xmlns:a16="http://schemas.microsoft.com/office/drawing/2014/main" id="{39EB63EE-E8E4-A051-77FA-5199009DD34E}"/>
              </a:ext>
            </a:extLst>
          </p:cNvPr>
          <p:cNvSpPr txBox="1"/>
          <p:nvPr/>
        </p:nvSpPr>
        <p:spPr>
          <a:xfrm>
            <a:off x="6361891" y="836116"/>
            <a:ext cx="2198449" cy="215444"/>
          </a:xfrm>
          <a:prstGeom prst="rect">
            <a:avLst/>
          </a:prstGeom>
          <a:solidFill>
            <a:schemeClr val="bg1"/>
          </a:solidFill>
        </p:spPr>
        <p:txBody>
          <a:bodyPr wrap="square" rtlCol="0">
            <a:spAutoFit/>
          </a:bodyPr>
          <a:lstStyle/>
          <a:p>
            <a:pPr algn="l"/>
            <a:r>
              <a:rPr lang="fi-FI" sz="800" b="1">
                <a:latin typeface="+mn-lt"/>
              </a:rPr>
              <a:t>Vahva vetovoima – Heikko elinvoima</a:t>
            </a:r>
          </a:p>
        </p:txBody>
      </p:sp>
      <p:sp>
        <p:nvSpPr>
          <p:cNvPr id="9" name="TextBox 8">
            <a:extLst>
              <a:ext uri="{FF2B5EF4-FFF2-40B4-BE49-F238E27FC236}">
                <a16:creationId xmlns:a16="http://schemas.microsoft.com/office/drawing/2014/main" id="{7F07526A-CDD9-346B-6EAE-9946B225A541}"/>
              </a:ext>
            </a:extLst>
          </p:cNvPr>
          <p:cNvSpPr txBox="1"/>
          <p:nvPr/>
        </p:nvSpPr>
        <p:spPr>
          <a:xfrm>
            <a:off x="9069978" y="836116"/>
            <a:ext cx="2094410" cy="215444"/>
          </a:xfrm>
          <a:prstGeom prst="rect">
            <a:avLst/>
          </a:prstGeom>
          <a:solidFill>
            <a:schemeClr val="bg1"/>
          </a:solidFill>
        </p:spPr>
        <p:txBody>
          <a:bodyPr wrap="square" rtlCol="0">
            <a:spAutoFit/>
          </a:bodyPr>
          <a:lstStyle/>
          <a:p>
            <a:pPr algn="l"/>
            <a:r>
              <a:rPr lang="fi-FI" sz="800" b="1">
                <a:latin typeface="+mn-lt"/>
              </a:rPr>
              <a:t>Vahva vetovoima – Vahva elinvoima</a:t>
            </a:r>
          </a:p>
        </p:txBody>
      </p:sp>
    </p:spTree>
    <p:extLst>
      <p:ext uri="{BB962C8B-B14F-4D97-AF65-F5344CB8AC3E}">
        <p14:creationId xmlns:p14="http://schemas.microsoft.com/office/powerpoint/2010/main" val="1226914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281AD-81B2-D3B3-46FE-E6A115A4B0BA}"/>
            </a:ext>
          </a:extLst>
        </p:cNvPr>
        <p:cNvGrpSpPr/>
        <p:nvPr/>
      </p:nvGrpSpPr>
      <p:grpSpPr>
        <a:xfrm>
          <a:off x="0" y="0"/>
          <a:ext cx="0" cy="0"/>
          <a:chOff x="0" y="0"/>
          <a:chExt cx="0" cy="0"/>
        </a:xfrm>
      </p:grpSpPr>
      <p:sp>
        <p:nvSpPr>
          <p:cNvPr id="2" name="Tekstin paikkamerkki 3">
            <a:extLst>
              <a:ext uri="{FF2B5EF4-FFF2-40B4-BE49-F238E27FC236}">
                <a16:creationId xmlns:a16="http://schemas.microsoft.com/office/drawing/2014/main" id="{3002B664-C037-2318-53C3-6F218CD6DC91}"/>
              </a:ext>
            </a:extLst>
          </p:cNvPr>
          <p:cNvSpPr txBox="1">
            <a:spLocks/>
          </p:cNvSpPr>
          <p:nvPr/>
        </p:nvSpPr>
        <p:spPr>
          <a:xfrm>
            <a:off x="403432" y="1770434"/>
            <a:ext cx="4946591" cy="42821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400" b="0" i="0" u="none" strike="noStrike" kern="1200" cap="none" spc="0" normalizeH="0" baseline="0" noProof="0">
                <a:ln>
                  <a:noFill/>
                </a:ln>
                <a:solidFill>
                  <a:sysClr val="windowText" lastClr="000000"/>
                </a:solidFill>
                <a:effectLst/>
                <a:uLnTx/>
                <a:uFillTx/>
                <a:ea typeface="+mn-ea"/>
                <a:cs typeface="+mn-cs"/>
              </a:rPr>
              <a:t>Kaikki Manner-Suomen kunnat on sijoitettu elin-voima- sekä veto- ja pitovoimaindeksin perusteella yhteiseen </a:t>
            </a:r>
            <a:r>
              <a:rPr kumimoji="0" lang="fi-FI" sz="1400" b="1" i="0" u="none" strike="noStrike" kern="1200" cap="none" spc="0" normalizeH="0" baseline="0" noProof="0">
                <a:ln>
                  <a:noFill/>
                </a:ln>
                <a:solidFill>
                  <a:sysClr val="windowText" lastClr="000000"/>
                </a:solidFill>
                <a:effectLst/>
                <a:uLnTx/>
                <a:uFillTx/>
                <a:ea typeface="+mn-ea"/>
                <a:cs typeface="+mn-cs"/>
              </a:rPr>
              <a:t>nelikenttään liittyvään koordinaatistoon.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400" b="1" i="0" u="none" strike="noStrike" kern="1200" cap="none" spc="0" normalizeH="0" baseline="0" noProof="0">
                <a:ln>
                  <a:noFill/>
                </a:ln>
                <a:solidFill>
                  <a:sysClr val="windowText" lastClr="000000"/>
                </a:solidFill>
                <a:effectLst/>
                <a:uLnTx/>
                <a:uFillTx/>
                <a:ea typeface="+mn-ea"/>
                <a:cs typeface="+mn-cs"/>
              </a:rPr>
              <a:t>Vahvan elin-, veto- ja pitovoiman kenttään </a:t>
            </a:r>
            <a:r>
              <a:rPr kumimoji="0" lang="fi-FI" sz="1400" b="0" i="0" u="none" strike="noStrike" kern="1200" cap="none" spc="0" normalizeH="0" baseline="0" noProof="0">
                <a:ln>
                  <a:noFill/>
                </a:ln>
                <a:solidFill>
                  <a:sysClr val="windowText" lastClr="000000"/>
                </a:solidFill>
                <a:effectLst/>
                <a:uLnTx/>
                <a:uFillTx/>
                <a:ea typeface="+mn-ea"/>
                <a:cs typeface="+mn-cs"/>
              </a:rPr>
              <a:t>ovat keskittyneet pääosin suuret kaupungit ja osa keskisuurista kaupungeista sekä suurten kaupunkien kehyskuntia. Myönteisiä poikkeuksia ovat mm. Kolari, Kittilä, Inari</a:t>
            </a:r>
            <a:r>
              <a:rPr lang="fi-FI" sz="1400">
                <a:solidFill>
                  <a:sysClr val="windowText" lastClr="000000"/>
                </a:solidFill>
              </a:rPr>
              <a:t> ja</a:t>
            </a:r>
            <a:r>
              <a:rPr kumimoji="0" lang="fi-FI" sz="1400" b="0" i="0" u="none" strike="noStrike" kern="1200" cap="none" spc="0" normalizeH="0" baseline="0" noProof="0">
                <a:ln>
                  <a:noFill/>
                </a:ln>
                <a:solidFill>
                  <a:sysClr val="windowText" lastClr="000000"/>
                </a:solidFill>
                <a:effectLst/>
                <a:uLnTx/>
                <a:uFillTx/>
                <a:ea typeface="+mn-ea"/>
                <a:cs typeface="+mn-cs"/>
              </a:rPr>
              <a:t> Luoto.</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400" b="0" i="0" u="none" strike="noStrike" kern="1200" cap="none" spc="0" normalizeH="0" baseline="0" noProof="0">
                <a:ln>
                  <a:noFill/>
                </a:ln>
                <a:solidFill>
                  <a:sysClr val="windowText" lastClr="000000"/>
                </a:solidFill>
                <a:effectLst/>
                <a:uLnTx/>
                <a:uFillTx/>
                <a:ea typeface="+mn-ea"/>
                <a:cs typeface="+mn-cs"/>
              </a:rPr>
              <a:t>Toisessa ääripäässä eli </a:t>
            </a:r>
            <a:r>
              <a:rPr kumimoji="0" lang="fi-FI" sz="1400" b="1" i="0" u="none" strike="noStrike" kern="1200" cap="none" spc="0" normalizeH="0" baseline="0" noProof="0">
                <a:ln>
                  <a:noFill/>
                </a:ln>
                <a:solidFill>
                  <a:sysClr val="windowText" lastClr="000000"/>
                </a:solidFill>
                <a:effectLst/>
                <a:uLnTx/>
                <a:uFillTx/>
                <a:ea typeface="+mn-ea"/>
                <a:cs typeface="+mn-cs"/>
              </a:rPr>
              <a:t>heikon elin-, veto- ja pito-voimakentän kenttään </a:t>
            </a:r>
            <a:r>
              <a:rPr kumimoji="0" lang="fi-FI" sz="1400" b="0" i="0" u="none" strike="noStrike" kern="1200" cap="none" spc="0" normalizeH="0" baseline="0" noProof="0">
                <a:ln>
                  <a:noFill/>
                </a:ln>
                <a:solidFill>
                  <a:sysClr val="windowText" lastClr="000000"/>
                </a:solidFill>
                <a:effectLst/>
                <a:uLnTx/>
                <a:uFillTx/>
                <a:ea typeface="+mn-ea"/>
                <a:cs typeface="+mn-cs"/>
              </a:rPr>
              <a:t>ovat keskittyneet pääosin pieniä alle 5 000 ja alle 10 000 asukkaan kuntia sekä 10 000 – 24 999 asukkaan kuntia.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400" b="1" i="0" u="none" strike="noStrike" kern="1200" cap="none" spc="0" normalizeH="0" baseline="0" noProof="0">
                <a:ln>
                  <a:noFill/>
                </a:ln>
                <a:solidFill>
                  <a:sysClr val="windowText" lastClr="000000"/>
                </a:solidFill>
                <a:effectLst/>
                <a:uLnTx/>
                <a:uFillTx/>
                <a:ea typeface="+mn-ea"/>
                <a:cs typeface="+mn-cs"/>
              </a:rPr>
              <a:t>Vahvan elinvoiman ja heikon vetovoiman ken-tässä </a:t>
            </a:r>
            <a:r>
              <a:rPr kumimoji="0" lang="fi-FI" sz="1400" b="0" i="0" u="none" strike="noStrike" kern="1200" cap="none" spc="0" normalizeH="0" baseline="0" noProof="0">
                <a:ln>
                  <a:noFill/>
                </a:ln>
                <a:solidFill>
                  <a:sysClr val="windowText" lastClr="000000"/>
                </a:solidFill>
                <a:effectLst/>
                <a:uLnTx/>
                <a:uFillTx/>
                <a:ea typeface="+mn-ea"/>
                <a:cs typeface="+mn-cs"/>
              </a:rPr>
              <a:t>on runsaasti seutukaupunkeja ja niin sanottuja toisen asteen kehyskuntia, jotka eivät sijaitse suurten tai keskisuurten kaupunkien välittömässä läheisyydessä.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1400" b="0" i="0" u="none" strike="noStrike" kern="1200" cap="none" spc="0" normalizeH="0" baseline="0" noProof="0">
                <a:ln>
                  <a:noFill/>
                </a:ln>
                <a:solidFill>
                  <a:sysClr val="windowText" lastClr="000000"/>
                </a:solidFill>
                <a:effectLst/>
                <a:uLnTx/>
                <a:uFillTx/>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1400"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1400" b="0" i="0" u="none" strike="noStrike" kern="1200" cap="none" spc="0" normalizeH="0" baseline="0" noProof="0">
              <a:ln>
                <a:noFill/>
              </a:ln>
              <a:solidFill>
                <a:sysClr val="windowText" lastClr="000000"/>
              </a:solidFill>
              <a:effectLst/>
              <a:uLnTx/>
              <a:uFillTx/>
              <a:ea typeface="+mn-ea"/>
              <a:cs typeface="+mn-cs"/>
            </a:endParaRPr>
          </a:p>
        </p:txBody>
      </p:sp>
      <p:sp>
        <p:nvSpPr>
          <p:cNvPr id="4" name="Otsikko 7">
            <a:extLst>
              <a:ext uri="{FF2B5EF4-FFF2-40B4-BE49-F238E27FC236}">
                <a16:creationId xmlns:a16="http://schemas.microsoft.com/office/drawing/2014/main" id="{DE1E570D-FABC-BDE1-F48B-DF76591307D1}"/>
              </a:ext>
            </a:extLst>
          </p:cNvPr>
          <p:cNvSpPr txBox="1">
            <a:spLocks/>
          </p:cNvSpPr>
          <p:nvPr/>
        </p:nvSpPr>
        <p:spPr>
          <a:xfrm>
            <a:off x="403432" y="457200"/>
            <a:ext cx="4946591" cy="11887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i-FI" sz="2400"/>
              <a:t>KUNNAT NELIKENTÄSSÄ EVP-KOKONAISINDEKSIN JA KUNTAKOON PERUSTEELLA</a:t>
            </a:r>
          </a:p>
        </p:txBody>
      </p:sp>
      <p:sp>
        <p:nvSpPr>
          <p:cNvPr id="5" name="Tekstin paikkamerkki 3">
            <a:extLst>
              <a:ext uri="{FF2B5EF4-FFF2-40B4-BE49-F238E27FC236}">
                <a16:creationId xmlns:a16="http://schemas.microsoft.com/office/drawing/2014/main" id="{30A93F69-79B0-54C0-A1B1-FBAB393357D3}"/>
              </a:ext>
            </a:extLst>
          </p:cNvPr>
          <p:cNvSpPr txBox="1">
            <a:spLocks/>
          </p:cNvSpPr>
          <p:nvPr/>
        </p:nvSpPr>
        <p:spPr>
          <a:xfrm>
            <a:off x="185493" y="6453107"/>
            <a:ext cx="11125767" cy="3651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indent="0">
              <a:spcBef>
                <a:spcPts val="0"/>
              </a:spcBef>
              <a:spcAft>
                <a:spcPts val="300"/>
              </a:spcAft>
              <a:buClr>
                <a:srgbClr val="000000"/>
              </a:buClr>
              <a:buFont typeface="Arial"/>
              <a:buNone/>
              <a:defRPr/>
            </a:pPr>
            <a:r>
              <a:rPr lang="fi-FI" sz="1200" kern="0">
                <a:solidFill>
                  <a:srgbClr val="000000"/>
                </a:solidFill>
              </a:rPr>
              <a:t>Lähde: FCG/MDI:n EVP-indeksi 2025</a:t>
            </a:r>
          </a:p>
        </p:txBody>
      </p:sp>
      <p:graphicFrame>
        <p:nvGraphicFramePr>
          <p:cNvPr id="6" name="Chart 5">
            <a:extLst>
              <a:ext uri="{FF2B5EF4-FFF2-40B4-BE49-F238E27FC236}">
                <a16:creationId xmlns:a16="http://schemas.microsoft.com/office/drawing/2014/main" id="{237C944C-20FA-46FA-A7CD-A1C619429F8E}"/>
              </a:ext>
            </a:extLst>
          </p:cNvPr>
          <p:cNvGraphicFramePr>
            <a:graphicFrameLocks/>
          </p:cNvGraphicFramePr>
          <p:nvPr>
            <p:extLst>
              <p:ext uri="{D42A27DB-BD31-4B8C-83A1-F6EECF244321}">
                <p14:modId xmlns:p14="http://schemas.microsoft.com/office/powerpoint/2010/main" val="731598252"/>
              </p:ext>
            </p:extLst>
          </p:nvPr>
        </p:nvGraphicFramePr>
        <p:xfrm>
          <a:off x="5608800" y="345626"/>
          <a:ext cx="5893200" cy="616674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2A9D458B-9172-B45B-DF00-82A496855F30}"/>
              </a:ext>
            </a:extLst>
          </p:cNvPr>
          <p:cNvSpPr txBox="1"/>
          <p:nvPr/>
        </p:nvSpPr>
        <p:spPr>
          <a:xfrm>
            <a:off x="6361891" y="5436325"/>
            <a:ext cx="2198449" cy="215444"/>
          </a:xfrm>
          <a:prstGeom prst="rect">
            <a:avLst/>
          </a:prstGeom>
          <a:solidFill>
            <a:schemeClr val="bg1"/>
          </a:solidFill>
        </p:spPr>
        <p:txBody>
          <a:bodyPr wrap="square" rtlCol="0">
            <a:spAutoFit/>
          </a:bodyPr>
          <a:lstStyle/>
          <a:p>
            <a:pPr algn="l"/>
            <a:r>
              <a:rPr lang="fi-FI" sz="800" b="1">
                <a:latin typeface="+mn-lt"/>
              </a:rPr>
              <a:t>Heikko vetovoima – Heikko elinvoima</a:t>
            </a:r>
          </a:p>
        </p:txBody>
      </p:sp>
      <p:sp>
        <p:nvSpPr>
          <p:cNvPr id="7" name="TextBox 6">
            <a:extLst>
              <a:ext uri="{FF2B5EF4-FFF2-40B4-BE49-F238E27FC236}">
                <a16:creationId xmlns:a16="http://schemas.microsoft.com/office/drawing/2014/main" id="{A941B1B5-3E26-2966-07E4-79FBB30BFE4B}"/>
              </a:ext>
            </a:extLst>
          </p:cNvPr>
          <p:cNvSpPr txBox="1"/>
          <p:nvPr/>
        </p:nvSpPr>
        <p:spPr>
          <a:xfrm>
            <a:off x="8965939" y="5436325"/>
            <a:ext cx="2198449" cy="215444"/>
          </a:xfrm>
          <a:prstGeom prst="rect">
            <a:avLst/>
          </a:prstGeom>
          <a:solidFill>
            <a:schemeClr val="bg1"/>
          </a:solidFill>
        </p:spPr>
        <p:txBody>
          <a:bodyPr wrap="square" rtlCol="0">
            <a:spAutoFit/>
          </a:bodyPr>
          <a:lstStyle/>
          <a:p>
            <a:pPr algn="l"/>
            <a:r>
              <a:rPr lang="fi-FI" sz="800" b="1">
                <a:latin typeface="+mn-lt"/>
              </a:rPr>
              <a:t>Heikko vetovoima – Vahva elinvoima</a:t>
            </a:r>
          </a:p>
        </p:txBody>
      </p:sp>
      <p:sp>
        <p:nvSpPr>
          <p:cNvPr id="8" name="TextBox 7">
            <a:extLst>
              <a:ext uri="{FF2B5EF4-FFF2-40B4-BE49-F238E27FC236}">
                <a16:creationId xmlns:a16="http://schemas.microsoft.com/office/drawing/2014/main" id="{99849153-4D96-0A30-EF27-EE0F8FB7A739}"/>
              </a:ext>
            </a:extLst>
          </p:cNvPr>
          <p:cNvSpPr txBox="1"/>
          <p:nvPr/>
        </p:nvSpPr>
        <p:spPr>
          <a:xfrm>
            <a:off x="6361891" y="836116"/>
            <a:ext cx="2198449" cy="215444"/>
          </a:xfrm>
          <a:prstGeom prst="rect">
            <a:avLst/>
          </a:prstGeom>
          <a:solidFill>
            <a:schemeClr val="bg1"/>
          </a:solidFill>
        </p:spPr>
        <p:txBody>
          <a:bodyPr wrap="square" rtlCol="0">
            <a:spAutoFit/>
          </a:bodyPr>
          <a:lstStyle/>
          <a:p>
            <a:pPr algn="l"/>
            <a:r>
              <a:rPr lang="fi-FI" sz="800" b="1">
                <a:latin typeface="+mn-lt"/>
              </a:rPr>
              <a:t>Vahva vetovoima – Heikko elinvoima</a:t>
            </a:r>
          </a:p>
        </p:txBody>
      </p:sp>
      <p:sp>
        <p:nvSpPr>
          <p:cNvPr id="9" name="TextBox 8">
            <a:extLst>
              <a:ext uri="{FF2B5EF4-FFF2-40B4-BE49-F238E27FC236}">
                <a16:creationId xmlns:a16="http://schemas.microsoft.com/office/drawing/2014/main" id="{42D35386-4BC6-D652-28A6-CB87CCB8E657}"/>
              </a:ext>
            </a:extLst>
          </p:cNvPr>
          <p:cNvSpPr txBox="1"/>
          <p:nvPr/>
        </p:nvSpPr>
        <p:spPr>
          <a:xfrm>
            <a:off x="8965939" y="836116"/>
            <a:ext cx="2198449" cy="215444"/>
          </a:xfrm>
          <a:prstGeom prst="rect">
            <a:avLst/>
          </a:prstGeom>
          <a:solidFill>
            <a:schemeClr val="bg1"/>
          </a:solidFill>
        </p:spPr>
        <p:txBody>
          <a:bodyPr wrap="square" rtlCol="0">
            <a:spAutoFit/>
          </a:bodyPr>
          <a:lstStyle/>
          <a:p>
            <a:pPr algn="l"/>
            <a:r>
              <a:rPr lang="fi-FI" sz="800" b="1">
                <a:latin typeface="+mn-lt"/>
              </a:rPr>
              <a:t>Vahva vetovoima – Vahva elinvoima</a:t>
            </a:r>
          </a:p>
        </p:txBody>
      </p:sp>
    </p:spTree>
    <p:extLst>
      <p:ext uri="{BB962C8B-B14F-4D97-AF65-F5344CB8AC3E}">
        <p14:creationId xmlns:p14="http://schemas.microsoft.com/office/powerpoint/2010/main" val="2675077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4E052-72EF-1A37-FFF8-2467F63CDEB0}"/>
            </a:ext>
          </a:extLst>
        </p:cNvPr>
        <p:cNvGrpSpPr/>
        <p:nvPr/>
      </p:nvGrpSpPr>
      <p:grpSpPr>
        <a:xfrm>
          <a:off x="0" y="0"/>
          <a:ext cx="0" cy="0"/>
          <a:chOff x="0" y="0"/>
          <a:chExt cx="0" cy="0"/>
        </a:xfrm>
      </p:grpSpPr>
      <p:sp>
        <p:nvSpPr>
          <p:cNvPr id="2" name="Tekstin paikkamerkki 3">
            <a:extLst>
              <a:ext uri="{FF2B5EF4-FFF2-40B4-BE49-F238E27FC236}">
                <a16:creationId xmlns:a16="http://schemas.microsoft.com/office/drawing/2014/main" id="{7D7BA501-7F81-1718-1727-574A6D2D038B}"/>
              </a:ext>
            </a:extLst>
          </p:cNvPr>
          <p:cNvSpPr txBox="1">
            <a:spLocks/>
          </p:cNvSpPr>
          <p:nvPr/>
        </p:nvSpPr>
        <p:spPr>
          <a:xfrm>
            <a:off x="403432" y="1770434"/>
            <a:ext cx="4946591" cy="42821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400" b="0" i="0" u="none" strike="noStrike" kern="1200" cap="none" spc="0" normalizeH="0" baseline="0" noProof="0">
                <a:ln>
                  <a:noFill/>
                </a:ln>
                <a:solidFill>
                  <a:sysClr val="windowText" lastClr="000000"/>
                </a:solidFill>
                <a:effectLst/>
                <a:uLnTx/>
                <a:uFillTx/>
                <a:ea typeface="+mn-ea"/>
                <a:cs typeface="+mn-cs"/>
              </a:rPr>
              <a:t>Koordinaatistoon on sijoitettu kaikki yli 50 000 asukkaan kaupungit, joita on yhteensä 21 (C21-kaupungit)</a:t>
            </a:r>
            <a:endParaRPr kumimoji="0" lang="fi-FI" sz="1400" b="1" i="0" u="none" strike="noStrike" kern="1200" cap="none" spc="0" normalizeH="0" baseline="0" noProof="0">
              <a:ln>
                <a:noFill/>
              </a:ln>
              <a:solidFill>
                <a:sysClr val="windowText" lastClr="000000"/>
              </a:solidFill>
              <a:effectLst/>
              <a:uLnTx/>
              <a:uFillTx/>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400" b="1" i="0" u="none" strike="noStrike" kern="1200" cap="none" spc="0" normalizeH="0" baseline="0" noProof="0">
                <a:ln>
                  <a:noFill/>
                </a:ln>
                <a:solidFill>
                  <a:sysClr val="windowText" lastClr="000000"/>
                </a:solidFill>
                <a:effectLst/>
                <a:uLnTx/>
                <a:uFillTx/>
                <a:ea typeface="+mn-ea"/>
                <a:cs typeface="+mn-cs"/>
              </a:rPr>
              <a:t>Vahvan elinvoiman sekä vahvan veto- ja pito-voiman kentässä </a:t>
            </a:r>
            <a:r>
              <a:rPr kumimoji="0" lang="fi-FI" sz="1400" b="0" i="0" u="none" strike="noStrike" kern="1200" cap="none" spc="0" normalizeH="0" baseline="0" noProof="0">
                <a:ln>
                  <a:noFill/>
                </a:ln>
                <a:solidFill>
                  <a:sysClr val="windowText" lastClr="000000"/>
                </a:solidFill>
                <a:effectLst/>
                <a:uLnTx/>
                <a:uFillTx/>
                <a:ea typeface="+mn-ea"/>
                <a:cs typeface="+mn-cs"/>
              </a:rPr>
              <a:t>on 14 kaupunkia. Elinvoima-indeksin kärjessä ovat Helsinki, Espoo ja Porvoo sekä veto- ja pitovoimaindeksin Espoo, Tampere ja Turku</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400" b="1" i="0" u="none" strike="noStrike" kern="1200" cap="none" spc="0" normalizeH="0" baseline="0" noProof="0">
                <a:ln>
                  <a:noFill/>
                </a:ln>
                <a:solidFill>
                  <a:sysClr val="windowText" lastClr="000000"/>
                </a:solidFill>
                <a:effectLst/>
                <a:uLnTx/>
                <a:uFillTx/>
                <a:ea typeface="+mn-ea"/>
                <a:cs typeface="+mn-cs"/>
              </a:rPr>
              <a:t>Heikon elinvoiman sekä heikon veto- ja pitovoiman kentässä </a:t>
            </a:r>
            <a:r>
              <a:rPr kumimoji="0" lang="fi-FI" sz="1400" b="0" i="0" u="none" strike="noStrike" kern="1200" cap="none" spc="0" normalizeH="0" baseline="0" noProof="0">
                <a:ln>
                  <a:noFill/>
                </a:ln>
                <a:solidFill>
                  <a:sysClr val="windowText" lastClr="000000"/>
                </a:solidFill>
                <a:effectLst/>
                <a:uLnTx/>
                <a:uFillTx/>
                <a:ea typeface="+mn-ea"/>
                <a:cs typeface="+mn-cs"/>
              </a:rPr>
              <a:t>on kolme kaupunkia: Kotka, Kouvola ja Pori</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400" b="1" i="0" u="none" strike="noStrike" kern="1200" cap="none" spc="0" normalizeH="0" baseline="0" noProof="0">
                <a:ln>
                  <a:noFill/>
                </a:ln>
                <a:solidFill>
                  <a:sysClr val="windowText" lastClr="000000"/>
                </a:solidFill>
                <a:effectLst/>
                <a:uLnTx/>
                <a:uFillTx/>
                <a:ea typeface="+mn-ea"/>
                <a:cs typeface="+mn-cs"/>
              </a:rPr>
              <a:t>Heikon elinvoiman sekä vahvan veto- ja pitovoiman kentässä </a:t>
            </a:r>
            <a:r>
              <a:rPr kumimoji="0" lang="fi-FI" sz="1400" b="0" i="0" u="none" strike="noStrike" kern="1200" cap="none" spc="0" normalizeH="0" baseline="0" noProof="0">
                <a:ln>
                  <a:noFill/>
                </a:ln>
                <a:solidFill>
                  <a:sysClr val="windowText" lastClr="000000"/>
                </a:solidFill>
                <a:effectLst/>
                <a:uLnTx/>
                <a:uFillTx/>
                <a:ea typeface="+mn-ea"/>
                <a:cs typeface="+mn-cs"/>
              </a:rPr>
              <a:t>on kaksi kaupunkia: Joensuu ja Lahti</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400" b="1" i="0" u="none" strike="noStrike" kern="1200" cap="none" spc="0" normalizeH="0" baseline="0" noProof="0">
                <a:ln>
                  <a:noFill/>
                </a:ln>
                <a:solidFill>
                  <a:sysClr val="windowText" lastClr="000000"/>
                </a:solidFill>
                <a:effectLst/>
                <a:uLnTx/>
                <a:uFillTx/>
                <a:ea typeface="+mn-ea"/>
                <a:cs typeface="+mn-cs"/>
              </a:rPr>
              <a:t>Vahvan elinvoiman sekä heikon veto- ja pitovoiman kentässä</a:t>
            </a:r>
            <a:r>
              <a:rPr kumimoji="0" lang="fi-FI" sz="1400" b="0" i="0" u="none" strike="noStrike" kern="1200" cap="none" spc="0" normalizeH="0" baseline="0" noProof="0">
                <a:ln>
                  <a:noFill/>
                </a:ln>
                <a:solidFill>
                  <a:sysClr val="windowText" lastClr="000000"/>
                </a:solidFill>
                <a:effectLst/>
                <a:uLnTx/>
                <a:uFillTx/>
                <a:ea typeface="+mn-ea"/>
                <a:cs typeface="+mn-cs"/>
              </a:rPr>
              <a:t> </a:t>
            </a:r>
            <a:r>
              <a:rPr lang="fi-FI" sz="1400">
                <a:solidFill>
                  <a:sysClr val="windowText" lastClr="000000"/>
                </a:solidFill>
              </a:rPr>
              <a:t>on kaksi kaupunkia: Mikkeli ja Salo.</a:t>
            </a:r>
            <a:endParaRPr kumimoji="0" lang="fi-FI" sz="1400"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1400" b="0" i="0" u="none" strike="noStrike" kern="1200" cap="none" spc="0" normalizeH="0" baseline="0" noProof="0">
                <a:ln>
                  <a:noFill/>
                </a:ln>
                <a:solidFill>
                  <a:sysClr val="windowText" lastClr="000000"/>
                </a:solidFill>
                <a:effectLst/>
                <a:uLnTx/>
                <a:uFillTx/>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1400"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1400" b="0" i="0" u="none" strike="noStrike" kern="1200" cap="none" spc="0" normalizeH="0" baseline="0" noProof="0">
              <a:ln>
                <a:noFill/>
              </a:ln>
              <a:solidFill>
                <a:sysClr val="windowText" lastClr="000000"/>
              </a:solidFill>
              <a:effectLst/>
              <a:uLnTx/>
              <a:uFillTx/>
              <a:ea typeface="+mn-ea"/>
              <a:cs typeface="+mn-cs"/>
            </a:endParaRPr>
          </a:p>
        </p:txBody>
      </p:sp>
      <p:sp>
        <p:nvSpPr>
          <p:cNvPr id="4" name="Otsikko 7">
            <a:extLst>
              <a:ext uri="{FF2B5EF4-FFF2-40B4-BE49-F238E27FC236}">
                <a16:creationId xmlns:a16="http://schemas.microsoft.com/office/drawing/2014/main" id="{6597A5C2-0224-2B67-1264-5B71D4D0ADE2}"/>
              </a:ext>
            </a:extLst>
          </p:cNvPr>
          <p:cNvSpPr txBox="1">
            <a:spLocks/>
          </p:cNvSpPr>
          <p:nvPr/>
        </p:nvSpPr>
        <p:spPr>
          <a:xfrm>
            <a:off x="403432" y="457200"/>
            <a:ext cx="4946591" cy="11887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i-FI" sz="3000"/>
              <a:t>YLI 50 000 ASUKKAAN KUNTIEN NELIKENTTÄ</a:t>
            </a:r>
          </a:p>
        </p:txBody>
      </p:sp>
      <p:sp>
        <p:nvSpPr>
          <p:cNvPr id="5" name="Tekstin paikkamerkki 3">
            <a:extLst>
              <a:ext uri="{FF2B5EF4-FFF2-40B4-BE49-F238E27FC236}">
                <a16:creationId xmlns:a16="http://schemas.microsoft.com/office/drawing/2014/main" id="{EBD9C3CF-424F-7540-9EE7-846557266613}"/>
              </a:ext>
            </a:extLst>
          </p:cNvPr>
          <p:cNvSpPr txBox="1">
            <a:spLocks/>
          </p:cNvSpPr>
          <p:nvPr/>
        </p:nvSpPr>
        <p:spPr>
          <a:xfrm>
            <a:off x="185493" y="6453107"/>
            <a:ext cx="11125767" cy="3651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indent="0">
              <a:spcBef>
                <a:spcPts val="0"/>
              </a:spcBef>
              <a:spcAft>
                <a:spcPts val="300"/>
              </a:spcAft>
              <a:buClr>
                <a:srgbClr val="000000"/>
              </a:buClr>
              <a:buFont typeface="Arial"/>
              <a:buNone/>
              <a:defRPr/>
            </a:pPr>
            <a:r>
              <a:rPr lang="fi-FI" sz="1200" kern="0">
                <a:solidFill>
                  <a:srgbClr val="000000"/>
                </a:solidFill>
              </a:rPr>
              <a:t>Lähde: FCG/MDI:n EVP-indeksi 2025</a:t>
            </a:r>
          </a:p>
        </p:txBody>
      </p:sp>
      <p:graphicFrame>
        <p:nvGraphicFramePr>
          <p:cNvPr id="6" name="Chart 5">
            <a:extLst>
              <a:ext uri="{FF2B5EF4-FFF2-40B4-BE49-F238E27FC236}">
                <a16:creationId xmlns:a16="http://schemas.microsoft.com/office/drawing/2014/main" id="{84AB42AA-0BD4-4886-9B85-3EE7F74FD04C}"/>
              </a:ext>
            </a:extLst>
          </p:cNvPr>
          <p:cNvGraphicFramePr>
            <a:graphicFrameLocks/>
          </p:cNvGraphicFramePr>
          <p:nvPr>
            <p:extLst>
              <p:ext uri="{D42A27DB-BD31-4B8C-83A1-F6EECF244321}">
                <p14:modId xmlns:p14="http://schemas.microsoft.com/office/powerpoint/2010/main" val="3677101447"/>
              </p:ext>
            </p:extLst>
          </p:nvPr>
        </p:nvGraphicFramePr>
        <p:xfrm>
          <a:off x="5608800" y="345626"/>
          <a:ext cx="5893200" cy="616674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183FB86F-9283-BFAD-B487-B64527A1E0F0}"/>
              </a:ext>
            </a:extLst>
          </p:cNvPr>
          <p:cNvSpPr txBox="1"/>
          <p:nvPr/>
        </p:nvSpPr>
        <p:spPr>
          <a:xfrm>
            <a:off x="6361891" y="5729590"/>
            <a:ext cx="2198449" cy="215444"/>
          </a:xfrm>
          <a:prstGeom prst="rect">
            <a:avLst/>
          </a:prstGeom>
          <a:solidFill>
            <a:schemeClr val="bg1"/>
          </a:solidFill>
        </p:spPr>
        <p:txBody>
          <a:bodyPr wrap="square" rtlCol="0">
            <a:spAutoFit/>
          </a:bodyPr>
          <a:lstStyle/>
          <a:p>
            <a:pPr algn="l"/>
            <a:r>
              <a:rPr lang="fi-FI" sz="800" b="1">
                <a:latin typeface="+mn-lt"/>
              </a:rPr>
              <a:t>Heikko vetovoima – Heikko elinvoima</a:t>
            </a:r>
          </a:p>
        </p:txBody>
      </p:sp>
      <p:sp>
        <p:nvSpPr>
          <p:cNvPr id="7" name="TextBox 6">
            <a:extLst>
              <a:ext uri="{FF2B5EF4-FFF2-40B4-BE49-F238E27FC236}">
                <a16:creationId xmlns:a16="http://schemas.microsoft.com/office/drawing/2014/main" id="{0E2F388C-23FB-D526-52B4-F9590D9F5EE9}"/>
              </a:ext>
            </a:extLst>
          </p:cNvPr>
          <p:cNvSpPr txBox="1"/>
          <p:nvPr/>
        </p:nvSpPr>
        <p:spPr>
          <a:xfrm>
            <a:off x="8965939" y="5729590"/>
            <a:ext cx="2198449" cy="215444"/>
          </a:xfrm>
          <a:prstGeom prst="rect">
            <a:avLst/>
          </a:prstGeom>
          <a:solidFill>
            <a:schemeClr val="bg1"/>
          </a:solidFill>
        </p:spPr>
        <p:txBody>
          <a:bodyPr wrap="square" rtlCol="0">
            <a:spAutoFit/>
          </a:bodyPr>
          <a:lstStyle/>
          <a:p>
            <a:pPr algn="l"/>
            <a:r>
              <a:rPr lang="fi-FI" sz="800" b="1">
                <a:latin typeface="+mn-lt"/>
              </a:rPr>
              <a:t>Heikko vetovoima – Vahva elinvoima</a:t>
            </a:r>
          </a:p>
        </p:txBody>
      </p:sp>
      <p:sp>
        <p:nvSpPr>
          <p:cNvPr id="8" name="TextBox 7">
            <a:extLst>
              <a:ext uri="{FF2B5EF4-FFF2-40B4-BE49-F238E27FC236}">
                <a16:creationId xmlns:a16="http://schemas.microsoft.com/office/drawing/2014/main" id="{D9FD71F8-4B53-0B9C-FB39-648C08FBB7EE}"/>
              </a:ext>
            </a:extLst>
          </p:cNvPr>
          <p:cNvSpPr txBox="1"/>
          <p:nvPr/>
        </p:nvSpPr>
        <p:spPr>
          <a:xfrm>
            <a:off x="6361891" y="836116"/>
            <a:ext cx="2198449" cy="215444"/>
          </a:xfrm>
          <a:prstGeom prst="rect">
            <a:avLst/>
          </a:prstGeom>
          <a:solidFill>
            <a:schemeClr val="bg1"/>
          </a:solidFill>
        </p:spPr>
        <p:txBody>
          <a:bodyPr wrap="square" rtlCol="0">
            <a:spAutoFit/>
          </a:bodyPr>
          <a:lstStyle/>
          <a:p>
            <a:pPr algn="l"/>
            <a:r>
              <a:rPr lang="fi-FI" sz="800" b="1">
                <a:latin typeface="+mn-lt"/>
              </a:rPr>
              <a:t>Vahva vetovoima – Heikko elinvoima</a:t>
            </a:r>
          </a:p>
        </p:txBody>
      </p:sp>
      <p:sp>
        <p:nvSpPr>
          <p:cNvPr id="9" name="TextBox 8">
            <a:extLst>
              <a:ext uri="{FF2B5EF4-FFF2-40B4-BE49-F238E27FC236}">
                <a16:creationId xmlns:a16="http://schemas.microsoft.com/office/drawing/2014/main" id="{811F6E4B-A576-982C-859B-38026A305753}"/>
              </a:ext>
            </a:extLst>
          </p:cNvPr>
          <p:cNvSpPr txBox="1"/>
          <p:nvPr/>
        </p:nvSpPr>
        <p:spPr>
          <a:xfrm>
            <a:off x="9069978" y="836116"/>
            <a:ext cx="2094410" cy="215444"/>
          </a:xfrm>
          <a:prstGeom prst="rect">
            <a:avLst/>
          </a:prstGeom>
          <a:solidFill>
            <a:schemeClr val="bg1"/>
          </a:solidFill>
        </p:spPr>
        <p:txBody>
          <a:bodyPr wrap="square" rtlCol="0">
            <a:spAutoFit/>
          </a:bodyPr>
          <a:lstStyle/>
          <a:p>
            <a:pPr algn="l"/>
            <a:r>
              <a:rPr lang="fi-FI" sz="800" b="1">
                <a:latin typeface="+mn-lt"/>
              </a:rPr>
              <a:t>Vahva vetovoima – Vahva elinvoima</a:t>
            </a:r>
          </a:p>
        </p:txBody>
      </p:sp>
    </p:spTree>
    <p:extLst>
      <p:ext uri="{BB962C8B-B14F-4D97-AF65-F5344CB8AC3E}">
        <p14:creationId xmlns:p14="http://schemas.microsoft.com/office/powerpoint/2010/main" val="3722283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0EBA2-1AD7-EF06-CAE5-AA1F94477558}"/>
            </a:ext>
          </a:extLst>
        </p:cNvPr>
        <p:cNvGrpSpPr/>
        <p:nvPr/>
      </p:nvGrpSpPr>
      <p:grpSpPr>
        <a:xfrm>
          <a:off x="0" y="0"/>
          <a:ext cx="0" cy="0"/>
          <a:chOff x="0" y="0"/>
          <a:chExt cx="0" cy="0"/>
        </a:xfrm>
      </p:grpSpPr>
      <p:sp>
        <p:nvSpPr>
          <p:cNvPr id="2" name="Tekstin paikkamerkki 3">
            <a:extLst>
              <a:ext uri="{FF2B5EF4-FFF2-40B4-BE49-F238E27FC236}">
                <a16:creationId xmlns:a16="http://schemas.microsoft.com/office/drawing/2014/main" id="{7C46EEB0-B613-0BAC-29DF-1C1D2A863DEE}"/>
              </a:ext>
            </a:extLst>
          </p:cNvPr>
          <p:cNvSpPr txBox="1">
            <a:spLocks/>
          </p:cNvSpPr>
          <p:nvPr/>
        </p:nvSpPr>
        <p:spPr>
          <a:xfrm>
            <a:off x="403432" y="1770434"/>
            <a:ext cx="4946591" cy="42821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b="0" i="0" u="none" strike="noStrike" kern="1200" cap="none" spc="0" normalizeH="0" baseline="0" noProof="0">
                <a:ln>
                  <a:noFill/>
                </a:ln>
                <a:solidFill>
                  <a:sysClr val="windowText" lastClr="000000"/>
                </a:solidFill>
                <a:effectLst/>
                <a:uLnTx/>
                <a:uFillTx/>
                <a:ea typeface="+mn-ea"/>
                <a:cs typeface="+mn-cs"/>
              </a:rPr>
              <a:t>Graafissa on yli 50 000 asukkaan kaupunkien järjestys elinvoima-, vetovoima- ja pitovoiman kokonaisindeksin mukaan. Manner-Suomessa on 21 kuntaryhmään kuuluvaa kuntaa.</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b="1" i="0" u="none" strike="noStrike" kern="1200" cap="none" spc="0" normalizeH="0" baseline="0" noProof="0">
                <a:ln>
                  <a:noFill/>
                </a:ln>
                <a:solidFill>
                  <a:sysClr val="windowText" lastClr="000000"/>
                </a:solidFill>
                <a:effectLst/>
                <a:uLnTx/>
                <a:uFillTx/>
                <a:ea typeface="+mn-ea"/>
                <a:cs typeface="+mn-cs"/>
              </a:rPr>
              <a:t>Kokonaisindeksi oli korkein kuudessa suurimmassa kaupungissa ja Porvoossa ennen Rovaniemeä, Jyväskylää ja Kuopiota.</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b="0" i="0" u="none" strike="noStrike" kern="1200" cap="none" spc="0" normalizeH="0" baseline="0" noProof="0">
                <a:ln>
                  <a:noFill/>
                </a:ln>
                <a:solidFill>
                  <a:sysClr val="windowText" lastClr="000000"/>
                </a:solidFill>
                <a:effectLst/>
                <a:uLnTx/>
                <a:uFillTx/>
                <a:ea typeface="+mn-ea"/>
                <a:cs typeface="+mn-cs"/>
              </a:rPr>
              <a:t>Kokonaisindeksi oli alhaisin ja jäi alle 50 pisteeseen Kouvolassa, Kotkassa, Mikkelissä, Porissa ja Salossa.</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b="0" i="0" u="none" strike="noStrike" kern="1200" cap="none" spc="0" normalizeH="0" baseline="0" noProof="0">
                <a:ln>
                  <a:noFill/>
                </a:ln>
                <a:solidFill>
                  <a:sysClr val="windowText" lastClr="000000"/>
                </a:solidFill>
                <a:effectLst/>
                <a:uLnTx/>
                <a:uFillTx/>
                <a:ea typeface="+mn-ea"/>
                <a:cs typeface="+mn-cs"/>
              </a:rPr>
              <a:t>Yli 50 000 asukkaan kaupunkien kokonais-indeksin vaihteluväli oli suuri Espoon 81,9 pisteestä Kouvolan 40,1 pisteeseen.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b="0" i="0" u="none" strike="noStrike" kern="1200" cap="none" spc="0" normalizeH="0" baseline="0" noProof="0">
              <a:ln>
                <a:noFill/>
              </a:ln>
              <a:solidFill>
                <a:sysClr val="windowText" lastClr="000000"/>
              </a:solidFill>
              <a:effectLst/>
              <a:uLnTx/>
              <a:uFillTx/>
              <a:ea typeface="+mn-ea"/>
              <a:cs typeface="+mn-cs"/>
            </a:endParaRPr>
          </a:p>
        </p:txBody>
      </p:sp>
      <p:sp>
        <p:nvSpPr>
          <p:cNvPr id="4" name="Otsikko 7">
            <a:extLst>
              <a:ext uri="{FF2B5EF4-FFF2-40B4-BE49-F238E27FC236}">
                <a16:creationId xmlns:a16="http://schemas.microsoft.com/office/drawing/2014/main" id="{DC975AA9-FF0B-7DC6-5607-4D2A4A7660F2}"/>
              </a:ext>
            </a:extLst>
          </p:cNvPr>
          <p:cNvSpPr txBox="1">
            <a:spLocks/>
          </p:cNvSpPr>
          <p:nvPr/>
        </p:nvSpPr>
        <p:spPr>
          <a:xfrm>
            <a:off x="403432" y="457200"/>
            <a:ext cx="4946591" cy="11887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i-FI" sz="3000"/>
              <a:t>YLI 50 000 ASUKKAAN KUNTIEN EVP-INDEKSI</a:t>
            </a:r>
          </a:p>
        </p:txBody>
      </p:sp>
      <p:sp>
        <p:nvSpPr>
          <p:cNvPr id="5" name="Tekstin paikkamerkki 3">
            <a:extLst>
              <a:ext uri="{FF2B5EF4-FFF2-40B4-BE49-F238E27FC236}">
                <a16:creationId xmlns:a16="http://schemas.microsoft.com/office/drawing/2014/main" id="{D15FBD5A-9BC4-675D-5614-5C731C3CDA13}"/>
              </a:ext>
            </a:extLst>
          </p:cNvPr>
          <p:cNvSpPr txBox="1">
            <a:spLocks/>
          </p:cNvSpPr>
          <p:nvPr/>
        </p:nvSpPr>
        <p:spPr>
          <a:xfrm>
            <a:off x="185493" y="6453107"/>
            <a:ext cx="11125767" cy="3651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indent="0">
              <a:spcBef>
                <a:spcPts val="0"/>
              </a:spcBef>
              <a:spcAft>
                <a:spcPts val="300"/>
              </a:spcAft>
              <a:buClr>
                <a:srgbClr val="000000"/>
              </a:buClr>
              <a:buFont typeface="Arial"/>
              <a:buNone/>
              <a:defRPr/>
            </a:pPr>
            <a:r>
              <a:rPr lang="fi-FI" sz="1200" kern="0">
                <a:solidFill>
                  <a:srgbClr val="000000"/>
                </a:solidFill>
              </a:rPr>
              <a:t>Lähde: FCG/MDI:n EVP-indeksi 2025</a:t>
            </a:r>
          </a:p>
        </p:txBody>
      </p:sp>
      <p:graphicFrame>
        <p:nvGraphicFramePr>
          <p:cNvPr id="3" name="Chart 2">
            <a:extLst>
              <a:ext uri="{FF2B5EF4-FFF2-40B4-BE49-F238E27FC236}">
                <a16:creationId xmlns:a16="http://schemas.microsoft.com/office/drawing/2014/main" id="{005523CC-428C-519A-CBBA-95975AFF645F}"/>
              </a:ext>
            </a:extLst>
          </p:cNvPr>
          <p:cNvGraphicFramePr>
            <a:graphicFrameLocks/>
          </p:cNvGraphicFramePr>
          <p:nvPr>
            <p:extLst>
              <p:ext uri="{D42A27DB-BD31-4B8C-83A1-F6EECF244321}">
                <p14:modId xmlns:p14="http://schemas.microsoft.com/office/powerpoint/2010/main" val="862494308"/>
              </p:ext>
            </p:extLst>
          </p:nvPr>
        </p:nvGraphicFramePr>
        <p:xfrm>
          <a:off x="5788800" y="345600"/>
          <a:ext cx="6202800" cy="61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94884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1A887-3620-9B16-82F1-A095C96BD046}"/>
            </a:ext>
          </a:extLst>
        </p:cNvPr>
        <p:cNvGrpSpPr/>
        <p:nvPr/>
      </p:nvGrpSpPr>
      <p:grpSpPr>
        <a:xfrm>
          <a:off x="0" y="0"/>
          <a:ext cx="0" cy="0"/>
          <a:chOff x="0" y="0"/>
          <a:chExt cx="0" cy="0"/>
        </a:xfrm>
      </p:grpSpPr>
      <p:pic>
        <p:nvPicPr>
          <p:cNvPr id="4" name="Kuva 3">
            <a:extLst>
              <a:ext uri="{FF2B5EF4-FFF2-40B4-BE49-F238E27FC236}">
                <a16:creationId xmlns:a16="http://schemas.microsoft.com/office/drawing/2014/main" id="{B705D1C0-F6BD-C8A8-D784-564CF223F201}"/>
              </a:ext>
            </a:extLst>
          </p:cNvPr>
          <p:cNvPicPr>
            <a:picLocks noChangeAspect="1"/>
          </p:cNvPicPr>
          <p:nvPr/>
        </p:nvPicPr>
        <p:blipFill rotWithShape="1">
          <a:blip r:embed="rId2"/>
          <a:srcRect b="1427"/>
          <a:stretch/>
        </p:blipFill>
        <p:spPr>
          <a:xfrm>
            <a:off x="0" y="0"/>
            <a:ext cx="12192000" cy="6858000"/>
          </a:xfrm>
          <a:prstGeom prst="rect">
            <a:avLst/>
          </a:prstGeom>
        </p:spPr>
      </p:pic>
      <p:sp>
        <p:nvSpPr>
          <p:cNvPr id="5" name="Suorakulmio 4">
            <a:extLst>
              <a:ext uri="{FF2B5EF4-FFF2-40B4-BE49-F238E27FC236}">
                <a16:creationId xmlns:a16="http://schemas.microsoft.com/office/drawing/2014/main" id="{F584F14D-11DF-7C8C-4653-6A576352E467}"/>
              </a:ext>
            </a:extLst>
          </p:cNvPr>
          <p:cNvSpPr/>
          <p:nvPr/>
        </p:nvSpPr>
        <p:spPr>
          <a:xfrm>
            <a:off x="0" y="0"/>
            <a:ext cx="12192000" cy="6858000"/>
          </a:xfrm>
          <a:prstGeom prst="rect">
            <a:avLst/>
          </a:prstGeom>
          <a:gradFill>
            <a:gsLst>
              <a:gs pos="99000">
                <a:srgbClr val="C9E0E0">
                  <a:alpha val="0"/>
                </a:srgbClr>
              </a:gs>
              <a:gs pos="21000">
                <a:srgbClr val="9DBDB7">
                  <a:alpha val="90233"/>
                </a:srgb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uolivapaa piirto 9">
            <a:extLst>
              <a:ext uri="{FF2B5EF4-FFF2-40B4-BE49-F238E27FC236}">
                <a16:creationId xmlns:a16="http://schemas.microsoft.com/office/drawing/2014/main" id="{4537518B-5025-D1DD-F904-35DB3A3786EC}"/>
              </a:ext>
            </a:extLst>
          </p:cNvPr>
          <p:cNvSpPr/>
          <p:nvPr/>
        </p:nvSpPr>
        <p:spPr>
          <a:xfrm>
            <a:off x="10879682" y="6477735"/>
            <a:ext cx="2367" cy="1770"/>
          </a:xfrm>
          <a:custGeom>
            <a:avLst/>
            <a:gdLst>
              <a:gd name="connsiteX0" fmla="*/ 265 w 2367"/>
              <a:gd name="connsiteY0" fmla="*/ 1637 h 1770"/>
              <a:gd name="connsiteX1" fmla="*/ 0 w 2367"/>
              <a:gd name="connsiteY1" fmla="*/ 1770 h 1770"/>
              <a:gd name="connsiteX2" fmla="*/ 265 w 2367"/>
              <a:gd name="connsiteY2" fmla="*/ 1637 h 1770"/>
            </a:gdLst>
            <a:ahLst/>
            <a:cxnLst>
              <a:cxn ang="0">
                <a:pos x="connsiteX0" y="connsiteY0"/>
              </a:cxn>
              <a:cxn ang="0">
                <a:pos x="connsiteX1" y="connsiteY1"/>
              </a:cxn>
              <a:cxn ang="0">
                <a:pos x="connsiteX2" y="connsiteY2"/>
              </a:cxn>
            </a:cxnLst>
            <a:rect l="l" t="t" r="r" b="b"/>
            <a:pathLst>
              <a:path w="2367" h="1770">
                <a:moveTo>
                  <a:pt x="265" y="1637"/>
                </a:moveTo>
                <a:cubicBezTo>
                  <a:pt x="3175" y="-633"/>
                  <a:pt x="3043" y="-499"/>
                  <a:pt x="0" y="1770"/>
                </a:cubicBezTo>
                <a:cubicBezTo>
                  <a:pt x="0" y="1770"/>
                  <a:pt x="132" y="1770"/>
                  <a:pt x="265" y="1637"/>
                </a:cubicBezTo>
                <a:close/>
              </a:path>
            </a:pathLst>
          </a:custGeom>
          <a:solidFill>
            <a:srgbClr val="1D1D1B"/>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kstiruutu 16">
            <a:extLst>
              <a:ext uri="{FF2B5EF4-FFF2-40B4-BE49-F238E27FC236}">
                <a16:creationId xmlns:a16="http://schemas.microsoft.com/office/drawing/2014/main" id="{B8D511C1-C28A-ED8A-1C62-66738D0668CB}"/>
              </a:ext>
            </a:extLst>
          </p:cNvPr>
          <p:cNvSpPr txBox="1"/>
          <p:nvPr/>
        </p:nvSpPr>
        <p:spPr>
          <a:xfrm>
            <a:off x="2845359" y="1551563"/>
            <a:ext cx="6501281" cy="3950633"/>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fi-FI" sz="9700" b="1">
                <a:solidFill>
                  <a:prstClr val="white"/>
                </a:solidFill>
                <a:latin typeface="Arial Black" panose="020B0A04020102020204" pitchFamily="34" charset="0"/>
              </a:rPr>
              <a:t>EVP-</a:t>
            </a:r>
            <a:r>
              <a:rPr lang="fi-FI" sz="5400" b="1">
                <a:solidFill>
                  <a:prstClr val="white"/>
                </a:solidFill>
                <a:latin typeface="Montserrat ExtraBold" panose="00000900000000000000" pitchFamily="2" charset="0"/>
              </a:rPr>
              <a:t>indeksi</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fi-FI" sz="5400" b="1" i="0" u="none" strike="noStrike" kern="1200" cap="none" spc="0" normalizeH="0" baseline="0">
              <a:ln>
                <a:noFill/>
              </a:ln>
              <a:solidFill>
                <a:prstClr val="white"/>
              </a:solidFill>
              <a:effectLst/>
              <a:uLnTx/>
              <a:uFillTx/>
              <a:latin typeface="Montserrat ExtraBold" panose="00000900000000000000" pitchFamily="2" charset="0"/>
            </a:endParaRPr>
          </a:p>
          <a:p>
            <a:pPr marL="0" marR="0" lvl="0" indent="0" algn="ctr" defTabSz="914400" rtl="0" eaLnBrk="1" fontAlgn="auto" latinLnBrk="0" hangingPunct="1">
              <a:lnSpc>
                <a:spcPct val="80000"/>
              </a:lnSpc>
              <a:spcBef>
                <a:spcPts val="0"/>
              </a:spcBef>
              <a:spcAft>
                <a:spcPts val="0"/>
              </a:spcAft>
              <a:buClrTx/>
              <a:buSzTx/>
              <a:buFontTx/>
              <a:buNone/>
              <a:tabLst/>
              <a:defRPr/>
            </a:pPr>
            <a:r>
              <a:rPr lang="fi-FI" sz="5400" b="1">
                <a:solidFill>
                  <a:prstClr val="white"/>
                </a:solidFill>
                <a:latin typeface="Montserrat ExtraBold" panose="00000900000000000000" pitchFamily="2" charset="0"/>
              </a:rPr>
              <a:t>A</a:t>
            </a:r>
            <a:r>
              <a:rPr kumimoji="0" lang="fi-FI" sz="5400" b="1" i="0" u="none" strike="noStrike" kern="1200" cap="none" spc="0" normalizeH="0" baseline="0">
                <a:ln>
                  <a:noFill/>
                </a:ln>
                <a:solidFill>
                  <a:prstClr val="white"/>
                </a:solidFill>
                <a:effectLst/>
                <a:uLnTx/>
                <a:uFillTx/>
                <a:latin typeface="Montserrat ExtraBold" panose="00000900000000000000" pitchFamily="2" charset="0"/>
              </a:rPr>
              <a:t>nalyysin tausta ja Suomen tilannekuva </a:t>
            </a:r>
          </a:p>
        </p:txBody>
      </p:sp>
    </p:spTree>
    <p:extLst>
      <p:ext uri="{BB962C8B-B14F-4D97-AF65-F5344CB8AC3E}">
        <p14:creationId xmlns:p14="http://schemas.microsoft.com/office/powerpoint/2010/main" val="1492674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B0F0D-9602-3FE8-BF36-F145EF8490D6}"/>
            </a:ext>
          </a:extLst>
        </p:cNvPr>
        <p:cNvGrpSpPr/>
        <p:nvPr/>
      </p:nvGrpSpPr>
      <p:grpSpPr>
        <a:xfrm>
          <a:off x="0" y="0"/>
          <a:ext cx="0" cy="0"/>
          <a:chOff x="0" y="0"/>
          <a:chExt cx="0" cy="0"/>
        </a:xfrm>
      </p:grpSpPr>
      <p:sp>
        <p:nvSpPr>
          <p:cNvPr id="2" name="Tekstin paikkamerkki 3">
            <a:extLst>
              <a:ext uri="{FF2B5EF4-FFF2-40B4-BE49-F238E27FC236}">
                <a16:creationId xmlns:a16="http://schemas.microsoft.com/office/drawing/2014/main" id="{55A8A570-2E7D-15FB-29B6-95078B2425F9}"/>
              </a:ext>
            </a:extLst>
          </p:cNvPr>
          <p:cNvSpPr txBox="1">
            <a:spLocks/>
          </p:cNvSpPr>
          <p:nvPr/>
        </p:nvSpPr>
        <p:spPr>
          <a:xfrm>
            <a:off x="403432" y="1770434"/>
            <a:ext cx="4946591" cy="42821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400" b="0" i="0" u="none" strike="noStrike" kern="1200" cap="none" spc="0" normalizeH="0" baseline="0" noProof="0">
                <a:ln>
                  <a:noFill/>
                </a:ln>
                <a:solidFill>
                  <a:sysClr val="windowText" lastClr="000000"/>
                </a:solidFill>
                <a:effectLst/>
                <a:uLnTx/>
                <a:uFillTx/>
                <a:ea typeface="+mn-ea"/>
                <a:cs typeface="+mn-cs"/>
              </a:rPr>
              <a:t>Koordinaatistoon on sijoitettu kaikki 2</a:t>
            </a:r>
            <a:r>
              <a:rPr lang="fi-FI" sz="1400">
                <a:solidFill>
                  <a:sysClr val="windowText" lastClr="000000"/>
                </a:solidFill>
              </a:rPr>
              <a:t>5</a:t>
            </a:r>
            <a:r>
              <a:rPr kumimoji="0" lang="fi-FI" sz="1400" b="0" i="0" u="none" strike="noStrike" kern="1200" cap="none" spc="0" normalizeH="0" baseline="0" noProof="0">
                <a:ln>
                  <a:noFill/>
                </a:ln>
                <a:solidFill>
                  <a:sysClr val="windowText" lastClr="000000"/>
                </a:solidFill>
                <a:effectLst/>
                <a:uLnTx/>
                <a:uFillTx/>
                <a:ea typeface="+mn-ea"/>
                <a:cs typeface="+mn-cs"/>
              </a:rPr>
              <a:t> 000 – 49 999 asukkaan kunnat, joita on yhteensä 19.</a:t>
            </a:r>
            <a:endParaRPr kumimoji="0" lang="fi-FI" sz="1400" b="1" i="0" u="none" strike="noStrike" kern="1200" cap="none" spc="0" normalizeH="0" baseline="0" noProof="0">
              <a:ln>
                <a:noFill/>
              </a:ln>
              <a:solidFill>
                <a:sysClr val="windowText" lastClr="000000"/>
              </a:solidFill>
              <a:effectLst/>
              <a:uLnTx/>
              <a:uFillTx/>
              <a:ea typeface="+mn-ea"/>
              <a:cs typeface="+mn-cs"/>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400" b="1" i="0" u="none" strike="noStrike" kern="1200" cap="none" spc="0" normalizeH="0" baseline="0" noProof="0">
                <a:ln>
                  <a:noFill/>
                </a:ln>
                <a:solidFill>
                  <a:sysClr val="windowText" lastClr="000000"/>
                </a:solidFill>
                <a:effectLst/>
                <a:uLnTx/>
                <a:uFillTx/>
                <a:ea typeface="+mn-ea"/>
                <a:cs typeface="+mn-cs"/>
              </a:rPr>
              <a:t>Vahvan elinvoiman sekä vahvan veto- ja pito-voiman kentässä </a:t>
            </a:r>
            <a:r>
              <a:rPr kumimoji="0" lang="fi-FI" sz="1400" b="0" i="0" u="none" strike="noStrike" kern="1200" cap="none" spc="0" normalizeH="0" baseline="0" noProof="0">
                <a:ln>
                  <a:noFill/>
                </a:ln>
                <a:solidFill>
                  <a:sysClr val="windowText" lastClr="000000"/>
                </a:solidFill>
                <a:effectLst/>
                <a:uLnTx/>
                <a:uFillTx/>
                <a:ea typeface="+mn-ea"/>
                <a:cs typeface="+mn-cs"/>
              </a:rPr>
              <a:t>on 13 kuntaa. Elinvoima-indeksin kärjessä on Tuusula, Kaarina ja Nurmijärvi sekä veto- ja pitovoimaindeksin Järvenpää, Kirkkonummi ja Kerava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400" b="1" i="0" u="none" strike="noStrike" kern="1200" cap="none" spc="0" normalizeH="0" baseline="0" noProof="0">
                <a:ln>
                  <a:noFill/>
                </a:ln>
                <a:solidFill>
                  <a:sysClr val="windowText" lastClr="000000"/>
                </a:solidFill>
                <a:effectLst/>
                <a:uLnTx/>
                <a:uFillTx/>
                <a:ea typeface="+mn-ea"/>
                <a:cs typeface="+mn-cs"/>
              </a:rPr>
              <a:t>Heikon elinvoiman sekä heikon veto- ja pitovoiman kentässä </a:t>
            </a:r>
            <a:r>
              <a:rPr kumimoji="0" lang="fi-FI" sz="1400" b="0" i="0" u="none" strike="noStrike" kern="1200" cap="none" spc="0" normalizeH="0" baseline="0" noProof="0">
                <a:ln>
                  <a:noFill/>
                </a:ln>
                <a:solidFill>
                  <a:sysClr val="windowText" lastClr="000000"/>
                </a:solidFill>
                <a:effectLst/>
                <a:uLnTx/>
                <a:uFillTx/>
                <a:ea typeface="+mn-ea"/>
                <a:cs typeface="+mn-cs"/>
              </a:rPr>
              <a:t>on vain yksi kunta eli Savonlinnan kaupunki</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400" b="1" i="0" u="none" strike="noStrike" kern="1200" cap="none" spc="0" normalizeH="0" baseline="0" noProof="0">
                <a:ln>
                  <a:noFill/>
                </a:ln>
                <a:solidFill>
                  <a:sysClr val="windowText" lastClr="000000"/>
                </a:solidFill>
                <a:effectLst/>
                <a:uLnTx/>
                <a:uFillTx/>
                <a:ea typeface="+mn-ea"/>
                <a:cs typeface="+mn-cs"/>
              </a:rPr>
              <a:t>Heikon elinvoiman sekä vahvan veto- ja pitovoiman kentässä </a:t>
            </a:r>
            <a:r>
              <a:rPr kumimoji="0" lang="fi-FI" sz="1400" b="0" i="0" u="none" strike="noStrike" kern="1200" cap="none" spc="0" normalizeH="0" baseline="0" noProof="0">
                <a:ln>
                  <a:noFill/>
                </a:ln>
                <a:solidFill>
                  <a:sysClr val="windowText" lastClr="000000"/>
                </a:solidFill>
                <a:effectLst/>
                <a:uLnTx/>
                <a:uFillTx/>
                <a:ea typeface="+mn-ea"/>
                <a:cs typeface="+mn-cs"/>
              </a:rPr>
              <a:t>ei ole ainuttakaan kuntaa  </a:t>
            </a:r>
          </a:p>
          <a:p>
            <a:pPr marL="285750" indent="-285750">
              <a:buFont typeface="Arial" panose="020B0604020202020204" pitchFamily="34" charset="0"/>
              <a:buChar char="•"/>
            </a:pPr>
            <a:r>
              <a:rPr kumimoji="0" lang="fi-FI" sz="1400" b="1" i="0" u="none" strike="noStrike" kern="1200" cap="none" spc="0" normalizeH="0" baseline="0" noProof="0">
                <a:ln>
                  <a:noFill/>
                </a:ln>
                <a:solidFill>
                  <a:sysClr val="windowText" lastClr="000000"/>
                </a:solidFill>
                <a:effectLst/>
                <a:uLnTx/>
                <a:uFillTx/>
                <a:ea typeface="+mn-ea"/>
                <a:cs typeface="+mn-cs"/>
              </a:rPr>
              <a:t>Vahvan elinvoiman sekä heikon veto- ja pitovoiman kentässä</a:t>
            </a:r>
            <a:r>
              <a:rPr kumimoji="0" lang="fi-FI" sz="1400" b="0" i="0" u="none" strike="noStrike" kern="1200" cap="none" spc="0" normalizeH="0" baseline="0" noProof="0">
                <a:ln>
                  <a:noFill/>
                </a:ln>
                <a:solidFill>
                  <a:sysClr val="windowText" lastClr="000000"/>
                </a:solidFill>
                <a:effectLst/>
                <a:uLnTx/>
                <a:uFillTx/>
                <a:ea typeface="+mn-ea"/>
                <a:cs typeface="+mn-cs"/>
              </a:rPr>
              <a:t> on viisi kuntaa eli Kajaani, Raasepori, Rauma, Riihimäki ja Vihti. </a:t>
            </a:r>
            <a:r>
              <a:rPr lang="fi-FI" sz="1400">
                <a:solidFill>
                  <a:prstClr val="black"/>
                </a:solidFill>
              </a:rPr>
              <a:t>Lähellä vahvan elinvoiman sekä vahvan veto- ja pitovoiman kenttää ovat Rauma ja Vihti. </a:t>
            </a:r>
          </a:p>
          <a:p>
            <a:pPr marL="285750" indent="-285750">
              <a:buFont typeface="Arial" panose="020B0604020202020204" pitchFamily="34" charset="0"/>
              <a:buChar char="•"/>
            </a:pPr>
            <a:endParaRPr lang="fi-FI" sz="1400">
              <a:solidFill>
                <a:prstClr val="black"/>
              </a:solidFill>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sz="1400"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1400" b="0" i="0" u="none" strike="noStrike" kern="1200" cap="none" spc="0" normalizeH="0" baseline="0" noProof="0">
                <a:ln>
                  <a:noFill/>
                </a:ln>
                <a:solidFill>
                  <a:sysClr val="windowText" lastClr="000000"/>
                </a:solidFill>
                <a:effectLst/>
                <a:uLnTx/>
                <a:uFillTx/>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1400"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1400" b="0" i="0" u="none" strike="noStrike" kern="1200" cap="none" spc="0" normalizeH="0" baseline="0" noProof="0">
              <a:ln>
                <a:noFill/>
              </a:ln>
              <a:solidFill>
                <a:sysClr val="windowText" lastClr="000000"/>
              </a:solidFill>
              <a:effectLst/>
              <a:uLnTx/>
              <a:uFillTx/>
              <a:ea typeface="+mn-ea"/>
              <a:cs typeface="+mn-cs"/>
            </a:endParaRPr>
          </a:p>
        </p:txBody>
      </p:sp>
      <p:sp>
        <p:nvSpPr>
          <p:cNvPr id="4" name="Otsikko 7">
            <a:extLst>
              <a:ext uri="{FF2B5EF4-FFF2-40B4-BE49-F238E27FC236}">
                <a16:creationId xmlns:a16="http://schemas.microsoft.com/office/drawing/2014/main" id="{C8E508DB-DBCD-D141-DBCE-052C43A9606C}"/>
              </a:ext>
            </a:extLst>
          </p:cNvPr>
          <p:cNvSpPr txBox="1">
            <a:spLocks/>
          </p:cNvSpPr>
          <p:nvPr/>
        </p:nvSpPr>
        <p:spPr>
          <a:xfrm>
            <a:off x="403432" y="457200"/>
            <a:ext cx="4946591" cy="11887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i-FI" sz="3000"/>
              <a:t>25 000 </a:t>
            </a:r>
            <a:r>
              <a:rPr kumimoji="0" lang="fi-FI" sz="3200" b="0" i="0" u="none" strike="noStrike" kern="0" cap="none" spc="0" normalizeH="0" baseline="0" noProof="0">
                <a:ln>
                  <a:noFill/>
                </a:ln>
                <a:effectLst/>
                <a:uLnTx/>
                <a:uFillTx/>
                <a:latin typeface="+mj-lt"/>
              </a:rPr>
              <a:t>–</a:t>
            </a:r>
            <a:r>
              <a:rPr kumimoji="0" lang="fi-FI" sz="3200" b="0" i="0" u="none" strike="noStrike" kern="0" cap="none" spc="0" normalizeH="0" baseline="0" noProof="0">
                <a:ln>
                  <a:noFill/>
                </a:ln>
                <a:solidFill>
                  <a:prstClr val="white"/>
                </a:solidFill>
                <a:effectLst/>
                <a:uLnTx/>
                <a:uFillTx/>
                <a:latin typeface="+mj-lt"/>
              </a:rPr>
              <a:t>  </a:t>
            </a:r>
            <a:r>
              <a:rPr lang="fi-FI" sz="3000"/>
              <a:t>49 999 ASUKKAAN KUNTIEN NELIKENTTÄ</a:t>
            </a:r>
          </a:p>
        </p:txBody>
      </p:sp>
      <p:sp>
        <p:nvSpPr>
          <p:cNvPr id="5" name="Tekstin paikkamerkki 3">
            <a:extLst>
              <a:ext uri="{FF2B5EF4-FFF2-40B4-BE49-F238E27FC236}">
                <a16:creationId xmlns:a16="http://schemas.microsoft.com/office/drawing/2014/main" id="{F30EF30A-10F4-027D-D9BF-00D960983E3B}"/>
              </a:ext>
            </a:extLst>
          </p:cNvPr>
          <p:cNvSpPr txBox="1">
            <a:spLocks/>
          </p:cNvSpPr>
          <p:nvPr/>
        </p:nvSpPr>
        <p:spPr>
          <a:xfrm>
            <a:off x="185493" y="6453107"/>
            <a:ext cx="11125767" cy="3651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indent="0">
              <a:spcBef>
                <a:spcPts val="0"/>
              </a:spcBef>
              <a:spcAft>
                <a:spcPts val="300"/>
              </a:spcAft>
              <a:buClr>
                <a:srgbClr val="000000"/>
              </a:buClr>
              <a:buFont typeface="Arial"/>
              <a:buNone/>
              <a:defRPr/>
            </a:pPr>
            <a:r>
              <a:rPr lang="fi-FI" sz="1200" kern="0">
                <a:solidFill>
                  <a:srgbClr val="000000"/>
                </a:solidFill>
              </a:rPr>
              <a:t>Lähde: FCG/MDI:n EVP-indeksi 2025</a:t>
            </a:r>
          </a:p>
        </p:txBody>
      </p:sp>
      <p:graphicFrame>
        <p:nvGraphicFramePr>
          <p:cNvPr id="3" name="Chart 2">
            <a:extLst>
              <a:ext uri="{FF2B5EF4-FFF2-40B4-BE49-F238E27FC236}">
                <a16:creationId xmlns:a16="http://schemas.microsoft.com/office/drawing/2014/main" id="{9DEFF499-0F94-450D-9D30-16577105629B}"/>
              </a:ext>
            </a:extLst>
          </p:cNvPr>
          <p:cNvGraphicFramePr>
            <a:graphicFrameLocks/>
          </p:cNvGraphicFramePr>
          <p:nvPr>
            <p:extLst>
              <p:ext uri="{D42A27DB-BD31-4B8C-83A1-F6EECF244321}">
                <p14:modId xmlns:p14="http://schemas.microsoft.com/office/powerpoint/2010/main" val="2330762448"/>
              </p:ext>
            </p:extLst>
          </p:nvPr>
        </p:nvGraphicFramePr>
        <p:xfrm>
          <a:off x="5608800" y="345626"/>
          <a:ext cx="5893200" cy="616674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268B0F94-5EE1-A3B6-BEAB-9633001ACE30}"/>
              </a:ext>
            </a:extLst>
          </p:cNvPr>
          <p:cNvSpPr txBox="1"/>
          <p:nvPr/>
        </p:nvSpPr>
        <p:spPr>
          <a:xfrm>
            <a:off x="6361891" y="5729590"/>
            <a:ext cx="2198449" cy="215444"/>
          </a:xfrm>
          <a:prstGeom prst="rect">
            <a:avLst/>
          </a:prstGeom>
          <a:solidFill>
            <a:schemeClr val="bg1"/>
          </a:solidFill>
        </p:spPr>
        <p:txBody>
          <a:bodyPr wrap="square" rtlCol="0">
            <a:spAutoFit/>
          </a:bodyPr>
          <a:lstStyle/>
          <a:p>
            <a:pPr algn="l"/>
            <a:r>
              <a:rPr lang="fi-FI" sz="800" b="1">
                <a:latin typeface="+mn-lt"/>
              </a:rPr>
              <a:t>Heikko vetovoima – Heikko elinvoima</a:t>
            </a:r>
          </a:p>
        </p:txBody>
      </p:sp>
      <p:sp>
        <p:nvSpPr>
          <p:cNvPr id="7" name="TextBox 6">
            <a:extLst>
              <a:ext uri="{FF2B5EF4-FFF2-40B4-BE49-F238E27FC236}">
                <a16:creationId xmlns:a16="http://schemas.microsoft.com/office/drawing/2014/main" id="{195F0CFD-FC8E-9253-F846-E095AB4EC3F3}"/>
              </a:ext>
            </a:extLst>
          </p:cNvPr>
          <p:cNvSpPr txBox="1"/>
          <p:nvPr/>
        </p:nvSpPr>
        <p:spPr>
          <a:xfrm>
            <a:off x="8965939" y="5729590"/>
            <a:ext cx="2198449" cy="215444"/>
          </a:xfrm>
          <a:prstGeom prst="rect">
            <a:avLst/>
          </a:prstGeom>
          <a:solidFill>
            <a:schemeClr val="bg1"/>
          </a:solidFill>
        </p:spPr>
        <p:txBody>
          <a:bodyPr wrap="square" rtlCol="0">
            <a:spAutoFit/>
          </a:bodyPr>
          <a:lstStyle/>
          <a:p>
            <a:pPr algn="l"/>
            <a:r>
              <a:rPr lang="fi-FI" sz="800" b="1">
                <a:latin typeface="+mn-lt"/>
              </a:rPr>
              <a:t>Heikko vetovoima – Vahva elinvoima</a:t>
            </a:r>
          </a:p>
        </p:txBody>
      </p:sp>
      <p:sp>
        <p:nvSpPr>
          <p:cNvPr id="8" name="TextBox 7">
            <a:extLst>
              <a:ext uri="{FF2B5EF4-FFF2-40B4-BE49-F238E27FC236}">
                <a16:creationId xmlns:a16="http://schemas.microsoft.com/office/drawing/2014/main" id="{EF8A4C15-9F65-B041-A1F5-3F77516CFD43}"/>
              </a:ext>
            </a:extLst>
          </p:cNvPr>
          <p:cNvSpPr txBox="1"/>
          <p:nvPr/>
        </p:nvSpPr>
        <p:spPr>
          <a:xfrm>
            <a:off x="6361891" y="836116"/>
            <a:ext cx="2198449" cy="215444"/>
          </a:xfrm>
          <a:prstGeom prst="rect">
            <a:avLst/>
          </a:prstGeom>
          <a:solidFill>
            <a:schemeClr val="bg1"/>
          </a:solidFill>
        </p:spPr>
        <p:txBody>
          <a:bodyPr wrap="square" rtlCol="0">
            <a:spAutoFit/>
          </a:bodyPr>
          <a:lstStyle/>
          <a:p>
            <a:pPr algn="l"/>
            <a:r>
              <a:rPr lang="fi-FI" sz="800" b="1">
                <a:latin typeface="+mn-lt"/>
              </a:rPr>
              <a:t>Vahva vetovoima – Heikko elinvoima</a:t>
            </a:r>
          </a:p>
        </p:txBody>
      </p:sp>
      <p:sp>
        <p:nvSpPr>
          <p:cNvPr id="9" name="TextBox 8">
            <a:extLst>
              <a:ext uri="{FF2B5EF4-FFF2-40B4-BE49-F238E27FC236}">
                <a16:creationId xmlns:a16="http://schemas.microsoft.com/office/drawing/2014/main" id="{3E9AF12E-D47D-6DF9-0CB8-7B8FAB76E19A}"/>
              </a:ext>
            </a:extLst>
          </p:cNvPr>
          <p:cNvSpPr txBox="1"/>
          <p:nvPr/>
        </p:nvSpPr>
        <p:spPr>
          <a:xfrm>
            <a:off x="9069978" y="836116"/>
            <a:ext cx="2094410" cy="215444"/>
          </a:xfrm>
          <a:prstGeom prst="rect">
            <a:avLst/>
          </a:prstGeom>
          <a:solidFill>
            <a:schemeClr val="bg1"/>
          </a:solidFill>
        </p:spPr>
        <p:txBody>
          <a:bodyPr wrap="square" rtlCol="0">
            <a:spAutoFit/>
          </a:bodyPr>
          <a:lstStyle/>
          <a:p>
            <a:pPr algn="l"/>
            <a:r>
              <a:rPr lang="fi-FI" sz="800" b="1">
                <a:latin typeface="+mn-lt"/>
              </a:rPr>
              <a:t>Vahva vetovoima – Vahva elinvoima</a:t>
            </a:r>
          </a:p>
        </p:txBody>
      </p:sp>
    </p:spTree>
    <p:extLst>
      <p:ext uri="{BB962C8B-B14F-4D97-AF65-F5344CB8AC3E}">
        <p14:creationId xmlns:p14="http://schemas.microsoft.com/office/powerpoint/2010/main" val="775785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B684C-8685-A89D-8F8C-229321C204DA}"/>
            </a:ext>
          </a:extLst>
        </p:cNvPr>
        <p:cNvGrpSpPr/>
        <p:nvPr/>
      </p:nvGrpSpPr>
      <p:grpSpPr>
        <a:xfrm>
          <a:off x="0" y="0"/>
          <a:ext cx="0" cy="0"/>
          <a:chOff x="0" y="0"/>
          <a:chExt cx="0" cy="0"/>
        </a:xfrm>
      </p:grpSpPr>
      <p:sp>
        <p:nvSpPr>
          <p:cNvPr id="2" name="Tekstin paikkamerkki 3">
            <a:extLst>
              <a:ext uri="{FF2B5EF4-FFF2-40B4-BE49-F238E27FC236}">
                <a16:creationId xmlns:a16="http://schemas.microsoft.com/office/drawing/2014/main" id="{906A91EB-C151-CDA8-928E-CFB4AA522000}"/>
              </a:ext>
            </a:extLst>
          </p:cNvPr>
          <p:cNvSpPr txBox="1">
            <a:spLocks/>
          </p:cNvSpPr>
          <p:nvPr/>
        </p:nvSpPr>
        <p:spPr>
          <a:xfrm>
            <a:off x="403432" y="1770434"/>
            <a:ext cx="4946591" cy="42821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b="0" i="0" u="none" strike="noStrike" kern="1200" cap="none" spc="0" normalizeH="0" baseline="0" noProof="0">
                <a:ln>
                  <a:noFill/>
                </a:ln>
                <a:solidFill>
                  <a:sysClr val="windowText" lastClr="000000"/>
                </a:solidFill>
                <a:effectLst/>
                <a:uLnTx/>
                <a:uFillTx/>
                <a:ea typeface="+mn-ea"/>
                <a:cs typeface="+mn-cs"/>
              </a:rPr>
              <a:t>Graafissa on 25 000 </a:t>
            </a:r>
            <a:r>
              <a:rPr lang="fi-FI" sz="1600">
                <a:solidFill>
                  <a:prstClr val="black"/>
                </a:solidFill>
              </a:rPr>
              <a:t>–</a:t>
            </a:r>
            <a:r>
              <a:rPr kumimoji="0" lang="fi-FI" b="0" i="0" u="none" strike="noStrike" kern="1200" cap="none" spc="0" normalizeH="0" baseline="0" noProof="0">
                <a:ln>
                  <a:noFill/>
                </a:ln>
                <a:solidFill>
                  <a:sysClr val="windowText" lastClr="000000"/>
                </a:solidFill>
                <a:effectLst/>
                <a:uLnTx/>
                <a:uFillTx/>
                <a:ea typeface="+mn-ea"/>
                <a:cs typeface="+mn-cs"/>
              </a:rPr>
              <a:t> 49 999 asukkaan kuntien järjestys elinvoima-, vetovoima- ja pitovoiman kokonaisindeksin mukaan. Manner-Suomessa oli 19 kuntaryhmään kuuluvaa kuntaa.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b="1" i="0" u="none" strike="noStrike" kern="1200" cap="none" spc="0" normalizeH="0" baseline="0" noProof="0">
                <a:ln>
                  <a:noFill/>
                </a:ln>
                <a:solidFill>
                  <a:sysClr val="windowText" lastClr="000000"/>
                </a:solidFill>
                <a:effectLst/>
                <a:uLnTx/>
                <a:uFillTx/>
                <a:ea typeface="+mn-ea"/>
                <a:cs typeface="+mn-cs"/>
              </a:rPr>
              <a:t>Kokonaisindeksi oli korkein Helsingin, Turun ja Tampereen kehyskunnissa: 11 ensimmäistä kuntaa oli kolmelta suurimmalta kaupunkiseudulta ennen Raumaa</a:t>
            </a:r>
            <a:r>
              <a:rPr lang="fi-FI" b="1">
                <a:solidFill>
                  <a:sysClr val="windowText" lastClr="000000"/>
                </a:solidFill>
              </a:rPr>
              <a:t> </a:t>
            </a:r>
            <a:r>
              <a:rPr kumimoji="0" lang="fi-FI" b="1" i="0" u="none" strike="noStrike" kern="1200" cap="none" spc="0" normalizeH="0" baseline="0" noProof="0">
                <a:ln>
                  <a:noFill/>
                </a:ln>
                <a:solidFill>
                  <a:sysClr val="windowText" lastClr="000000"/>
                </a:solidFill>
                <a:effectLst/>
                <a:uLnTx/>
                <a:uFillTx/>
                <a:ea typeface="+mn-ea"/>
                <a:cs typeface="+mn-cs"/>
              </a:rPr>
              <a:t>ja Kokkolaa.</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b="0" i="0" u="none" strike="noStrike" kern="1200" cap="none" spc="0" normalizeH="0" baseline="0" noProof="0">
                <a:ln>
                  <a:noFill/>
                </a:ln>
                <a:solidFill>
                  <a:sysClr val="windowText" lastClr="000000"/>
                </a:solidFill>
                <a:effectLst/>
                <a:uLnTx/>
                <a:uFillTx/>
                <a:ea typeface="+mn-ea"/>
                <a:cs typeface="+mn-cs"/>
              </a:rPr>
              <a:t>Kokonaisindeksi oli alhaisin ja jäi alle 50 pisteen vain kahdessa kuntaryhmän kunnassa eli Savonlinnassa ja Kajaanissa.</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b="0" i="0" u="none" strike="noStrike" kern="1200" cap="none" spc="0" normalizeH="0" baseline="0" noProof="0">
                <a:ln>
                  <a:noFill/>
                </a:ln>
                <a:solidFill>
                  <a:sysClr val="windowText" lastClr="000000"/>
                </a:solidFill>
                <a:effectLst/>
                <a:uLnTx/>
                <a:uFillTx/>
                <a:ea typeface="+mn-ea"/>
                <a:cs typeface="+mn-cs"/>
              </a:rPr>
              <a:t>25 000 -49 999 asukkaan kuntien kokonais-indeksin vaihteluväli oli Tuusulan 73,6 pisteestä Savonlinnan 40,4 pisteeseen.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b="0" i="0" u="none" strike="noStrike" kern="1200" cap="none" spc="0" normalizeH="0" baseline="0" noProof="0">
              <a:ln>
                <a:noFill/>
              </a:ln>
              <a:solidFill>
                <a:sysClr val="windowText" lastClr="000000"/>
              </a:solidFill>
              <a:effectLst/>
              <a:uLnTx/>
              <a:uFillTx/>
              <a:ea typeface="+mn-ea"/>
              <a:cs typeface="+mn-cs"/>
            </a:endParaRPr>
          </a:p>
        </p:txBody>
      </p:sp>
      <p:sp>
        <p:nvSpPr>
          <p:cNvPr id="4" name="Otsikko 7">
            <a:extLst>
              <a:ext uri="{FF2B5EF4-FFF2-40B4-BE49-F238E27FC236}">
                <a16:creationId xmlns:a16="http://schemas.microsoft.com/office/drawing/2014/main" id="{38032B9B-2664-B247-CD0F-27E58C40BCC4}"/>
              </a:ext>
            </a:extLst>
          </p:cNvPr>
          <p:cNvSpPr txBox="1">
            <a:spLocks/>
          </p:cNvSpPr>
          <p:nvPr/>
        </p:nvSpPr>
        <p:spPr>
          <a:xfrm>
            <a:off x="403432" y="345600"/>
            <a:ext cx="4946591" cy="13003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i-FI" sz="3000"/>
              <a:t>25 000 – 49 999 ASUKKAAN KUNTIEN EVP-INDEKSI</a:t>
            </a:r>
          </a:p>
        </p:txBody>
      </p:sp>
      <p:sp>
        <p:nvSpPr>
          <p:cNvPr id="5" name="Tekstin paikkamerkki 3">
            <a:extLst>
              <a:ext uri="{FF2B5EF4-FFF2-40B4-BE49-F238E27FC236}">
                <a16:creationId xmlns:a16="http://schemas.microsoft.com/office/drawing/2014/main" id="{1850992A-88F5-795A-55F6-408F9EFF1846}"/>
              </a:ext>
            </a:extLst>
          </p:cNvPr>
          <p:cNvSpPr txBox="1">
            <a:spLocks/>
          </p:cNvSpPr>
          <p:nvPr/>
        </p:nvSpPr>
        <p:spPr>
          <a:xfrm>
            <a:off x="185493" y="6453107"/>
            <a:ext cx="11125767" cy="3651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indent="0">
              <a:spcBef>
                <a:spcPts val="0"/>
              </a:spcBef>
              <a:spcAft>
                <a:spcPts val="300"/>
              </a:spcAft>
              <a:buClr>
                <a:srgbClr val="000000"/>
              </a:buClr>
              <a:buFont typeface="Arial"/>
              <a:buNone/>
              <a:defRPr/>
            </a:pPr>
            <a:r>
              <a:rPr lang="fi-FI" sz="1200" kern="0">
                <a:solidFill>
                  <a:srgbClr val="000000"/>
                </a:solidFill>
              </a:rPr>
              <a:t>Lähde: FCG/MDI:n EVP-indeksi 2025</a:t>
            </a:r>
          </a:p>
        </p:txBody>
      </p:sp>
      <p:graphicFrame>
        <p:nvGraphicFramePr>
          <p:cNvPr id="3" name="Chart 2">
            <a:extLst>
              <a:ext uri="{FF2B5EF4-FFF2-40B4-BE49-F238E27FC236}">
                <a16:creationId xmlns:a16="http://schemas.microsoft.com/office/drawing/2014/main" id="{CC161DDB-36BB-F459-D4FF-8AB933D7BB04}"/>
              </a:ext>
            </a:extLst>
          </p:cNvPr>
          <p:cNvGraphicFramePr>
            <a:graphicFrameLocks/>
          </p:cNvGraphicFramePr>
          <p:nvPr>
            <p:extLst>
              <p:ext uri="{D42A27DB-BD31-4B8C-83A1-F6EECF244321}">
                <p14:modId xmlns:p14="http://schemas.microsoft.com/office/powerpoint/2010/main" val="534328580"/>
              </p:ext>
            </p:extLst>
          </p:nvPr>
        </p:nvGraphicFramePr>
        <p:xfrm>
          <a:off x="5788800" y="345600"/>
          <a:ext cx="6202800" cy="61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53708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BECDB-EC72-697F-5424-1FE35C658F5D}"/>
            </a:ext>
          </a:extLst>
        </p:cNvPr>
        <p:cNvGrpSpPr/>
        <p:nvPr/>
      </p:nvGrpSpPr>
      <p:grpSpPr>
        <a:xfrm>
          <a:off x="0" y="0"/>
          <a:ext cx="0" cy="0"/>
          <a:chOff x="0" y="0"/>
          <a:chExt cx="0" cy="0"/>
        </a:xfrm>
      </p:grpSpPr>
      <p:sp>
        <p:nvSpPr>
          <p:cNvPr id="2" name="Tekstin paikkamerkki 3">
            <a:extLst>
              <a:ext uri="{FF2B5EF4-FFF2-40B4-BE49-F238E27FC236}">
                <a16:creationId xmlns:a16="http://schemas.microsoft.com/office/drawing/2014/main" id="{A6163136-760C-23F4-7454-6FBA324988EE}"/>
              </a:ext>
            </a:extLst>
          </p:cNvPr>
          <p:cNvSpPr txBox="1">
            <a:spLocks/>
          </p:cNvSpPr>
          <p:nvPr/>
        </p:nvSpPr>
        <p:spPr>
          <a:xfrm>
            <a:off x="403432" y="1770434"/>
            <a:ext cx="4946591" cy="42821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fi-FI" sz="1400">
                <a:solidFill>
                  <a:prstClr val="black"/>
                </a:solidFill>
              </a:rPr>
              <a:t>Koordinaatistoon on sijoitettu kaikki 10 000 – 24 999 asukkaan kunnat, joita on yhteensä 56.</a:t>
            </a:r>
            <a:endParaRPr lang="fi-FI" sz="1400" b="1">
              <a:solidFill>
                <a:prstClr val="black"/>
              </a:solidFill>
            </a:endParaRPr>
          </a:p>
          <a:p>
            <a:pPr marL="285750" indent="-285750">
              <a:buFont typeface="Arial" panose="020B0604020202020204" pitchFamily="34" charset="0"/>
              <a:buChar char="•"/>
            </a:pPr>
            <a:r>
              <a:rPr lang="fi-FI" sz="1400" b="1">
                <a:solidFill>
                  <a:prstClr val="black"/>
                </a:solidFill>
              </a:rPr>
              <a:t>Vahvan elinvoiman sekä vahvan veto- ja pito-voiman kentässä </a:t>
            </a:r>
            <a:r>
              <a:rPr lang="fi-FI" sz="1400">
                <a:solidFill>
                  <a:prstClr val="black"/>
                </a:solidFill>
              </a:rPr>
              <a:t>on 13 kuntaa. </a:t>
            </a:r>
            <a:r>
              <a:rPr kumimoji="0" lang="fi-FI" sz="1400" b="0" i="0" u="none" strike="noStrike" kern="1200" cap="none" spc="0" normalizeH="0" baseline="0" noProof="0">
                <a:ln>
                  <a:noFill/>
                </a:ln>
                <a:solidFill>
                  <a:sysClr val="windowText" lastClr="000000"/>
                </a:solidFill>
                <a:effectLst/>
                <a:uLnTx/>
                <a:uFillTx/>
                <a:ea typeface="+mn-ea"/>
                <a:cs typeface="+mn-cs"/>
              </a:rPr>
              <a:t>Elinvoima-indeksin kärjessä on Kauniainen, Pirkkala ja Sipoo sekä veto- ja pitovoimaindeksin Pirkkala, Sipoo ja Lempäälä </a:t>
            </a:r>
          </a:p>
          <a:p>
            <a:pPr marL="285750" indent="-285750">
              <a:buFont typeface="Arial" panose="020B0604020202020204" pitchFamily="34" charset="0"/>
              <a:buChar char="•"/>
            </a:pPr>
            <a:r>
              <a:rPr lang="fi-FI" sz="1400" b="1">
                <a:solidFill>
                  <a:prstClr val="black"/>
                </a:solidFill>
              </a:rPr>
              <a:t>Heikon elinvoiman sekä heikon veto- ja pitovoiman kentässä </a:t>
            </a:r>
            <a:r>
              <a:rPr lang="fi-FI" sz="1400">
                <a:solidFill>
                  <a:prstClr val="black"/>
                </a:solidFill>
              </a:rPr>
              <a:t>on yhteensä 14 kuntaa. Joukossa on runsaasti seutukaupunkeja.  </a:t>
            </a:r>
          </a:p>
          <a:p>
            <a:pPr marL="285750" indent="-285750">
              <a:buFont typeface="Arial" panose="020B0604020202020204" pitchFamily="34" charset="0"/>
              <a:buChar char="•"/>
            </a:pPr>
            <a:r>
              <a:rPr lang="fi-FI" sz="1400" b="1">
                <a:solidFill>
                  <a:prstClr val="black"/>
                </a:solidFill>
              </a:rPr>
              <a:t>Heikon elinvoiman sekä vahvan veto- ja pitovoiman kentässä </a:t>
            </a:r>
            <a:r>
              <a:rPr lang="fi-FI" sz="1400">
                <a:solidFill>
                  <a:prstClr val="black"/>
                </a:solidFill>
              </a:rPr>
              <a:t>ei ole yhtään kuntaa </a:t>
            </a:r>
          </a:p>
          <a:p>
            <a:pPr marL="285750" indent="-285750">
              <a:buFont typeface="Arial" panose="020B0604020202020204" pitchFamily="34" charset="0"/>
              <a:buChar char="•"/>
            </a:pPr>
            <a:r>
              <a:rPr lang="fi-FI" sz="1400" b="1">
                <a:solidFill>
                  <a:prstClr val="black"/>
                </a:solidFill>
              </a:rPr>
              <a:t>Vahvan elinvoiman sekä heikon veto- ja pitovoima-kentässä</a:t>
            </a:r>
            <a:r>
              <a:rPr lang="fi-FI" sz="1400">
                <a:solidFill>
                  <a:prstClr val="black"/>
                </a:solidFill>
              </a:rPr>
              <a:t> on yhteensä 29 kuntaa, joista useimmat ovat seutukaupunkeja tai keskisuurten kaupunkien kehyskuntia.</a:t>
            </a:r>
          </a:p>
        </p:txBody>
      </p:sp>
      <p:sp>
        <p:nvSpPr>
          <p:cNvPr id="4" name="Otsikko 7">
            <a:extLst>
              <a:ext uri="{FF2B5EF4-FFF2-40B4-BE49-F238E27FC236}">
                <a16:creationId xmlns:a16="http://schemas.microsoft.com/office/drawing/2014/main" id="{51634A77-4D3D-92CD-3227-3AD5A299B534}"/>
              </a:ext>
            </a:extLst>
          </p:cNvPr>
          <p:cNvSpPr txBox="1">
            <a:spLocks/>
          </p:cNvSpPr>
          <p:nvPr/>
        </p:nvSpPr>
        <p:spPr>
          <a:xfrm>
            <a:off x="403432" y="457200"/>
            <a:ext cx="4946591" cy="11887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i-FI" sz="3000"/>
              <a:t>10 000 </a:t>
            </a:r>
            <a:r>
              <a:rPr kumimoji="0" lang="fi-FI" sz="2800" b="0" i="0" u="none" strike="noStrike" kern="0" cap="none" spc="0" normalizeH="0" baseline="0" noProof="0">
                <a:ln>
                  <a:noFill/>
                </a:ln>
                <a:effectLst/>
                <a:uLnTx/>
                <a:uFillTx/>
                <a:latin typeface="+mj-lt"/>
              </a:rPr>
              <a:t>– </a:t>
            </a:r>
            <a:r>
              <a:rPr lang="fi-FI" sz="3000"/>
              <a:t>24 999 ASUKKAAN KUNTIEN NELIKENTTÄ</a:t>
            </a:r>
          </a:p>
        </p:txBody>
      </p:sp>
      <p:sp>
        <p:nvSpPr>
          <p:cNvPr id="5" name="Tekstin paikkamerkki 3">
            <a:extLst>
              <a:ext uri="{FF2B5EF4-FFF2-40B4-BE49-F238E27FC236}">
                <a16:creationId xmlns:a16="http://schemas.microsoft.com/office/drawing/2014/main" id="{8183D0EF-162B-6E12-43A7-43F7D27E5FA0}"/>
              </a:ext>
            </a:extLst>
          </p:cNvPr>
          <p:cNvSpPr txBox="1">
            <a:spLocks/>
          </p:cNvSpPr>
          <p:nvPr/>
        </p:nvSpPr>
        <p:spPr>
          <a:xfrm>
            <a:off x="185493" y="6453107"/>
            <a:ext cx="11125767" cy="3651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indent="0">
              <a:spcBef>
                <a:spcPts val="0"/>
              </a:spcBef>
              <a:spcAft>
                <a:spcPts val="300"/>
              </a:spcAft>
              <a:buClr>
                <a:srgbClr val="000000"/>
              </a:buClr>
              <a:buFont typeface="Arial"/>
              <a:buNone/>
              <a:defRPr/>
            </a:pPr>
            <a:r>
              <a:rPr lang="fi-FI" sz="1200" kern="0">
                <a:solidFill>
                  <a:srgbClr val="000000"/>
                </a:solidFill>
              </a:rPr>
              <a:t>Lähde: FCG/MDI:n EVP-indeksi 2025</a:t>
            </a:r>
          </a:p>
        </p:txBody>
      </p:sp>
      <p:graphicFrame>
        <p:nvGraphicFramePr>
          <p:cNvPr id="6" name="Chart 5">
            <a:extLst>
              <a:ext uri="{FF2B5EF4-FFF2-40B4-BE49-F238E27FC236}">
                <a16:creationId xmlns:a16="http://schemas.microsoft.com/office/drawing/2014/main" id="{87E5E451-2543-42DC-86BB-ACE4E3EAE7FA}"/>
              </a:ext>
            </a:extLst>
          </p:cNvPr>
          <p:cNvGraphicFramePr>
            <a:graphicFrameLocks/>
          </p:cNvGraphicFramePr>
          <p:nvPr>
            <p:extLst>
              <p:ext uri="{D42A27DB-BD31-4B8C-83A1-F6EECF244321}">
                <p14:modId xmlns:p14="http://schemas.microsoft.com/office/powerpoint/2010/main" val="1856694527"/>
              </p:ext>
            </p:extLst>
          </p:nvPr>
        </p:nvGraphicFramePr>
        <p:xfrm>
          <a:off x="5608800" y="345626"/>
          <a:ext cx="5893200" cy="616674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ED3DC32-E4BA-CB46-8555-C83E89A2BFF6}"/>
              </a:ext>
            </a:extLst>
          </p:cNvPr>
          <p:cNvSpPr txBox="1"/>
          <p:nvPr/>
        </p:nvSpPr>
        <p:spPr>
          <a:xfrm>
            <a:off x="6361891" y="5729590"/>
            <a:ext cx="2198449" cy="215444"/>
          </a:xfrm>
          <a:prstGeom prst="rect">
            <a:avLst/>
          </a:prstGeom>
          <a:solidFill>
            <a:schemeClr val="bg1"/>
          </a:solidFill>
        </p:spPr>
        <p:txBody>
          <a:bodyPr wrap="square" rtlCol="0">
            <a:spAutoFit/>
          </a:bodyPr>
          <a:lstStyle/>
          <a:p>
            <a:pPr algn="l"/>
            <a:r>
              <a:rPr lang="fi-FI" sz="800" b="1">
                <a:latin typeface="+mn-lt"/>
              </a:rPr>
              <a:t>Heikko vetovoima – Heikko elinvoima</a:t>
            </a:r>
          </a:p>
        </p:txBody>
      </p:sp>
      <p:sp>
        <p:nvSpPr>
          <p:cNvPr id="7" name="TextBox 6">
            <a:extLst>
              <a:ext uri="{FF2B5EF4-FFF2-40B4-BE49-F238E27FC236}">
                <a16:creationId xmlns:a16="http://schemas.microsoft.com/office/drawing/2014/main" id="{37FF51F6-963E-D9E1-7295-A12305D7CF3B}"/>
              </a:ext>
            </a:extLst>
          </p:cNvPr>
          <p:cNvSpPr txBox="1"/>
          <p:nvPr/>
        </p:nvSpPr>
        <p:spPr>
          <a:xfrm>
            <a:off x="8965939" y="5729590"/>
            <a:ext cx="2198449" cy="215444"/>
          </a:xfrm>
          <a:prstGeom prst="rect">
            <a:avLst/>
          </a:prstGeom>
          <a:solidFill>
            <a:schemeClr val="bg1"/>
          </a:solidFill>
        </p:spPr>
        <p:txBody>
          <a:bodyPr wrap="square" rtlCol="0">
            <a:spAutoFit/>
          </a:bodyPr>
          <a:lstStyle/>
          <a:p>
            <a:pPr algn="l"/>
            <a:r>
              <a:rPr lang="fi-FI" sz="800" b="1">
                <a:latin typeface="+mn-lt"/>
              </a:rPr>
              <a:t>Heikko vetovoima – Vahva elinvoima</a:t>
            </a:r>
          </a:p>
        </p:txBody>
      </p:sp>
      <p:sp>
        <p:nvSpPr>
          <p:cNvPr id="8" name="TextBox 7">
            <a:extLst>
              <a:ext uri="{FF2B5EF4-FFF2-40B4-BE49-F238E27FC236}">
                <a16:creationId xmlns:a16="http://schemas.microsoft.com/office/drawing/2014/main" id="{19D7EA9C-F3BB-9697-0D0B-745600501A67}"/>
              </a:ext>
            </a:extLst>
          </p:cNvPr>
          <p:cNvSpPr txBox="1"/>
          <p:nvPr/>
        </p:nvSpPr>
        <p:spPr>
          <a:xfrm>
            <a:off x="6361891" y="836116"/>
            <a:ext cx="2198449" cy="215444"/>
          </a:xfrm>
          <a:prstGeom prst="rect">
            <a:avLst/>
          </a:prstGeom>
          <a:solidFill>
            <a:schemeClr val="bg1"/>
          </a:solidFill>
        </p:spPr>
        <p:txBody>
          <a:bodyPr wrap="square" rtlCol="0">
            <a:spAutoFit/>
          </a:bodyPr>
          <a:lstStyle/>
          <a:p>
            <a:pPr algn="l"/>
            <a:r>
              <a:rPr lang="fi-FI" sz="800" b="1">
                <a:latin typeface="+mn-lt"/>
              </a:rPr>
              <a:t>Vahva vetovoima – Heikko elinvoima</a:t>
            </a:r>
          </a:p>
        </p:txBody>
      </p:sp>
      <p:sp>
        <p:nvSpPr>
          <p:cNvPr id="9" name="TextBox 8">
            <a:extLst>
              <a:ext uri="{FF2B5EF4-FFF2-40B4-BE49-F238E27FC236}">
                <a16:creationId xmlns:a16="http://schemas.microsoft.com/office/drawing/2014/main" id="{2FB28EFD-A301-3038-DB11-AC999BC13A7E}"/>
              </a:ext>
            </a:extLst>
          </p:cNvPr>
          <p:cNvSpPr txBox="1"/>
          <p:nvPr/>
        </p:nvSpPr>
        <p:spPr>
          <a:xfrm>
            <a:off x="9069978" y="836116"/>
            <a:ext cx="2094410" cy="215444"/>
          </a:xfrm>
          <a:prstGeom prst="rect">
            <a:avLst/>
          </a:prstGeom>
          <a:solidFill>
            <a:schemeClr val="bg1"/>
          </a:solidFill>
        </p:spPr>
        <p:txBody>
          <a:bodyPr wrap="square" rtlCol="0">
            <a:spAutoFit/>
          </a:bodyPr>
          <a:lstStyle/>
          <a:p>
            <a:pPr algn="l"/>
            <a:r>
              <a:rPr lang="fi-FI" sz="800" b="1">
                <a:latin typeface="+mn-lt"/>
              </a:rPr>
              <a:t>Vahva vetovoima – Vahva elinvoima</a:t>
            </a:r>
          </a:p>
        </p:txBody>
      </p:sp>
    </p:spTree>
    <p:extLst>
      <p:ext uri="{BB962C8B-B14F-4D97-AF65-F5344CB8AC3E}">
        <p14:creationId xmlns:p14="http://schemas.microsoft.com/office/powerpoint/2010/main" val="1305494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E86A7-812C-201A-C39B-F68034319F7C}"/>
            </a:ext>
          </a:extLst>
        </p:cNvPr>
        <p:cNvGrpSpPr/>
        <p:nvPr/>
      </p:nvGrpSpPr>
      <p:grpSpPr>
        <a:xfrm>
          <a:off x="0" y="0"/>
          <a:ext cx="0" cy="0"/>
          <a:chOff x="0" y="0"/>
          <a:chExt cx="0" cy="0"/>
        </a:xfrm>
      </p:grpSpPr>
      <p:sp>
        <p:nvSpPr>
          <p:cNvPr id="2" name="Tekstin paikkamerkki 3">
            <a:extLst>
              <a:ext uri="{FF2B5EF4-FFF2-40B4-BE49-F238E27FC236}">
                <a16:creationId xmlns:a16="http://schemas.microsoft.com/office/drawing/2014/main" id="{DD866DC2-A4DF-5377-B6B2-1983498EC81A}"/>
              </a:ext>
            </a:extLst>
          </p:cNvPr>
          <p:cNvSpPr txBox="1">
            <a:spLocks/>
          </p:cNvSpPr>
          <p:nvPr/>
        </p:nvSpPr>
        <p:spPr>
          <a:xfrm>
            <a:off x="403432" y="1770434"/>
            <a:ext cx="4946591" cy="42821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b="0" i="0" u="none" strike="noStrike" kern="1200" cap="none" spc="0" normalizeH="0" baseline="0" noProof="0">
                <a:ln>
                  <a:noFill/>
                </a:ln>
                <a:solidFill>
                  <a:sysClr val="windowText" lastClr="000000"/>
                </a:solidFill>
                <a:effectLst/>
                <a:uLnTx/>
                <a:uFillTx/>
                <a:ea typeface="+mn-ea"/>
                <a:cs typeface="+mn-cs"/>
              </a:rPr>
              <a:t>Graafissa on 10 000 </a:t>
            </a:r>
            <a:r>
              <a:rPr lang="fi-FI" sz="1600">
                <a:solidFill>
                  <a:prstClr val="black"/>
                </a:solidFill>
              </a:rPr>
              <a:t>–</a:t>
            </a:r>
            <a:r>
              <a:rPr kumimoji="0" lang="fi-FI" b="0" i="0" u="none" strike="noStrike" kern="1200" cap="none" spc="0" normalizeH="0" baseline="0" noProof="0">
                <a:ln>
                  <a:noFill/>
                </a:ln>
                <a:solidFill>
                  <a:sysClr val="windowText" lastClr="000000"/>
                </a:solidFill>
                <a:effectLst/>
                <a:uLnTx/>
                <a:uFillTx/>
                <a:ea typeface="+mn-ea"/>
                <a:cs typeface="+mn-cs"/>
              </a:rPr>
              <a:t> 24 999 asukkaan 20 kärkikunnan järjestys elinvoima-, vetovoima- ja pitovoiman kokonaisindeksin mukaan.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b="0" i="0" u="none" strike="noStrike" kern="1200" cap="none" spc="0" normalizeH="0" baseline="0" noProof="0">
                <a:ln>
                  <a:noFill/>
                </a:ln>
                <a:solidFill>
                  <a:sysClr val="windowText" lastClr="000000"/>
                </a:solidFill>
                <a:effectLst/>
                <a:uLnTx/>
                <a:uFillTx/>
                <a:ea typeface="+mn-ea"/>
                <a:cs typeface="+mn-cs"/>
              </a:rPr>
              <a:t>Manner-Suomessa oli yhteensä 56 kunta-ryhmään kuuluvaa kuntaa.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b="1" i="0" u="none" strike="noStrike" kern="1200" cap="none" spc="0" normalizeH="0" baseline="0" noProof="0">
                <a:ln>
                  <a:noFill/>
                </a:ln>
                <a:solidFill>
                  <a:sysClr val="windowText" lastClr="000000"/>
                </a:solidFill>
                <a:effectLst/>
                <a:uLnTx/>
                <a:uFillTx/>
                <a:ea typeface="+mn-ea"/>
                <a:cs typeface="+mn-cs"/>
              </a:rPr>
              <a:t>Kokonaisindeksi oli korkein suurten kaupunkiseutujen kehyskunnissa. Yhdeksän ensimmäistä kuntaa olivat Helsingin, Tampereen, Turun tai Vaasan kehyskuntia.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b="1" i="0" u="none" strike="noStrike" kern="1200" cap="none" spc="0" normalizeH="0" baseline="0" noProof="0">
                <a:ln>
                  <a:noFill/>
                </a:ln>
                <a:solidFill>
                  <a:sysClr val="windowText" lastClr="000000"/>
                </a:solidFill>
                <a:effectLst/>
                <a:uLnTx/>
                <a:uFillTx/>
                <a:ea typeface="+mn-ea"/>
                <a:cs typeface="+mn-cs"/>
              </a:rPr>
              <a:t>Kokonaisindeksi oli korkein Pirkkalassa, Sipoossa, Lempäälässä, Kauniaisissa ja Naantalissa.</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b="0" i="0" u="none" strike="noStrike" kern="1200" cap="none" spc="0" normalizeH="0" baseline="0" noProof="0">
                <a:ln>
                  <a:noFill/>
                </a:ln>
                <a:solidFill>
                  <a:sysClr val="windowText" lastClr="000000"/>
                </a:solidFill>
                <a:effectLst/>
                <a:uLnTx/>
                <a:uFillTx/>
                <a:ea typeface="+mn-ea"/>
                <a:cs typeface="+mn-cs"/>
              </a:rPr>
              <a:t>10 000 – 24 999 asukkaan kuntien vaihteluväli oli Pirkkalan 76,6 pisteestä </a:t>
            </a:r>
            <a:r>
              <a:rPr lang="fi-FI">
                <a:solidFill>
                  <a:sysClr val="windowText" lastClr="000000"/>
                </a:solidFill>
              </a:rPr>
              <a:t>Lieksan</a:t>
            </a:r>
            <a:r>
              <a:rPr kumimoji="0" lang="fi-FI" b="0" i="0" u="none" strike="noStrike" kern="1200" cap="none" spc="0" normalizeH="0" baseline="0" noProof="0">
                <a:ln>
                  <a:noFill/>
                </a:ln>
                <a:solidFill>
                  <a:sysClr val="windowText" lastClr="000000"/>
                </a:solidFill>
                <a:effectLst/>
                <a:uLnTx/>
                <a:uFillTx/>
                <a:ea typeface="+mn-ea"/>
                <a:cs typeface="+mn-cs"/>
              </a:rPr>
              <a:t> 25,4 pisteeseen</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b="0" i="0" u="none" strike="noStrike" kern="1200" cap="none" spc="0" normalizeH="0" baseline="0" noProof="0">
              <a:ln>
                <a:noFill/>
              </a:ln>
              <a:solidFill>
                <a:sysClr val="windowText" lastClr="000000"/>
              </a:solidFill>
              <a:effectLst/>
              <a:uLnTx/>
              <a:uFillTx/>
              <a:ea typeface="+mn-ea"/>
              <a:cs typeface="+mn-cs"/>
            </a:endParaRPr>
          </a:p>
        </p:txBody>
      </p:sp>
      <p:sp>
        <p:nvSpPr>
          <p:cNvPr id="4" name="Otsikko 7">
            <a:extLst>
              <a:ext uri="{FF2B5EF4-FFF2-40B4-BE49-F238E27FC236}">
                <a16:creationId xmlns:a16="http://schemas.microsoft.com/office/drawing/2014/main" id="{C9BAC29E-9FC2-BC63-E748-27E6BE6C6D0D}"/>
              </a:ext>
            </a:extLst>
          </p:cNvPr>
          <p:cNvSpPr txBox="1">
            <a:spLocks/>
          </p:cNvSpPr>
          <p:nvPr/>
        </p:nvSpPr>
        <p:spPr>
          <a:xfrm>
            <a:off x="403432" y="457200"/>
            <a:ext cx="4946591" cy="11887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i-FI" sz="3000"/>
              <a:t>10 000 – 24 999 ASUKKAAN KUNTIEN EVP-INDEKSI</a:t>
            </a:r>
          </a:p>
        </p:txBody>
      </p:sp>
      <p:sp>
        <p:nvSpPr>
          <p:cNvPr id="5" name="Tekstin paikkamerkki 3">
            <a:extLst>
              <a:ext uri="{FF2B5EF4-FFF2-40B4-BE49-F238E27FC236}">
                <a16:creationId xmlns:a16="http://schemas.microsoft.com/office/drawing/2014/main" id="{068F7D26-95F8-681A-18FC-DB781B78C7D5}"/>
              </a:ext>
            </a:extLst>
          </p:cNvPr>
          <p:cNvSpPr txBox="1">
            <a:spLocks/>
          </p:cNvSpPr>
          <p:nvPr/>
        </p:nvSpPr>
        <p:spPr>
          <a:xfrm>
            <a:off x="185493" y="6453107"/>
            <a:ext cx="11125767" cy="3651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indent="0">
              <a:spcBef>
                <a:spcPts val="0"/>
              </a:spcBef>
              <a:spcAft>
                <a:spcPts val="300"/>
              </a:spcAft>
              <a:buClr>
                <a:srgbClr val="000000"/>
              </a:buClr>
              <a:buFont typeface="Arial"/>
              <a:buNone/>
              <a:defRPr/>
            </a:pPr>
            <a:r>
              <a:rPr lang="fi-FI" sz="1200" kern="0">
                <a:solidFill>
                  <a:srgbClr val="000000"/>
                </a:solidFill>
              </a:rPr>
              <a:t>Lähde: FCG/MDI:n EVP-indeksi 2025</a:t>
            </a:r>
          </a:p>
        </p:txBody>
      </p:sp>
      <p:graphicFrame>
        <p:nvGraphicFramePr>
          <p:cNvPr id="3" name="Chart 2">
            <a:extLst>
              <a:ext uri="{FF2B5EF4-FFF2-40B4-BE49-F238E27FC236}">
                <a16:creationId xmlns:a16="http://schemas.microsoft.com/office/drawing/2014/main" id="{88C50F8D-58C9-5A82-5FD8-5090737EBEAC}"/>
              </a:ext>
            </a:extLst>
          </p:cNvPr>
          <p:cNvGraphicFramePr>
            <a:graphicFrameLocks/>
          </p:cNvGraphicFramePr>
          <p:nvPr>
            <p:extLst>
              <p:ext uri="{D42A27DB-BD31-4B8C-83A1-F6EECF244321}">
                <p14:modId xmlns:p14="http://schemas.microsoft.com/office/powerpoint/2010/main" val="901627511"/>
              </p:ext>
            </p:extLst>
          </p:nvPr>
        </p:nvGraphicFramePr>
        <p:xfrm>
          <a:off x="5788800" y="345600"/>
          <a:ext cx="6202800" cy="61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00831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0F029-2A5A-B6BF-B3C7-BA348F1CE028}"/>
            </a:ext>
          </a:extLst>
        </p:cNvPr>
        <p:cNvGrpSpPr/>
        <p:nvPr/>
      </p:nvGrpSpPr>
      <p:grpSpPr>
        <a:xfrm>
          <a:off x="0" y="0"/>
          <a:ext cx="0" cy="0"/>
          <a:chOff x="0" y="0"/>
          <a:chExt cx="0" cy="0"/>
        </a:xfrm>
      </p:grpSpPr>
      <p:sp>
        <p:nvSpPr>
          <p:cNvPr id="2" name="Tekstin paikkamerkki 3">
            <a:extLst>
              <a:ext uri="{FF2B5EF4-FFF2-40B4-BE49-F238E27FC236}">
                <a16:creationId xmlns:a16="http://schemas.microsoft.com/office/drawing/2014/main" id="{14C8F0CE-2CD8-21AC-7360-8571AB81EAB6}"/>
              </a:ext>
            </a:extLst>
          </p:cNvPr>
          <p:cNvSpPr txBox="1">
            <a:spLocks/>
          </p:cNvSpPr>
          <p:nvPr/>
        </p:nvSpPr>
        <p:spPr>
          <a:xfrm>
            <a:off x="403432" y="1770434"/>
            <a:ext cx="4946591" cy="42821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fi-FI" sz="1400">
                <a:solidFill>
                  <a:prstClr val="black"/>
                </a:solidFill>
              </a:rPr>
              <a:t>Koordinaatistoon on sijoitettu kaikki 4 000 – 9 999 asukkaan kunnat, joita on yhteensä 96.</a:t>
            </a:r>
            <a:endParaRPr lang="fi-FI" sz="1400" b="1">
              <a:solidFill>
                <a:prstClr val="black"/>
              </a:solidFill>
            </a:endParaRPr>
          </a:p>
          <a:p>
            <a:pPr marL="285750" indent="-285750">
              <a:buFont typeface="Arial" panose="020B0604020202020204" pitchFamily="34" charset="0"/>
              <a:buChar char="•"/>
            </a:pPr>
            <a:r>
              <a:rPr lang="fi-FI" sz="1400" b="1">
                <a:solidFill>
                  <a:prstClr val="black"/>
                </a:solidFill>
              </a:rPr>
              <a:t>Vahvan elinvoiman sekä vahvan veto- ja pito-voiman kentässä </a:t>
            </a:r>
            <a:r>
              <a:rPr lang="fi-FI" sz="1400">
                <a:solidFill>
                  <a:prstClr val="black"/>
                </a:solidFill>
              </a:rPr>
              <a:t>on yhteensä seitsemän kuntaa. Molempien indeksien kärjessä ovat Kittilä, Inari ja Kolari. Edellä mainittujen kuntien lisäksi kentässä ovat Luoto, Inkoo, Siuntio ja Vesilahti.</a:t>
            </a:r>
          </a:p>
          <a:p>
            <a:pPr marL="285750" indent="-285750">
              <a:buFont typeface="Arial" panose="020B0604020202020204" pitchFamily="34" charset="0"/>
              <a:buChar char="•"/>
            </a:pPr>
            <a:r>
              <a:rPr lang="fi-FI" sz="1400" b="1">
                <a:solidFill>
                  <a:prstClr val="black"/>
                </a:solidFill>
              </a:rPr>
              <a:t>Heikon elinvoiman sekä heikon veto- ja pitovoiman kentässä </a:t>
            </a:r>
            <a:r>
              <a:rPr lang="fi-FI" sz="1400">
                <a:solidFill>
                  <a:prstClr val="black"/>
                </a:solidFill>
              </a:rPr>
              <a:t>on valtaosa 4 000 – 9 999 asukkaan kunnista.  </a:t>
            </a:r>
          </a:p>
          <a:p>
            <a:pPr marL="285750" indent="-285750">
              <a:buFont typeface="Arial" panose="020B0604020202020204" pitchFamily="34" charset="0"/>
              <a:buChar char="•"/>
            </a:pPr>
            <a:r>
              <a:rPr lang="fi-FI" sz="1400" b="1">
                <a:solidFill>
                  <a:prstClr val="black"/>
                </a:solidFill>
              </a:rPr>
              <a:t>Heikon elinvoiman sekä vahvan veto- ja pitovoiman kentässä </a:t>
            </a:r>
            <a:r>
              <a:rPr lang="fi-FI" sz="1400">
                <a:solidFill>
                  <a:prstClr val="black"/>
                </a:solidFill>
              </a:rPr>
              <a:t>ei ole yhtään kuntaa </a:t>
            </a:r>
          </a:p>
          <a:p>
            <a:pPr marL="285750" indent="-285750">
              <a:buFont typeface="Arial" panose="020B0604020202020204" pitchFamily="34" charset="0"/>
              <a:buChar char="•"/>
            </a:pPr>
            <a:r>
              <a:rPr lang="fi-FI" sz="1400" b="1">
                <a:solidFill>
                  <a:prstClr val="black"/>
                </a:solidFill>
              </a:rPr>
              <a:t>Vahvan elinvoiman sekä heikon veto- ja pitovoiman kentässä</a:t>
            </a:r>
            <a:r>
              <a:rPr lang="fi-FI" sz="1400">
                <a:solidFill>
                  <a:prstClr val="black"/>
                </a:solidFill>
              </a:rPr>
              <a:t> on yhteensä noin 28 kuntaa. Lähellä vahvan elinvoiman sekä vahvan veto- ja pitovoiman kenttää ovat Masku ja Närpiö. </a:t>
            </a:r>
          </a:p>
          <a:p>
            <a:pPr marL="285750" indent="-285750">
              <a:buFont typeface="Arial" panose="020B0604020202020204" pitchFamily="34" charset="0"/>
              <a:buChar char="•"/>
            </a:pPr>
            <a:endParaRPr lang="fi-FI" sz="1400">
              <a:solidFill>
                <a:prstClr val="black"/>
              </a:solidFill>
            </a:endParaRPr>
          </a:p>
          <a:p>
            <a:pPr marL="285750" indent="-285750">
              <a:buFont typeface="Arial" panose="020B0604020202020204" pitchFamily="34" charset="0"/>
              <a:buChar char="•"/>
            </a:pPr>
            <a:endParaRPr lang="fi-FI" sz="1400">
              <a:solidFill>
                <a:prstClr val="black"/>
              </a:solidFill>
            </a:endParaRPr>
          </a:p>
        </p:txBody>
      </p:sp>
      <p:sp>
        <p:nvSpPr>
          <p:cNvPr id="4" name="Otsikko 7">
            <a:extLst>
              <a:ext uri="{FF2B5EF4-FFF2-40B4-BE49-F238E27FC236}">
                <a16:creationId xmlns:a16="http://schemas.microsoft.com/office/drawing/2014/main" id="{8982D005-7D77-48A8-6EE5-0C3110A6FF68}"/>
              </a:ext>
            </a:extLst>
          </p:cNvPr>
          <p:cNvSpPr txBox="1">
            <a:spLocks/>
          </p:cNvSpPr>
          <p:nvPr/>
        </p:nvSpPr>
        <p:spPr>
          <a:xfrm>
            <a:off x="403432" y="457200"/>
            <a:ext cx="4946591" cy="11887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i-FI" sz="3000"/>
              <a:t>4 000 </a:t>
            </a:r>
            <a:r>
              <a:rPr kumimoji="0" lang="fi-FI" sz="2800" b="0" i="0" u="none" strike="noStrike" kern="0" cap="none" spc="0" normalizeH="0" baseline="0" noProof="0">
                <a:ln>
                  <a:noFill/>
                </a:ln>
                <a:effectLst/>
                <a:uLnTx/>
                <a:uFillTx/>
                <a:latin typeface="+mj-lt"/>
              </a:rPr>
              <a:t>– </a:t>
            </a:r>
            <a:r>
              <a:rPr lang="fi-FI" sz="3000"/>
              <a:t>9 999 ASUKKAAN KUNTIEN NELIKENTTÄ</a:t>
            </a:r>
          </a:p>
        </p:txBody>
      </p:sp>
      <p:sp>
        <p:nvSpPr>
          <p:cNvPr id="5" name="Tekstin paikkamerkki 3">
            <a:extLst>
              <a:ext uri="{FF2B5EF4-FFF2-40B4-BE49-F238E27FC236}">
                <a16:creationId xmlns:a16="http://schemas.microsoft.com/office/drawing/2014/main" id="{0EAA7F00-ED0E-BCF5-74D4-4B20CC2EC232}"/>
              </a:ext>
            </a:extLst>
          </p:cNvPr>
          <p:cNvSpPr txBox="1">
            <a:spLocks/>
          </p:cNvSpPr>
          <p:nvPr/>
        </p:nvSpPr>
        <p:spPr>
          <a:xfrm>
            <a:off x="185493" y="6453107"/>
            <a:ext cx="11125767" cy="3651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indent="0">
              <a:spcBef>
                <a:spcPts val="0"/>
              </a:spcBef>
              <a:spcAft>
                <a:spcPts val="300"/>
              </a:spcAft>
              <a:buClr>
                <a:srgbClr val="000000"/>
              </a:buClr>
              <a:buFont typeface="Arial"/>
              <a:buNone/>
              <a:defRPr/>
            </a:pPr>
            <a:r>
              <a:rPr lang="fi-FI" sz="1200" kern="0">
                <a:solidFill>
                  <a:srgbClr val="000000"/>
                </a:solidFill>
              </a:rPr>
              <a:t>Lähde: FCG/MDI:n EVP-indeksi 2025</a:t>
            </a:r>
          </a:p>
        </p:txBody>
      </p:sp>
      <p:graphicFrame>
        <p:nvGraphicFramePr>
          <p:cNvPr id="3" name="Chart 2">
            <a:extLst>
              <a:ext uri="{FF2B5EF4-FFF2-40B4-BE49-F238E27FC236}">
                <a16:creationId xmlns:a16="http://schemas.microsoft.com/office/drawing/2014/main" id="{53F5548C-375B-4A65-892D-38DEBBD745F0}"/>
              </a:ext>
            </a:extLst>
          </p:cNvPr>
          <p:cNvGraphicFramePr>
            <a:graphicFrameLocks/>
          </p:cNvGraphicFramePr>
          <p:nvPr>
            <p:extLst>
              <p:ext uri="{D42A27DB-BD31-4B8C-83A1-F6EECF244321}">
                <p14:modId xmlns:p14="http://schemas.microsoft.com/office/powerpoint/2010/main" val="343254029"/>
              </p:ext>
            </p:extLst>
          </p:nvPr>
        </p:nvGraphicFramePr>
        <p:xfrm>
          <a:off x="5608800" y="345626"/>
          <a:ext cx="5893200" cy="616674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59F25EDF-9727-1B1C-D71D-872D86749B67}"/>
              </a:ext>
            </a:extLst>
          </p:cNvPr>
          <p:cNvSpPr txBox="1"/>
          <p:nvPr/>
        </p:nvSpPr>
        <p:spPr>
          <a:xfrm>
            <a:off x="6361891" y="5729590"/>
            <a:ext cx="2198449" cy="215444"/>
          </a:xfrm>
          <a:prstGeom prst="rect">
            <a:avLst/>
          </a:prstGeom>
          <a:solidFill>
            <a:schemeClr val="bg1"/>
          </a:solidFill>
        </p:spPr>
        <p:txBody>
          <a:bodyPr wrap="square" rtlCol="0">
            <a:spAutoFit/>
          </a:bodyPr>
          <a:lstStyle/>
          <a:p>
            <a:pPr algn="l"/>
            <a:r>
              <a:rPr lang="fi-FI" sz="800" b="1">
                <a:latin typeface="+mn-lt"/>
              </a:rPr>
              <a:t>Heikko vetovoima – Heikko elinvoima</a:t>
            </a:r>
          </a:p>
        </p:txBody>
      </p:sp>
      <p:sp>
        <p:nvSpPr>
          <p:cNvPr id="7" name="TextBox 6">
            <a:extLst>
              <a:ext uri="{FF2B5EF4-FFF2-40B4-BE49-F238E27FC236}">
                <a16:creationId xmlns:a16="http://schemas.microsoft.com/office/drawing/2014/main" id="{0C3FE510-64B0-6C59-2AD4-07A9433D6628}"/>
              </a:ext>
            </a:extLst>
          </p:cNvPr>
          <p:cNvSpPr txBox="1"/>
          <p:nvPr/>
        </p:nvSpPr>
        <p:spPr>
          <a:xfrm>
            <a:off x="8965939" y="5729590"/>
            <a:ext cx="2198449" cy="215444"/>
          </a:xfrm>
          <a:prstGeom prst="rect">
            <a:avLst/>
          </a:prstGeom>
          <a:solidFill>
            <a:schemeClr val="bg1"/>
          </a:solidFill>
        </p:spPr>
        <p:txBody>
          <a:bodyPr wrap="square" rtlCol="0">
            <a:spAutoFit/>
          </a:bodyPr>
          <a:lstStyle/>
          <a:p>
            <a:pPr algn="l"/>
            <a:r>
              <a:rPr lang="fi-FI" sz="800" b="1">
                <a:latin typeface="+mn-lt"/>
              </a:rPr>
              <a:t>Heikko vetovoima – Vahva elinvoima</a:t>
            </a:r>
          </a:p>
        </p:txBody>
      </p:sp>
      <p:sp>
        <p:nvSpPr>
          <p:cNvPr id="8" name="TextBox 7">
            <a:extLst>
              <a:ext uri="{FF2B5EF4-FFF2-40B4-BE49-F238E27FC236}">
                <a16:creationId xmlns:a16="http://schemas.microsoft.com/office/drawing/2014/main" id="{00275521-77B9-AA14-E1D2-0695FF32DF1D}"/>
              </a:ext>
            </a:extLst>
          </p:cNvPr>
          <p:cNvSpPr txBox="1"/>
          <p:nvPr/>
        </p:nvSpPr>
        <p:spPr>
          <a:xfrm>
            <a:off x="6361891" y="836116"/>
            <a:ext cx="2198449" cy="215444"/>
          </a:xfrm>
          <a:prstGeom prst="rect">
            <a:avLst/>
          </a:prstGeom>
          <a:solidFill>
            <a:schemeClr val="bg1"/>
          </a:solidFill>
        </p:spPr>
        <p:txBody>
          <a:bodyPr wrap="square" rtlCol="0">
            <a:spAutoFit/>
          </a:bodyPr>
          <a:lstStyle/>
          <a:p>
            <a:pPr algn="l"/>
            <a:r>
              <a:rPr lang="fi-FI" sz="800" b="1">
                <a:latin typeface="+mn-lt"/>
              </a:rPr>
              <a:t>Vahva vetovoima – Heikko elinvoima</a:t>
            </a:r>
          </a:p>
        </p:txBody>
      </p:sp>
      <p:sp>
        <p:nvSpPr>
          <p:cNvPr id="9" name="TextBox 8">
            <a:extLst>
              <a:ext uri="{FF2B5EF4-FFF2-40B4-BE49-F238E27FC236}">
                <a16:creationId xmlns:a16="http://schemas.microsoft.com/office/drawing/2014/main" id="{50778E25-0615-942F-F200-86FE23417CE4}"/>
              </a:ext>
            </a:extLst>
          </p:cNvPr>
          <p:cNvSpPr txBox="1"/>
          <p:nvPr/>
        </p:nvSpPr>
        <p:spPr>
          <a:xfrm>
            <a:off x="9069978" y="836116"/>
            <a:ext cx="2094410" cy="215444"/>
          </a:xfrm>
          <a:prstGeom prst="rect">
            <a:avLst/>
          </a:prstGeom>
          <a:solidFill>
            <a:schemeClr val="bg1"/>
          </a:solidFill>
        </p:spPr>
        <p:txBody>
          <a:bodyPr wrap="square" rtlCol="0">
            <a:spAutoFit/>
          </a:bodyPr>
          <a:lstStyle/>
          <a:p>
            <a:pPr algn="l"/>
            <a:r>
              <a:rPr lang="fi-FI" sz="800" b="1">
                <a:latin typeface="+mn-lt"/>
              </a:rPr>
              <a:t>Vahva vetovoima – Vahva elinvoima</a:t>
            </a:r>
          </a:p>
        </p:txBody>
      </p:sp>
    </p:spTree>
    <p:extLst>
      <p:ext uri="{BB962C8B-B14F-4D97-AF65-F5344CB8AC3E}">
        <p14:creationId xmlns:p14="http://schemas.microsoft.com/office/powerpoint/2010/main" val="669933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43F2E-4DE5-3944-F264-885C8AD279DB}"/>
            </a:ext>
          </a:extLst>
        </p:cNvPr>
        <p:cNvGrpSpPr/>
        <p:nvPr/>
      </p:nvGrpSpPr>
      <p:grpSpPr>
        <a:xfrm>
          <a:off x="0" y="0"/>
          <a:ext cx="0" cy="0"/>
          <a:chOff x="0" y="0"/>
          <a:chExt cx="0" cy="0"/>
        </a:xfrm>
      </p:grpSpPr>
      <p:sp>
        <p:nvSpPr>
          <p:cNvPr id="2" name="Tekstin paikkamerkki 3">
            <a:extLst>
              <a:ext uri="{FF2B5EF4-FFF2-40B4-BE49-F238E27FC236}">
                <a16:creationId xmlns:a16="http://schemas.microsoft.com/office/drawing/2014/main" id="{46B58D34-F1C4-C696-2F3B-528A9590F9DE}"/>
              </a:ext>
            </a:extLst>
          </p:cNvPr>
          <p:cNvSpPr txBox="1">
            <a:spLocks/>
          </p:cNvSpPr>
          <p:nvPr/>
        </p:nvSpPr>
        <p:spPr>
          <a:xfrm>
            <a:off x="403432" y="1770434"/>
            <a:ext cx="4946591" cy="42821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b="0" i="0" u="none" strike="noStrike" kern="1200" cap="none" spc="0" normalizeH="0" baseline="0" noProof="0">
                <a:ln>
                  <a:noFill/>
                </a:ln>
                <a:solidFill>
                  <a:sysClr val="windowText" lastClr="000000"/>
                </a:solidFill>
                <a:effectLst/>
                <a:uLnTx/>
                <a:uFillTx/>
                <a:ea typeface="+mn-ea"/>
                <a:cs typeface="+mn-cs"/>
              </a:rPr>
              <a:t>Graafissa on 4 000 </a:t>
            </a:r>
            <a:r>
              <a:rPr lang="fi-FI" sz="1600">
                <a:solidFill>
                  <a:prstClr val="black"/>
                </a:solidFill>
              </a:rPr>
              <a:t>–</a:t>
            </a:r>
            <a:r>
              <a:rPr kumimoji="0" lang="fi-FI" b="0" i="0" u="none" strike="noStrike" kern="1200" cap="none" spc="0" normalizeH="0" baseline="0" noProof="0">
                <a:ln>
                  <a:noFill/>
                </a:ln>
                <a:solidFill>
                  <a:sysClr val="windowText" lastClr="000000"/>
                </a:solidFill>
                <a:effectLst/>
                <a:uLnTx/>
                <a:uFillTx/>
                <a:ea typeface="+mn-ea"/>
                <a:cs typeface="+mn-cs"/>
              </a:rPr>
              <a:t> 9 999 asukkaan 20 kärkikunnan järjestys elinvoima-, vetovoima- ja pitovoiman kokonaisindeksin mukaan.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b="0" i="0" u="none" strike="noStrike" kern="1200" cap="none" spc="0" normalizeH="0" baseline="0" noProof="0">
                <a:ln>
                  <a:noFill/>
                </a:ln>
                <a:solidFill>
                  <a:sysClr val="windowText" lastClr="000000"/>
                </a:solidFill>
                <a:effectLst/>
                <a:uLnTx/>
                <a:uFillTx/>
                <a:ea typeface="+mn-ea"/>
                <a:cs typeface="+mn-cs"/>
              </a:rPr>
              <a:t>Manner-Suomessa oli yhteensä 96 kunta-ryhmään kuuluvaa kuntaa.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b="1" i="0" u="none" strike="noStrike" kern="1200" cap="none" spc="0" normalizeH="0" baseline="0" noProof="0">
                <a:ln>
                  <a:noFill/>
                </a:ln>
                <a:solidFill>
                  <a:sysClr val="windowText" lastClr="000000"/>
                </a:solidFill>
                <a:effectLst/>
                <a:uLnTx/>
                <a:uFillTx/>
                <a:ea typeface="+mn-ea"/>
                <a:cs typeface="+mn-cs"/>
              </a:rPr>
              <a:t>Kokonaisindeksi oli korkein Kittilässä, Kolarissa, Inarissa, Vesilahdessa</a:t>
            </a:r>
            <a:r>
              <a:rPr lang="fi-FI" b="1">
                <a:solidFill>
                  <a:sysClr val="windowText" lastClr="000000"/>
                </a:solidFill>
              </a:rPr>
              <a:t> </a:t>
            </a:r>
            <a:r>
              <a:rPr kumimoji="0" lang="fi-FI" b="1" i="0" u="none" strike="noStrike" kern="1200" cap="none" spc="0" normalizeH="0" baseline="0" noProof="0">
                <a:ln>
                  <a:noFill/>
                </a:ln>
                <a:solidFill>
                  <a:sysClr val="windowText" lastClr="000000"/>
                </a:solidFill>
                <a:effectLst/>
                <a:uLnTx/>
                <a:uFillTx/>
                <a:ea typeface="+mn-ea"/>
                <a:cs typeface="+mn-cs"/>
              </a:rPr>
              <a:t>ja Närpiössä.</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b="0" i="0" u="none" strike="noStrike" kern="1200" cap="none" spc="0" normalizeH="0" baseline="0" noProof="0">
                <a:ln>
                  <a:noFill/>
                </a:ln>
                <a:solidFill>
                  <a:sysClr val="windowText" lastClr="000000"/>
                </a:solidFill>
                <a:effectLst/>
                <a:uLnTx/>
                <a:uFillTx/>
                <a:ea typeface="+mn-ea"/>
                <a:cs typeface="+mn-cs"/>
              </a:rPr>
              <a:t>4 000 </a:t>
            </a:r>
            <a:r>
              <a:rPr lang="fi-FI" sz="1400">
                <a:solidFill>
                  <a:prstClr val="black"/>
                </a:solidFill>
              </a:rPr>
              <a:t>–</a:t>
            </a:r>
            <a:r>
              <a:rPr kumimoji="0" lang="fi-FI" b="0" i="0" u="none" strike="noStrike" kern="1200" cap="none" spc="0" normalizeH="0" baseline="0" noProof="0">
                <a:ln>
                  <a:noFill/>
                </a:ln>
                <a:solidFill>
                  <a:sysClr val="windowText" lastClr="000000"/>
                </a:solidFill>
                <a:effectLst/>
                <a:uLnTx/>
                <a:uFillTx/>
                <a:ea typeface="+mn-ea"/>
                <a:cs typeface="+mn-cs"/>
              </a:rPr>
              <a:t> 9 999 asukkaan kuntien kokonais-pisteiden vaihteluväli oli Kittilän 80,3 pisteestä Pyhäjärven 19,9 pisteeseen.</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b="1"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b="0" i="0" u="none" strike="noStrike" kern="1200" cap="none" spc="0" normalizeH="0" baseline="0" noProof="0">
              <a:ln>
                <a:noFill/>
              </a:ln>
              <a:solidFill>
                <a:sysClr val="windowText" lastClr="000000"/>
              </a:solidFill>
              <a:effectLst/>
              <a:uLnTx/>
              <a:uFillTx/>
              <a:ea typeface="+mn-ea"/>
              <a:cs typeface="+mn-cs"/>
            </a:endParaRPr>
          </a:p>
        </p:txBody>
      </p:sp>
      <p:sp>
        <p:nvSpPr>
          <p:cNvPr id="4" name="Otsikko 7">
            <a:extLst>
              <a:ext uri="{FF2B5EF4-FFF2-40B4-BE49-F238E27FC236}">
                <a16:creationId xmlns:a16="http://schemas.microsoft.com/office/drawing/2014/main" id="{17052719-30FB-6D8F-1E11-62E828853479}"/>
              </a:ext>
            </a:extLst>
          </p:cNvPr>
          <p:cNvSpPr txBox="1">
            <a:spLocks/>
          </p:cNvSpPr>
          <p:nvPr/>
        </p:nvSpPr>
        <p:spPr>
          <a:xfrm>
            <a:off x="403432" y="457200"/>
            <a:ext cx="4946591" cy="11887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i-FI" sz="3000"/>
              <a:t>4 000 – 9 999 ASUKKAAN KUNTIEN EVP-INDEKSI</a:t>
            </a:r>
          </a:p>
        </p:txBody>
      </p:sp>
      <p:sp>
        <p:nvSpPr>
          <p:cNvPr id="5" name="Tekstin paikkamerkki 3">
            <a:extLst>
              <a:ext uri="{FF2B5EF4-FFF2-40B4-BE49-F238E27FC236}">
                <a16:creationId xmlns:a16="http://schemas.microsoft.com/office/drawing/2014/main" id="{AB4B45E4-349A-D365-D97C-B17B966CD363}"/>
              </a:ext>
            </a:extLst>
          </p:cNvPr>
          <p:cNvSpPr txBox="1">
            <a:spLocks/>
          </p:cNvSpPr>
          <p:nvPr/>
        </p:nvSpPr>
        <p:spPr>
          <a:xfrm>
            <a:off x="185493" y="6453107"/>
            <a:ext cx="11125767" cy="3651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indent="0">
              <a:spcBef>
                <a:spcPts val="0"/>
              </a:spcBef>
              <a:spcAft>
                <a:spcPts val="300"/>
              </a:spcAft>
              <a:buClr>
                <a:srgbClr val="000000"/>
              </a:buClr>
              <a:buFont typeface="Arial"/>
              <a:buNone/>
              <a:defRPr/>
            </a:pPr>
            <a:r>
              <a:rPr lang="fi-FI" sz="1200" kern="0">
                <a:solidFill>
                  <a:srgbClr val="000000"/>
                </a:solidFill>
              </a:rPr>
              <a:t>Lähde: FCG/MDI:n EVP-indeksi 2025</a:t>
            </a:r>
          </a:p>
        </p:txBody>
      </p:sp>
      <p:graphicFrame>
        <p:nvGraphicFramePr>
          <p:cNvPr id="3" name="Chart 2">
            <a:extLst>
              <a:ext uri="{FF2B5EF4-FFF2-40B4-BE49-F238E27FC236}">
                <a16:creationId xmlns:a16="http://schemas.microsoft.com/office/drawing/2014/main" id="{FF9EB6B8-4B12-4113-8DA3-755D673429DB}"/>
              </a:ext>
            </a:extLst>
          </p:cNvPr>
          <p:cNvGraphicFramePr>
            <a:graphicFrameLocks/>
          </p:cNvGraphicFramePr>
          <p:nvPr>
            <p:extLst>
              <p:ext uri="{D42A27DB-BD31-4B8C-83A1-F6EECF244321}">
                <p14:modId xmlns:p14="http://schemas.microsoft.com/office/powerpoint/2010/main" val="1746941912"/>
              </p:ext>
            </p:extLst>
          </p:nvPr>
        </p:nvGraphicFramePr>
        <p:xfrm>
          <a:off x="5788800" y="345600"/>
          <a:ext cx="6202800" cy="61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64868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97850-8233-F786-C8F8-1C1559786C42}"/>
            </a:ext>
          </a:extLst>
        </p:cNvPr>
        <p:cNvGrpSpPr/>
        <p:nvPr/>
      </p:nvGrpSpPr>
      <p:grpSpPr>
        <a:xfrm>
          <a:off x="0" y="0"/>
          <a:ext cx="0" cy="0"/>
          <a:chOff x="0" y="0"/>
          <a:chExt cx="0" cy="0"/>
        </a:xfrm>
      </p:grpSpPr>
      <p:sp>
        <p:nvSpPr>
          <p:cNvPr id="2" name="Tekstin paikkamerkki 3">
            <a:extLst>
              <a:ext uri="{FF2B5EF4-FFF2-40B4-BE49-F238E27FC236}">
                <a16:creationId xmlns:a16="http://schemas.microsoft.com/office/drawing/2014/main" id="{131E796B-A7C7-DBE8-D75E-66ED7C8980C6}"/>
              </a:ext>
            </a:extLst>
          </p:cNvPr>
          <p:cNvSpPr txBox="1">
            <a:spLocks/>
          </p:cNvSpPr>
          <p:nvPr/>
        </p:nvSpPr>
        <p:spPr>
          <a:xfrm>
            <a:off x="403432" y="1770434"/>
            <a:ext cx="4946591" cy="42821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buFont typeface="Arial" panose="020B0604020202020204" pitchFamily="34" charset="0"/>
              <a:buChar char="•"/>
            </a:pPr>
            <a:r>
              <a:rPr lang="fi-FI" sz="1400">
                <a:solidFill>
                  <a:prstClr val="black"/>
                </a:solidFill>
              </a:rPr>
              <a:t>Koordinaatistoon on sijoitettu kaikki alle 4 000 asukkaan kunnat, joita on yhteensä 101.</a:t>
            </a:r>
            <a:endParaRPr lang="fi-FI" sz="1400" b="1">
              <a:solidFill>
                <a:prstClr val="black"/>
              </a:solidFill>
            </a:endParaRPr>
          </a:p>
          <a:p>
            <a:pPr marL="285750" indent="-285750">
              <a:buFont typeface="Arial" panose="020B0604020202020204" pitchFamily="34" charset="0"/>
              <a:buChar char="•"/>
            </a:pPr>
            <a:r>
              <a:rPr lang="fi-FI" sz="1400" b="1">
                <a:solidFill>
                  <a:prstClr val="black"/>
                </a:solidFill>
              </a:rPr>
              <a:t>Vahvan elinvoiman sekä vahvan veto- ja pito-voiman kentässä </a:t>
            </a:r>
            <a:r>
              <a:rPr lang="fi-FI" sz="1400">
                <a:solidFill>
                  <a:prstClr val="black"/>
                </a:solidFill>
              </a:rPr>
              <a:t>on ainoastaan yksi kunta eli Muonio.</a:t>
            </a:r>
          </a:p>
          <a:p>
            <a:pPr marL="285750" indent="-285750">
              <a:buFont typeface="Arial" panose="020B0604020202020204" pitchFamily="34" charset="0"/>
              <a:buChar char="•"/>
            </a:pPr>
            <a:r>
              <a:rPr lang="fi-FI" sz="1400" b="1">
                <a:solidFill>
                  <a:prstClr val="black"/>
                </a:solidFill>
              </a:rPr>
              <a:t>Heikon elinvoiman sekä heikon veto- ja pitovoiman kentässä </a:t>
            </a:r>
            <a:r>
              <a:rPr lang="fi-FI" sz="1400">
                <a:solidFill>
                  <a:prstClr val="black"/>
                </a:solidFill>
              </a:rPr>
              <a:t>on valtaosa alle 4 000 asukkaan kunnista.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400" b="1" i="0" u="none" strike="noStrike" kern="1200" cap="none" spc="0" normalizeH="0" baseline="0" noProof="0">
                <a:ln>
                  <a:noFill/>
                </a:ln>
                <a:solidFill>
                  <a:sysClr val="windowText" lastClr="000000"/>
                </a:solidFill>
                <a:effectLst/>
                <a:uLnTx/>
                <a:uFillTx/>
                <a:ea typeface="+mn-ea"/>
                <a:cs typeface="+mn-cs"/>
              </a:rPr>
              <a:t>Heikon elinvoiman sekä vahvan veto- ja pitovoiman kentässä </a:t>
            </a:r>
            <a:r>
              <a:rPr kumimoji="0" lang="fi-FI" sz="1400" b="0" i="0" u="none" strike="noStrike" kern="1200" cap="none" spc="0" normalizeH="0" baseline="0" noProof="0">
                <a:ln>
                  <a:noFill/>
                </a:ln>
                <a:solidFill>
                  <a:sysClr val="windowText" lastClr="000000"/>
                </a:solidFill>
                <a:effectLst/>
                <a:uLnTx/>
                <a:uFillTx/>
                <a:ea typeface="+mn-ea"/>
                <a:cs typeface="+mn-cs"/>
              </a:rPr>
              <a:t>on yksi kunta eli Taivassalo.</a:t>
            </a:r>
          </a:p>
          <a:p>
            <a:pPr marL="285750" indent="-285750">
              <a:buFont typeface="Arial" panose="020B0604020202020204" pitchFamily="34" charset="0"/>
              <a:buChar char="•"/>
            </a:pPr>
            <a:r>
              <a:rPr lang="fi-FI" sz="1400" b="1">
                <a:solidFill>
                  <a:prstClr val="black"/>
                </a:solidFill>
              </a:rPr>
              <a:t>Vahvan elinvoiman sekä heikon veto- ja pitovoiman kentässä</a:t>
            </a:r>
            <a:r>
              <a:rPr lang="fi-FI" sz="1400">
                <a:solidFill>
                  <a:prstClr val="black"/>
                </a:solidFill>
              </a:rPr>
              <a:t> on yhteensä 26 kuntaa. Lähellä vahvan elinvoiman sekä vahvan veto- ja pitovoiman kenttää ovat Enontekiö, Kustavi, Pelkosenniemi ja Utsjoki. </a:t>
            </a:r>
          </a:p>
          <a:p>
            <a:pPr marL="285750" indent="-285750">
              <a:buFont typeface="Arial" panose="020B0604020202020204" pitchFamily="34" charset="0"/>
              <a:buChar char="•"/>
            </a:pPr>
            <a:endParaRPr lang="fi-FI" sz="1400">
              <a:solidFill>
                <a:prstClr val="black"/>
              </a:solidFill>
            </a:endParaRPr>
          </a:p>
          <a:p>
            <a:pPr marL="285750" indent="-285750">
              <a:buFont typeface="Arial" panose="020B0604020202020204" pitchFamily="34" charset="0"/>
              <a:buChar char="•"/>
            </a:pPr>
            <a:endParaRPr lang="fi-FI" sz="1400">
              <a:solidFill>
                <a:prstClr val="black"/>
              </a:solidFill>
            </a:endParaRPr>
          </a:p>
        </p:txBody>
      </p:sp>
      <p:sp>
        <p:nvSpPr>
          <p:cNvPr id="4" name="Otsikko 7">
            <a:extLst>
              <a:ext uri="{FF2B5EF4-FFF2-40B4-BE49-F238E27FC236}">
                <a16:creationId xmlns:a16="http://schemas.microsoft.com/office/drawing/2014/main" id="{B5C1D32E-4343-2DAA-5DC3-33E10A5CDDE3}"/>
              </a:ext>
            </a:extLst>
          </p:cNvPr>
          <p:cNvSpPr txBox="1">
            <a:spLocks/>
          </p:cNvSpPr>
          <p:nvPr/>
        </p:nvSpPr>
        <p:spPr>
          <a:xfrm>
            <a:off x="403432" y="457200"/>
            <a:ext cx="4946591" cy="11887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i-FI" sz="3000"/>
              <a:t>ALLE 4 000 ASUKKAAN KUNTIEN NELIKENTTÄ</a:t>
            </a:r>
          </a:p>
        </p:txBody>
      </p:sp>
      <p:sp>
        <p:nvSpPr>
          <p:cNvPr id="5" name="Tekstin paikkamerkki 3">
            <a:extLst>
              <a:ext uri="{FF2B5EF4-FFF2-40B4-BE49-F238E27FC236}">
                <a16:creationId xmlns:a16="http://schemas.microsoft.com/office/drawing/2014/main" id="{0E1D9850-3C8B-1B07-3BA5-88581B6EBAFD}"/>
              </a:ext>
            </a:extLst>
          </p:cNvPr>
          <p:cNvSpPr txBox="1">
            <a:spLocks/>
          </p:cNvSpPr>
          <p:nvPr/>
        </p:nvSpPr>
        <p:spPr>
          <a:xfrm>
            <a:off x="185493" y="6453107"/>
            <a:ext cx="11125767" cy="3651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indent="0">
              <a:spcBef>
                <a:spcPts val="0"/>
              </a:spcBef>
              <a:spcAft>
                <a:spcPts val="300"/>
              </a:spcAft>
              <a:buClr>
                <a:srgbClr val="000000"/>
              </a:buClr>
              <a:buFont typeface="Arial"/>
              <a:buNone/>
              <a:defRPr/>
            </a:pPr>
            <a:r>
              <a:rPr lang="fi-FI" sz="1200" kern="0">
                <a:solidFill>
                  <a:srgbClr val="000000"/>
                </a:solidFill>
              </a:rPr>
              <a:t>Lähde: FCG/MDI:n EVP-indeksi 2025</a:t>
            </a:r>
          </a:p>
        </p:txBody>
      </p:sp>
      <p:graphicFrame>
        <p:nvGraphicFramePr>
          <p:cNvPr id="6" name="Chart 5">
            <a:extLst>
              <a:ext uri="{FF2B5EF4-FFF2-40B4-BE49-F238E27FC236}">
                <a16:creationId xmlns:a16="http://schemas.microsoft.com/office/drawing/2014/main" id="{C542CBF7-8761-40F3-8DBB-ACCF16A2A842}"/>
              </a:ext>
            </a:extLst>
          </p:cNvPr>
          <p:cNvGraphicFramePr>
            <a:graphicFrameLocks/>
          </p:cNvGraphicFramePr>
          <p:nvPr>
            <p:extLst>
              <p:ext uri="{D42A27DB-BD31-4B8C-83A1-F6EECF244321}">
                <p14:modId xmlns:p14="http://schemas.microsoft.com/office/powerpoint/2010/main" val="2745528798"/>
              </p:ext>
            </p:extLst>
          </p:nvPr>
        </p:nvGraphicFramePr>
        <p:xfrm>
          <a:off x="5608800" y="345626"/>
          <a:ext cx="5893200" cy="616674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D9B3D4DE-0D67-2FC3-10D1-167985D0EDAB}"/>
              </a:ext>
            </a:extLst>
          </p:cNvPr>
          <p:cNvSpPr txBox="1"/>
          <p:nvPr/>
        </p:nvSpPr>
        <p:spPr>
          <a:xfrm>
            <a:off x="6361891" y="5729590"/>
            <a:ext cx="2198449" cy="215444"/>
          </a:xfrm>
          <a:prstGeom prst="rect">
            <a:avLst/>
          </a:prstGeom>
          <a:solidFill>
            <a:schemeClr val="bg1"/>
          </a:solidFill>
        </p:spPr>
        <p:txBody>
          <a:bodyPr wrap="square" rtlCol="0">
            <a:spAutoFit/>
          </a:bodyPr>
          <a:lstStyle/>
          <a:p>
            <a:pPr algn="l"/>
            <a:r>
              <a:rPr lang="fi-FI" sz="800" b="1">
                <a:latin typeface="+mn-lt"/>
              </a:rPr>
              <a:t>Heikko vetovoima – Heikko elinvoima</a:t>
            </a:r>
          </a:p>
        </p:txBody>
      </p:sp>
      <p:sp>
        <p:nvSpPr>
          <p:cNvPr id="7" name="TextBox 6">
            <a:extLst>
              <a:ext uri="{FF2B5EF4-FFF2-40B4-BE49-F238E27FC236}">
                <a16:creationId xmlns:a16="http://schemas.microsoft.com/office/drawing/2014/main" id="{09CFDFDD-E776-3B2B-A40A-C1D1E063950F}"/>
              </a:ext>
            </a:extLst>
          </p:cNvPr>
          <p:cNvSpPr txBox="1"/>
          <p:nvPr/>
        </p:nvSpPr>
        <p:spPr>
          <a:xfrm>
            <a:off x="8965939" y="5729590"/>
            <a:ext cx="2198449" cy="215444"/>
          </a:xfrm>
          <a:prstGeom prst="rect">
            <a:avLst/>
          </a:prstGeom>
          <a:solidFill>
            <a:schemeClr val="bg1"/>
          </a:solidFill>
        </p:spPr>
        <p:txBody>
          <a:bodyPr wrap="square" rtlCol="0">
            <a:spAutoFit/>
          </a:bodyPr>
          <a:lstStyle/>
          <a:p>
            <a:pPr algn="l"/>
            <a:r>
              <a:rPr lang="fi-FI" sz="800" b="1">
                <a:latin typeface="+mn-lt"/>
              </a:rPr>
              <a:t>Heikko vetovoima – Vahva elinvoima</a:t>
            </a:r>
          </a:p>
        </p:txBody>
      </p:sp>
      <p:sp>
        <p:nvSpPr>
          <p:cNvPr id="8" name="TextBox 7">
            <a:extLst>
              <a:ext uri="{FF2B5EF4-FFF2-40B4-BE49-F238E27FC236}">
                <a16:creationId xmlns:a16="http://schemas.microsoft.com/office/drawing/2014/main" id="{15C02AE5-9309-C2BF-B8EA-E6CB1A5D25E5}"/>
              </a:ext>
            </a:extLst>
          </p:cNvPr>
          <p:cNvSpPr txBox="1"/>
          <p:nvPr/>
        </p:nvSpPr>
        <p:spPr>
          <a:xfrm>
            <a:off x="6361891" y="836116"/>
            <a:ext cx="2198449" cy="215444"/>
          </a:xfrm>
          <a:prstGeom prst="rect">
            <a:avLst/>
          </a:prstGeom>
          <a:solidFill>
            <a:schemeClr val="bg1"/>
          </a:solidFill>
        </p:spPr>
        <p:txBody>
          <a:bodyPr wrap="square" rtlCol="0">
            <a:spAutoFit/>
          </a:bodyPr>
          <a:lstStyle/>
          <a:p>
            <a:pPr algn="l"/>
            <a:r>
              <a:rPr lang="fi-FI" sz="800" b="1">
                <a:latin typeface="+mn-lt"/>
              </a:rPr>
              <a:t>Vahva vetovoima – Heikko elinvoima</a:t>
            </a:r>
          </a:p>
        </p:txBody>
      </p:sp>
      <p:sp>
        <p:nvSpPr>
          <p:cNvPr id="9" name="TextBox 8">
            <a:extLst>
              <a:ext uri="{FF2B5EF4-FFF2-40B4-BE49-F238E27FC236}">
                <a16:creationId xmlns:a16="http://schemas.microsoft.com/office/drawing/2014/main" id="{4B0E6088-0771-C9C9-46A2-0E19D7009015}"/>
              </a:ext>
            </a:extLst>
          </p:cNvPr>
          <p:cNvSpPr txBox="1"/>
          <p:nvPr/>
        </p:nvSpPr>
        <p:spPr>
          <a:xfrm>
            <a:off x="9069978" y="836116"/>
            <a:ext cx="2094410" cy="215444"/>
          </a:xfrm>
          <a:prstGeom prst="rect">
            <a:avLst/>
          </a:prstGeom>
          <a:solidFill>
            <a:schemeClr val="bg1"/>
          </a:solidFill>
        </p:spPr>
        <p:txBody>
          <a:bodyPr wrap="square" rtlCol="0">
            <a:spAutoFit/>
          </a:bodyPr>
          <a:lstStyle/>
          <a:p>
            <a:pPr algn="l"/>
            <a:r>
              <a:rPr lang="fi-FI" sz="800" b="1">
                <a:latin typeface="+mn-lt"/>
              </a:rPr>
              <a:t>Vahva vetovoima – Vahva elinvoima</a:t>
            </a:r>
          </a:p>
        </p:txBody>
      </p:sp>
    </p:spTree>
    <p:extLst>
      <p:ext uri="{BB962C8B-B14F-4D97-AF65-F5344CB8AC3E}">
        <p14:creationId xmlns:p14="http://schemas.microsoft.com/office/powerpoint/2010/main" val="3587635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F4D89-59B0-F7EB-2699-280218E280BA}"/>
            </a:ext>
          </a:extLst>
        </p:cNvPr>
        <p:cNvGrpSpPr/>
        <p:nvPr/>
      </p:nvGrpSpPr>
      <p:grpSpPr>
        <a:xfrm>
          <a:off x="0" y="0"/>
          <a:ext cx="0" cy="0"/>
          <a:chOff x="0" y="0"/>
          <a:chExt cx="0" cy="0"/>
        </a:xfrm>
      </p:grpSpPr>
      <p:sp>
        <p:nvSpPr>
          <p:cNvPr id="2" name="Tekstin paikkamerkki 3">
            <a:extLst>
              <a:ext uri="{FF2B5EF4-FFF2-40B4-BE49-F238E27FC236}">
                <a16:creationId xmlns:a16="http://schemas.microsoft.com/office/drawing/2014/main" id="{4E2EAD5B-D903-B1E4-4DED-523F04B8EAAA}"/>
              </a:ext>
            </a:extLst>
          </p:cNvPr>
          <p:cNvSpPr txBox="1">
            <a:spLocks/>
          </p:cNvSpPr>
          <p:nvPr/>
        </p:nvSpPr>
        <p:spPr>
          <a:xfrm>
            <a:off x="403432" y="1770434"/>
            <a:ext cx="4946591" cy="42821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600" b="0" i="0" u="none" strike="noStrike" kern="1200" cap="none" spc="0" normalizeH="0" baseline="0" noProof="0">
                <a:ln>
                  <a:noFill/>
                </a:ln>
                <a:solidFill>
                  <a:sysClr val="windowText" lastClr="000000"/>
                </a:solidFill>
                <a:effectLst/>
                <a:uLnTx/>
                <a:uFillTx/>
                <a:ea typeface="+mn-ea"/>
                <a:cs typeface="+mn-cs"/>
              </a:rPr>
              <a:t>Graafissa on alle 4 000 asukkaan 20 kärkikunnan järjestys elinvoima-, vetovoima- ja pitovoiman kokonaisindeksin mukaan.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600" b="0" i="0" u="none" strike="noStrike" kern="1200" cap="none" spc="0" normalizeH="0" baseline="0" noProof="0">
                <a:ln>
                  <a:noFill/>
                </a:ln>
                <a:solidFill>
                  <a:sysClr val="windowText" lastClr="000000"/>
                </a:solidFill>
                <a:effectLst/>
                <a:uLnTx/>
                <a:uFillTx/>
                <a:ea typeface="+mn-ea"/>
                <a:cs typeface="+mn-cs"/>
              </a:rPr>
              <a:t>Manner-Suomessa oli yhteensä 101 kunta-ryhmään kuuluvaa kuntaa.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600" b="1" i="0" u="none" strike="noStrike" kern="1200" cap="none" spc="0" normalizeH="0" baseline="0" noProof="0">
                <a:ln>
                  <a:noFill/>
                </a:ln>
                <a:solidFill>
                  <a:sysClr val="windowText" lastClr="000000"/>
                </a:solidFill>
                <a:effectLst/>
                <a:uLnTx/>
                <a:uFillTx/>
                <a:ea typeface="+mn-ea"/>
                <a:cs typeface="+mn-cs"/>
              </a:rPr>
              <a:t>Kokonaisindeksi oli korkein Pelkosenniemellä, Muoniossa, Enontekiöllä, Utsjoella</a:t>
            </a:r>
            <a:r>
              <a:rPr lang="fi-FI" sz="1600" b="1">
                <a:solidFill>
                  <a:sysClr val="windowText" lastClr="000000"/>
                </a:solidFill>
              </a:rPr>
              <a:t> </a:t>
            </a:r>
            <a:r>
              <a:rPr kumimoji="0" lang="fi-FI" sz="1600" b="1" i="0" u="none" strike="noStrike" kern="1200" cap="none" spc="0" normalizeH="0" baseline="0" noProof="0">
                <a:ln>
                  <a:noFill/>
                </a:ln>
                <a:solidFill>
                  <a:sysClr val="windowText" lastClr="000000"/>
                </a:solidFill>
                <a:effectLst/>
                <a:uLnTx/>
                <a:uFillTx/>
                <a:ea typeface="+mn-ea"/>
                <a:cs typeface="+mn-cs"/>
              </a:rPr>
              <a:t>ja Kustavissa.</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1600" b="0" i="0" u="none" strike="noStrike" kern="1200" cap="none" spc="0" normalizeH="0" baseline="0" noProof="0">
                <a:ln>
                  <a:noFill/>
                </a:ln>
                <a:solidFill>
                  <a:sysClr val="windowText" lastClr="000000"/>
                </a:solidFill>
                <a:effectLst/>
                <a:uLnTx/>
                <a:uFillTx/>
                <a:ea typeface="+mn-ea"/>
                <a:cs typeface="+mn-cs"/>
              </a:rPr>
              <a:t>Alle 4 000 asukkaan kuntien kokonais-pisteiden vaihteluväli oli Pelkosenniemen 59,7 pisteestä Kaavin 18,9 pisteeseen.</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sz="1600" b="1"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1600"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1600"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i-FI" sz="1600" b="0" i="0" u="none" strike="noStrike" kern="1200" cap="none" spc="0" normalizeH="0" baseline="0" noProof="0">
              <a:ln>
                <a:noFill/>
              </a:ln>
              <a:solidFill>
                <a:sysClr val="windowText" lastClr="000000"/>
              </a:solidFill>
              <a:effectLst/>
              <a:uLnTx/>
              <a:uFillTx/>
              <a:ea typeface="+mn-ea"/>
              <a:cs typeface="+mn-cs"/>
            </a:endParaRPr>
          </a:p>
        </p:txBody>
      </p:sp>
      <p:sp>
        <p:nvSpPr>
          <p:cNvPr id="4" name="Otsikko 7">
            <a:extLst>
              <a:ext uri="{FF2B5EF4-FFF2-40B4-BE49-F238E27FC236}">
                <a16:creationId xmlns:a16="http://schemas.microsoft.com/office/drawing/2014/main" id="{B608FE4E-6B0D-B03A-6CE3-CB5BFB89476D}"/>
              </a:ext>
            </a:extLst>
          </p:cNvPr>
          <p:cNvSpPr txBox="1">
            <a:spLocks/>
          </p:cNvSpPr>
          <p:nvPr/>
        </p:nvSpPr>
        <p:spPr>
          <a:xfrm>
            <a:off x="403432" y="457200"/>
            <a:ext cx="4946591" cy="11887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i-FI" sz="3000"/>
              <a:t>Alle 4 000 ASUKKAAN KUNTIEN EVP-INDEKSI</a:t>
            </a:r>
          </a:p>
        </p:txBody>
      </p:sp>
      <p:sp>
        <p:nvSpPr>
          <p:cNvPr id="5" name="Tekstin paikkamerkki 3">
            <a:extLst>
              <a:ext uri="{FF2B5EF4-FFF2-40B4-BE49-F238E27FC236}">
                <a16:creationId xmlns:a16="http://schemas.microsoft.com/office/drawing/2014/main" id="{D0CAE9F6-7EEB-ECA6-480F-AB560476AF48}"/>
              </a:ext>
            </a:extLst>
          </p:cNvPr>
          <p:cNvSpPr txBox="1">
            <a:spLocks/>
          </p:cNvSpPr>
          <p:nvPr/>
        </p:nvSpPr>
        <p:spPr>
          <a:xfrm>
            <a:off x="185493" y="6453107"/>
            <a:ext cx="11125767" cy="3651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indent="0">
              <a:spcBef>
                <a:spcPts val="0"/>
              </a:spcBef>
              <a:spcAft>
                <a:spcPts val="300"/>
              </a:spcAft>
              <a:buClr>
                <a:srgbClr val="000000"/>
              </a:buClr>
              <a:buFont typeface="Arial"/>
              <a:buNone/>
              <a:defRPr/>
            </a:pPr>
            <a:r>
              <a:rPr lang="fi-FI" sz="1200" kern="0">
                <a:solidFill>
                  <a:srgbClr val="000000"/>
                </a:solidFill>
              </a:rPr>
              <a:t>Lähde: FCG/MDI:n EVP-indeksi 2025</a:t>
            </a:r>
          </a:p>
        </p:txBody>
      </p:sp>
      <p:graphicFrame>
        <p:nvGraphicFramePr>
          <p:cNvPr id="3" name="Chart 2">
            <a:extLst>
              <a:ext uri="{FF2B5EF4-FFF2-40B4-BE49-F238E27FC236}">
                <a16:creationId xmlns:a16="http://schemas.microsoft.com/office/drawing/2014/main" id="{3076BF97-BD31-4CB9-91C5-91872D879E63}"/>
              </a:ext>
            </a:extLst>
          </p:cNvPr>
          <p:cNvGraphicFramePr>
            <a:graphicFrameLocks/>
          </p:cNvGraphicFramePr>
          <p:nvPr>
            <p:extLst>
              <p:ext uri="{D42A27DB-BD31-4B8C-83A1-F6EECF244321}">
                <p14:modId xmlns:p14="http://schemas.microsoft.com/office/powerpoint/2010/main" val="708009783"/>
              </p:ext>
            </p:extLst>
          </p:nvPr>
        </p:nvGraphicFramePr>
        <p:xfrm>
          <a:off x="5788800" y="345600"/>
          <a:ext cx="6202800" cy="612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106192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C533A-2C87-F967-1417-FB70059D93BC}"/>
            </a:ext>
          </a:extLst>
        </p:cNvPr>
        <p:cNvGrpSpPr/>
        <p:nvPr/>
      </p:nvGrpSpPr>
      <p:grpSpPr>
        <a:xfrm>
          <a:off x="0" y="0"/>
          <a:ext cx="0" cy="0"/>
          <a:chOff x="0" y="0"/>
          <a:chExt cx="0" cy="0"/>
        </a:xfrm>
      </p:grpSpPr>
      <p:pic>
        <p:nvPicPr>
          <p:cNvPr id="6" name="Kuva 5">
            <a:extLst>
              <a:ext uri="{FF2B5EF4-FFF2-40B4-BE49-F238E27FC236}">
                <a16:creationId xmlns:a16="http://schemas.microsoft.com/office/drawing/2014/main" id="{4A9735B9-890D-E0F0-12C8-53DE9F925229}"/>
              </a:ext>
            </a:extLst>
          </p:cNvPr>
          <p:cNvPicPr>
            <a:picLocks noChangeAspect="1"/>
          </p:cNvPicPr>
          <p:nvPr/>
        </p:nvPicPr>
        <p:blipFill rotWithShape="1">
          <a:blip r:embed="rId2"/>
          <a:srcRect t="-1" b="1563"/>
          <a:stretch/>
        </p:blipFill>
        <p:spPr>
          <a:xfrm>
            <a:off x="0" y="0"/>
            <a:ext cx="12192000" cy="6858000"/>
          </a:xfrm>
          <a:prstGeom prst="rect">
            <a:avLst/>
          </a:prstGeom>
        </p:spPr>
      </p:pic>
      <p:sp>
        <p:nvSpPr>
          <p:cNvPr id="44" name="Suorakulmio 43">
            <a:extLst>
              <a:ext uri="{FF2B5EF4-FFF2-40B4-BE49-F238E27FC236}">
                <a16:creationId xmlns:a16="http://schemas.microsoft.com/office/drawing/2014/main" id="{2DE091A8-945C-E2FF-D3E0-C9949EFD9319}"/>
              </a:ext>
            </a:extLst>
          </p:cNvPr>
          <p:cNvSpPr/>
          <p:nvPr/>
        </p:nvSpPr>
        <p:spPr>
          <a:xfrm>
            <a:off x="0" y="0"/>
            <a:ext cx="12192000" cy="6858000"/>
          </a:xfrm>
          <a:prstGeom prst="rect">
            <a:avLst/>
          </a:prstGeom>
          <a:gradFill>
            <a:gsLst>
              <a:gs pos="99000">
                <a:srgbClr val="C9E0E0">
                  <a:alpha val="0"/>
                </a:srgbClr>
              </a:gs>
              <a:gs pos="0">
                <a:srgbClr val="9DBDB7">
                  <a:alpha val="66876"/>
                </a:srgb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Tekstiruutu 40">
            <a:extLst>
              <a:ext uri="{FF2B5EF4-FFF2-40B4-BE49-F238E27FC236}">
                <a16:creationId xmlns:a16="http://schemas.microsoft.com/office/drawing/2014/main" id="{074AA767-A57D-E775-9646-30EC60DAFEAF}"/>
              </a:ext>
            </a:extLst>
          </p:cNvPr>
          <p:cNvSpPr txBox="1"/>
          <p:nvPr/>
        </p:nvSpPr>
        <p:spPr>
          <a:xfrm>
            <a:off x="2698475" y="2385637"/>
            <a:ext cx="6795050" cy="2069349"/>
          </a:xfrm>
          <a:prstGeom prst="rect">
            <a:avLst/>
          </a:prstGeom>
          <a:noFill/>
        </p:spPr>
        <p:txBody>
          <a:bodyPr wrap="square">
            <a:spAutoFit/>
          </a:bodyPr>
          <a:lstStyle/>
          <a:p>
            <a:pPr algn="ctr">
              <a:lnSpc>
                <a:spcPct val="80000"/>
              </a:lnSpc>
            </a:pPr>
            <a:r>
              <a:rPr lang="fi-FI" sz="8000" b="1">
                <a:solidFill>
                  <a:schemeClr val="bg1"/>
                </a:solidFill>
              </a:rPr>
              <a:t>TOP 10 TAULUKOT</a:t>
            </a:r>
          </a:p>
        </p:txBody>
      </p:sp>
    </p:spTree>
    <p:extLst>
      <p:ext uri="{BB962C8B-B14F-4D97-AF65-F5344CB8AC3E}">
        <p14:creationId xmlns:p14="http://schemas.microsoft.com/office/powerpoint/2010/main" val="3092380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E7269-A0CC-151E-9455-BDF66F525A8C}"/>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C4B7555-0B1B-0BBC-57E5-53FF45820FAD}"/>
              </a:ext>
            </a:extLst>
          </p:cNvPr>
          <p:cNvSpPr txBox="1">
            <a:spLocks/>
          </p:cNvSpPr>
          <p:nvPr/>
        </p:nvSpPr>
        <p:spPr>
          <a:xfrm>
            <a:off x="357446" y="210119"/>
            <a:ext cx="11720945" cy="7238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z="3200"/>
              <a:t>TOP 10-KUNNAT KOON MUKAAN</a:t>
            </a:r>
          </a:p>
        </p:txBody>
      </p:sp>
      <p:graphicFrame>
        <p:nvGraphicFramePr>
          <p:cNvPr id="3" name="Taulukko 7">
            <a:extLst>
              <a:ext uri="{FF2B5EF4-FFF2-40B4-BE49-F238E27FC236}">
                <a16:creationId xmlns:a16="http://schemas.microsoft.com/office/drawing/2014/main" id="{615FE7E4-170E-A5F4-6A9A-6FDFF3DF7467}"/>
              </a:ext>
            </a:extLst>
          </p:cNvPr>
          <p:cNvGraphicFramePr>
            <a:graphicFrameLocks/>
          </p:cNvGraphicFramePr>
          <p:nvPr>
            <p:extLst>
              <p:ext uri="{D42A27DB-BD31-4B8C-83A1-F6EECF244321}">
                <p14:modId xmlns:p14="http://schemas.microsoft.com/office/powerpoint/2010/main" val="1734388249"/>
              </p:ext>
            </p:extLst>
          </p:nvPr>
        </p:nvGraphicFramePr>
        <p:xfrm>
          <a:off x="535414" y="1818815"/>
          <a:ext cx="3459600" cy="4512136"/>
        </p:xfrm>
        <a:graphic>
          <a:graphicData uri="http://schemas.openxmlformats.org/drawingml/2006/table">
            <a:tbl>
              <a:tblPr firstRow="1" bandRow="1"/>
              <a:tblGrid>
                <a:gridCol w="1153200">
                  <a:extLst>
                    <a:ext uri="{9D8B030D-6E8A-4147-A177-3AD203B41FA5}">
                      <a16:colId xmlns:a16="http://schemas.microsoft.com/office/drawing/2014/main" val="2752779716"/>
                    </a:ext>
                  </a:extLst>
                </a:gridCol>
                <a:gridCol w="1153200">
                  <a:extLst>
                    <a:ext uri="{9D8B030D-6E8A-4147-A177-3AD203B41FA5}">
                      <a16:colId xmlns:a16="http://schemas.microsoft.com/office/drawing/2014/main" val="3951659486"/>
                    </a:ext>
                  </a:extLst>
                </a:gridCol>
                <a:gridCol w="1153200">
                  <a:extLst>
                    <a:ext uri="{9D8B030D-6E8A-4147-A177-3AD203B41FA5}">
                      <a16:colId xmlns:a16="http://schemas.microsoft.com/office/drawing/2014/main" val="334627737"/>
                    </a:ext>
                  </a:extLst>
                </a:gridCol>
              </a:tblGrid>
              <a:tr h="778423">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SIJOITUS</a:t>
                      </a:r>
                    </a:p>
                  </a:txBody>
                  <a:tcPr marL="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190879092"/>
                  </a:ext>
                </a:extLst>
              </a:tr>
              <a:tr h="41485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a:t>
                      </a:r>
                      <a:endParaRPr lang="fi-FI" sz="1400" b="1" i="0" u="none" strike="noStrike">
                        <a:solidFill>
                          <a:schemeClr val="bg1"/>
                        </a:solidFill>
                        <a:effectLst/>
                        <a:latin typeface="+mn-lt"/>
                      </a:endParaRPr>
                    </a:p>
                  </a:txBody>
                  <a:tcPr marL="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Espoo</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81,9</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2090177552"/>
                  </a:ext>
                </a:extLst>
              </a:tr>
              <a:tr h="41485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2.</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Helsinki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80,4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963503853"/>
                  </a:ext>
                </a:extLst>
              </a:tr>
              <a:tr h="41485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3.</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Vantaa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74,2</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636466065"/>
                  </a:ext>
                </a:extLst>
              </a:tr>
              <a:tr h="41485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4.</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Tampere</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73,3</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636873917"/>
                  </a:ext>
                </a:extLst>
              </a:tr>
              <a:tr h="41485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5.</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Turku</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70,9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3964140038"/>
                  </a:ext>
                </a:extLst>
              </a:tr>
              <a:tr h="41485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6.</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Oulu</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70,4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281591168"/>
                  </a:ext>
                </a:extLst>
              </a:tr>
              <a:tr h="41485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7.</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Jyväskylä</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65,6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3652420916"/>
                  </a:ext>
                </a:extLst>
              </a:tr>
              <a:tr h="41485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8.</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Kuopio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65,1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153241882"/>
                  </a:ext>
                </a:extLst>
              </a:tr>
              <a:tr h="41485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9.</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Lahti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56,5</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223028495"/>
                  </a:ext>
                </a:extLst>
              </a:tr>
            </a:tbl>
          </a:graphicData>
        </a:graphic>
      </p:graphicFrame>
      <p:sp>
        <p:nvSpPr>
          <p:cNvPr id="4" name="Tekstiruutu 8">
            <a:extLst>
              <a:ext uri="{FF2B5EF4-FFF2-40B4-BE49-F238E27FC236}">
                <a16:creationId xmlns:a16="http://schemas.microsoft.com/office/drawing/2014/main" id="{B7B8D8A3-9A74-1E61-09D9-72A1FCB68B94}"/>
              </a:ext>
            </a:extLst>
          </p:cNvPr>
          <p:cNvSpPr txBox="1"/>
          <p:nvPr/>
        </p:nvSpPr>
        <p:spPr>
          <a:xfrm>
            <a:off x="535415" y="1127879"/>
            <a:ext cx="3458095" cy="584775"/>
          </a:xfrm>
          <a:prstGeom prst="rect">
            <a:avLst/>
          </a:prstGeom>
          <a:solidFill>
            <a:srgbClr val="4472C4"/>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YLI 100 000 ASUKKAAN KUNNAT</a:t>
            </a:r>
          </a:p>
        </p:txBody>
      </p:sp>
      <p:graphicFrame>
        <p:nvGraphicFramePr>
          <p:cNvPr id="5" name="Taulukko 10">
            <a:extLst>
              <a:ext uri="{FF2B5EF4-FFF2-40B4-BE49-F238E27FC236}">
                <a16:creationId xmlns:a16="http://schemas.microsoft.com/office/drawing/2014/main" id="{424E8C70-1F46-3B9F-708E-4A8CAFCD72EC}"/>
              </a:ext>
            </a:extLst>
          </p:cNvPr>
          <p:cNvGraphicFramePr>
            <a:graphicFrameLocks noGrp="1"/>
          </p:cNvGraphicFramePr>
          <p:nvPr>
            <p:extLst>
              <p:ext uri="{D42A27DB-BD31-4B8C-83A1-F6EECF244321}">
                <p14:modId xmlns:p14="http://schemas.microsoft.com/office/powerpoint/2010/main" val="1048561222"/>
              </p:ext>
            </p:extLst>
          </p:nvPr>
        </p:nvGraphicFramePr>
        <p:xfrm>
          <a:off x="4366200" y="1818818"/>
          <a:ext cx="3459600" cy="4512136"/>
        </p:xfrm>
        <a:graphic>
          <a:graphicData uri="http://schemas.openxmlformats.org/drawingml/2006/table">
            <a:tbl>
              <a:tblPr firstRow="1" bandRow="1"/>
              <a:tblGrid>
                <a:gridCol w="1153200">
                  <a:extLst>
                    <a:ext uri="{9D8B030D-6E8A-4147-A177-3AD203B41FA5}">
                      <a16:colId xmlns:a16="http://schemas.microsoft.com/office/drawing/2014/main" val="1646175696"/>
                    </a:ext>
                  </a:extLst>
                </a:gridCol>
                <a:gridCol w="1224738">
                  <a:extLst>
                    <a:ext uri="{9D8B030D-6E8A-4147-A177-3AD203B41FA5}">
                      <a16:colId xmlns:a16="http://schemas.microsoft.com/office/drawing/2014/main" val="1192660226"/>
                    </a:ext>
                  </a:extLst>
                </a:gridCol>
                <a:gridCol w="1081662">
                  <a:extLst>
                    <a:ext uri="{9D8B030D-6E8A-4147-A177-3AD203B41FA5}">
                      <a16:colId xmlns:a16="http://schemas.microsoft.com/office/drawing/2014/main" val="3866960252"/>
                    </a:ext>
                  </a:extLst>
                </a:gridCol>
              </a:tblGrid>
              <a:tr h="809136">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 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2791692721"/>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a:t>
                      </a:r>
                      <a:endParaRPr lang="fi-FI" sz="14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Porvoo</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70,9</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064367403"/>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2.</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Rovaniemi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68,4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464272778"/>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3.</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Seinäjoki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65,1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422573556"/>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4.</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Vaasa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63,4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2667541321"/>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5.</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200" b="1" i="0" u="none" strike="noStrike">
                          <a:solidFill>
                            <a:schemeClr val="bg1"/>
                          </a:solidFill>
                          <a:effectLst/>
                          <a:latin typeface="+mn-lt"/>
                        </a:rPr>
                        <a:t>Hämeenlinna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56,4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784006619"/>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6.</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200" b="1" i="0" u="none" strike="noStrike">
                          <a:solidFill>
                            <a:schemeClr val="bg1"/>
                          </a:solidFill>
                          <a:effectLst/>
                          <a:latin typeface="+mn-lt"/>
                        </a:rPr>
                        <a:t>Lappeenranta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56,3</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981380025"/>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7.</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Joensuu</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55,6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741570583"/>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8.</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Salo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48,9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995068753"/>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9.</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Pori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48,8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97694755"/>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a:r>
                        <a:rPr lang="fi-FI" sz="1400" b="1">
                          <a:solidFill>
                            <a:schemeClr val="bg1"/>
                          </a:solidFill>
                          <a:latin typeface="+mn-lt"/>
                        </a:rPr>
                        <a:t>10.</a:t>
                      </a:r>
                    </a:p>
                  </a:txBody>
                  <a:tcPr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Mikkeli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48,7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755491315"/>
                  </a:ext>
                </a:extLst>
              </a:tr>
            </a:tbl>
          </a:graphicData>
        </a:graphic>
      </p:graphicFrame>
      <p:sp>
        <p:nvSpPr>
          <p:cNvPr id="6" name="Tekstiruutu 10">
            <a:extLst>
              <a:ext uri="{FF2B5EF4-FFF2-40B4-BE49-F238E27FC236}">
                <a16:creationId xmlns:a16="http://schemas.microsoft.com/office/drawing/2014/main" id="{2863F842-74C0-A6DB-1AAB-19F67C221FE7}"/>
              </a:ext>
            </a:extLst>
          </p:cNvPr>
          <p:cNvSpPr txBox="1"/>
          <p:nvPr/>
        </p:nvSpPr>
        <p:spPr>
          <a:xfrm>
            <a:off x="4416076" y="1127879"/>
            <a:ext cx="3334788" cy="584775"/>
          </a:xfrm>
          <a:prstGeom prst="rect">
            <a:avLst/>
          </a:prstGeom>
          <a:solidFill>
            <a:srgbClr val="70AD47">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50 000 – 99 999 ASUKKAAN KUNNAT</a:t>
            </a:r>
          </a:p>
        </p:txBody>
      </p:sp>
      <p:sp>
        <p:nvSpPr>
          <p:cNvPr id="7" name="Tekstiruutu 11">
            <a:extLst>
              <a:ext uri="{FF2B5EF4-FFF2-40B4-BE49-F238E27FC236}">
                <a16:creationId xmlns:a16="http://schemas.microsoft.com/office/drawing/2014/main" id="{6E108996-DD2C-6A34-B6B2-470EC2540251}"/>
              </a:ext>
            </a:extLst>
          </p:cNvPr>
          <p:cNvSpPr txBox="1"/>
          <p:nvPr/>
        </p:nvSpPr>
        <p:spPr>
          <a:xfrm>
            <a:off x="8173431" y="1127879"/>
            <a:ext cx="3334788" cy="584775"/>
          </a:xfrm>
          <a:prstGeom prst="rect">
            <a:avLst/>
          </a:prstGeom>
          <a:solidFill>
            <a:srgbClr val="ED7D31">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25 000 – 49 999 ASUKKAAN KUNNAT</a:t>
            </a:r>
          </a:p>
        </p:txBody>
      </p:sp>
      <p:graphicFrame>
        <p:nvGraphicFramePr>
          <p:cNvPr id="8" name="Taulukko 13">
            <a:extLst>
              <a:ext uri="{FF2B5EF4-FFF2-40B4-BE49-F238E27FC236}">
                <a16:creationId xmlns:a16="http://schemas.microsoft.com/office/drawing/2014/main" id="{75432D2F-FFEB-1061-6C2F-AA67F38A61B0}"/>
              </a:ext>
            </a:extLst>
          </p:cNvPr>
          <p:cNvGraphicFramePr>
            <a:graphicFrameLocks noGrp="1"/>
          </p:cNvGraphicFramePr>
          <p:nvPr>
            <p:extLst>
              <p:ext uri="{D42A27DB-BD31-4B8C-83A1-F6EECF244321}">
                <p14:modId xmlns:p14="http://schemas.microsoft.com/office/powerpoint/2010/main" val="4039882375"/>
              </p:ext>
            </p:extLst>
          </p:nvPr>
        </p:nvGraphicFramePr>
        <p:xfrm>
          <a:off x="8173431" y="1818814"/>
          <a:ext cx="3334788" cy="4512126"/>
        </p:xfrm>
        <a:graphic>
          <a:graphicData uri="http://schemas.openxmlformats.org/drawingml/2006/table">
            <a:tbl>
              <a:tblPr firstRow="1" bandRow="1"/>
              <a:tblGrid>
                <a:gridCol w="1111596">
                  <a:extLst>
                    <a:ext uri="{9D8B030D-6E8A-4147-A177-3AD203B41FA5}">
                      <a16:colId xmlns:a16="http://schemas.microsoft.com/office/drawing/2014/main" val="134850204"/>
                    </a:ext>
                  </a:extLst>
                </a:gridCol>
                <a:gridCol w="1111596">
                  <a:extLst>
                    <a:ext uri="{9D8B030D-6E8A-4147-A177-3AD203B41FA5}">
                      <a16:colId xmlns:a16="http://schemas.microsoft.com/office/drawing/2014/main" val="3960350263"/>
                    </a:ext>
                  </a:extLst>
                </a:gridCol>
                <a:gridCol w="1111596">
                  <a:extLst>
                    <a:ext uri="{9D8B030D-6E8A-4147-A177-3AD203B41FA5}">
                      <a16:colId xmlns:a16="http://schemas.microsoft.com/office/drawing/2014/main" val="1804335709"/>
                    </a:ext>
                  </a:extLst>
                </a:gridCol>
              </a:tblGrid>
              <a:tr h="849756">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EVP-INDEKSI</a:t>
                      </a:r>
                    </a:p>
                    <a:p>
                      <a:pPr algn="ctr" fontAlgn="b"/>
                      <a:endParaRPr lang="fi-FI" sz="1400" b="1" i="0" u="none" strike="noStrike">
                        <a:solidFill>
                          <a:schemeClr val="bg1"/>
                        </a:solidFill>
                        <a:effectLst/>
                        <a:latin typeface="+mn-lt"/>
                      </a:endParaRP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339877921"/>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a:t>
                      </a:r>
                      <a:endParaRPr lang="fi-FI" sz="14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Tuusula</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73,6</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642244375"/>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2.</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Kirkkonummi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71,7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407429878"/>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3.</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Kaarina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71,6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668374641"/>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4.</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Järvenpää</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70,1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5378258"/>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5.</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Nurmijärvi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69,8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1665635458"/>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6.</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Raisio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69,1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624049502"/>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7.</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Kangasala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67,3</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749990837"/>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8.</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Nokia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67,0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055751229"/>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9.</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Kerava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66,4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399169845"/>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10.</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Ylöjärvi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59,7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992468329"/>
                  </a:ext>
                </a:extLst>
              </a:tr>
            </a:tbl>
          </a:graphicData>
        </a:graphic>
      </p:graphicFrame>
    </p:spTree>
    <p:extLst>
      <p:ext uri="{BB962C8B-B14F-4D97-AF65-F5344CB8AC3E}">
        <p14:creationId xmlns:p14="http://schemas.microsoft.com/office/powerpoint/2010/main" val="3335508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062F59B1-2B64-5DFC-CBB9-A85A6C2F5C75}"/>
              </a:ext>
            </a:extLst>
          </p:cNvPr>
          <p:cNvSpPr>
            <a:spLocks noGrp="1"/>
          </p:cNvSpPr>
          <p:nvPr>
            <p:ph type="body" sz="half" idx="2"/>
          </p:nvPr>
        </p:nvSpPr>
        <p:spPr>
          <a:xfrm>
            <a:off x="246900" y="2089243"/>
            <a:ext cx="5301146" cy="4521072"/>
          </a:xfrm>
        </p:spPr>
        <p:txBody>
          <a:bodyPr>
            <a:normAutofit fontScale="92500" lnSpcReduction="20000"/>
          </a:bodyPr>
          <a:lstStyle/>
          <a:p>
            <a:pPr marL="342900" indent="-342900">
              <a:buFont typeface="+mj-lt"/>
              <a:buAutoNum type="arabicPeriod"/>
            </a:pPr>
            <a:r>
              <a:rPr lang="fi-FI" sz="2000">
                <a:latin typeface="Montserrat" panose="00000500000000000000" pitchFamily="2" charset="0"/>
              </a:rPr>
              <a:t>Koko maan kehitystä vertailtaessa muodostuu </a:t>
            </a:r>
            <a:r>
              <a:rPr lang="fi-FI" sz="2000" b="1">
                <a:latin typeface="Montserrat" panose="00000500000000000000" pitchFamily="2" charset="0"/>
              </a:rPr>
              <a:t>kaksi hyvin erilaista kuvaa Suomesta:</a:t>
            </a:r>
          </a:p>
          <a:p>
            <a:pPr marL="742950" lvl="1" indent="-285750">
              <a:buFont typeface="Arial" panose="020B0604020202020204" pitchFamily="34" charset="0"/>
              <a:buChar char="•"/>
            </a:pPr>
            <a:r>
              <a:rPr lang="fi-FI" sz="1800">
                <a:latin typeface="Montserrat" panose="00000500000000000000" pitchFamily="2" charset="0"/>
              </a:rPr>
              <a:t>Keskiarvojen Suomi</a:t>
            </a:r>
          </a:p>
          <a:p>
            <a:pPr marL="742950" lvl="1" indent="-285750">
              <a:buFont typeface="Arial" panose="020B0604020202020204" pitchFamily="34" charset="0"/>
              <a:buChar char="•"/>
            </a:pPr>
            <a:r>
              <a:rPr lang="fi-FI" sz="1800">
                <a:latin typeface="Montserrat" panose="00000500000000000000" pitchFamily="2" charset="0"/>
              </a:rPr>
              <a:t>Alueiden ja paikkojen Suomi</a:t>
            </a:r>
            <a:endParaRPr lang="fi-FI" sz="2000">
              <a:latin typeface="Montserrat" panose="00000500000000000000" pitchFamily="2" charset="0"/>
            </a:endParaRPr>
          </a:p>
          <a:p>
            <a:pPr marL="342900" indent="-342900">
              <a:buFont typeface="+mj-lt"/>
              <a:buAutoNum type="arabicPeriod"/>
            </a:pPr>
            <a:endParaRPr lang="fi-FI" sz="2100">
              <a:latin typeface="Montserrat" panose="00000500000000000000" pitchFamily="2" charset="0"/>
            </a:endParaRPr>
          </a:p>
          <a:p>
            <a:pPr marL="342900" indent="-342900">
              <a:buFont typeface="+mj-lt"/>
              <a:buAutoNum type="arabicPeriod"/>
            </a:pPr>
            <a:r>
              <a:rPr lang="fi-FI" sz="2100">
                <a:latin typeface="Montserrat" panose="00000500000000000000" pitchFamily="2" charset="0"/>
              </a:rPr>
              <a:t>Hallinnollisten rajojen sijaan </a:t>
            </a:r>
            <a:r>
              <a:rPr lang="fi-FI" sz="2100" b="1">
                <a:latin typeface="Montserrat" panose="00000500000000000000" pitchFamily="2" charset="0"/>
              </a:rPr>
              <a:t>vertailtaessa kannattaa kiinnittää huomio kuntakokoon ja sijaintiin </a:t>
            </a:r>
            <a:r>
              <a:rPr lang="fi-FI" sz="2100">
                <a:latin typeface="Montserrat" panose="00000500000000000000" pitchFamily="2" charset="0"/>
              </a:rPr>
              <a:t>perustuviin aluetyyppeihin: </a:t>
            </a:r>
          </a:p>
          <a:p>
            <a:pPr marL="800100" lvl="1" indent="-342900">
              <a:buFont typeface="Arial" panose="020B0604020202020204" pitchFamily="34" charset="0"/>
              <a:buChar char="•"/>
            </a:pPr>
            <a:r>
              <a:rPr lang="fi-FI" sz="1800">
                <a:latin typeface="Montserrat" panose="00000500000000000000" pitchFamily="2" charset="0"/>
              </a:rPr>
              <a:t>Metropolialue</a:t>
            </a:r>
          </a:p>
          <a:p>
            <a:pPr marL="800100" lvl="1" indent="-342900">
              <a:buFont typeface="Arial" panose="020B0604020202020204" pitchFamily="34" charset="0"/>
              <a:buChar char="•"/>
            </a:pPr>
            <a:r>
              <a:rPr lang="fi-FI" sz="1800">
                <a:latin typeface="Montserrat" panose="00000500000000000000" pitchFamily="2" charset="0"/>
              </a:rPr>
              <a:t>Suuret yliopistokaupungit</a:t>
            </a:r>
          </a:p>
          <a:p>
            <a:pPr marL="800100" lvl="1" indent="-342900">
              <a:buFont typeface="Arial" panose="020B0604020202020204" pitchFamily="34" charset="0"/>
              <a:buChar char="•"/>
            </a:pPr>
            <a:r>
              <a:rPr lang="fi-FI" sz="1800">
                <a:latin typeface="Montserrat" panose="00000500000000000000" pitchFamily="2" charset="0"/>
              </a:rPr>
              <a:t>Keskisuuret yliopistokaupungit</a:t>
            </a:r>
          </a:p>
          <a:p>
            <a:pPr marL="800100" lvl="1" indent="-342900">
              <a:buFont typeface="Arial" panose="020B0604020202020204" pitchFamily="34" charset="0"/>
              <a:buChar char="•"/>
            </a:pPr>
            <a:r>
              <a:rPr lang="fi-FI" sz="1800">
                <a:latin typeface="Montserrat" panose="00000500000000000000" pitchFamily="2" charset="0"/>
              </a:rPr>
              <a:t>Maakuntakeskukset</a:t>
            </a:r>
          </a:p>
          <a:p>
            <a:pPr marL="800100" lvl="1" indent="-342900">
              <a:buFont typeface="Arial" panose="020B0604020202020204" pitchFamily="34" charset="0"/>
              <a:buChar char="•"/>
            </a:pPr>
            <a:r>
              <a:rPr lang="fi-FI" sz="1800">
                <a:latin typeface="Montserrat" panose="00000500000000000000" pitchFamily="2" charset="0"/>
              </a:rPr>
              <a:t>Seutukaupungit</a:t>
            </a:r>
          </a:p>
          <a:p>
            <a:pPr marL="800100" lvl="1" indent="-342900">
              <a:buFont typeface="Arial" panose="020B0604020202020204" pitchFamily="34" charset="0"/>
              <a:buChar char="•"/>
            </a:pPr>
            <a:r>
              <a:rPr lang="fi-FI" sz="1800">
                <a:latin typeface="Montserrat" panose="00000500000000000000" pitchFamily="2" charset="0"/>
              </a:rPr>
              <a:t>Suurten kaupunkien kehyskunnat</a:t>
            </a:r>
          </a:p>
          <a:p>
            <a:pPr marL="800100" lvl="1" indent="-342900">
              <a:buFont typeface="Arial" panose="020B0604020202020204" pitchFamily="34" charset="0"/>
              <a:buChar char="•"/>
            </a:pPr>
            <a:r>
              <a:rPr lang="fi-FI" sz="1800">
                <a:latin typeface="Montserrat" panose="00000500000000000000" pitchFamily="2" charset="0"/>
              </a:rPr>
              <a:t>Maaseutukunnat</a:t>
            </a:r>
          </a:p>
          <a:p>
            <a:pPr marL="800100" lvl="1" indent="-342900">
              <a:buFont typeface="Arial" panose="020B0604020202020204" pitchFamily="34" charset="0"/>
              <a:buChar char="•"/>
            </a:pPr>
            <a:r>
              <a:rPr lang="fi-FI" sz="1800">
                <a:latin typeface="Montserrat" panose="00000500000000000000" pitchFamily="2" charset="0"/>
              </a:rPr>
              <a:t>Muut kunnat</a:t>
            </a:r>
          </a:p>
        </p:txBody>
      </p:sp>
      <p:pic>
        <p:nvPicPr>
          <p:cNvPr id="9" name="Picture 8" descr="An apple and orange on a white surface&#10;&#10;Description automatically generated">
            <a:extLst>
              <a:ext uri="{FF2B5EF4-FFF2-40B4-BE49-F238E27FC236}">
                <a16:creationId xmlns:a16="http://schemas.microsoft.com/office/drawing/2014/main" id="{93B30DBF-D350-75B8-4F43-58A29E5470F7}"/>
              </a:ext>
            </a:extLst>
          </p:cNvPr>
          <p:cNvPicPr>
            <a:picLocks noChangeAspect="1"/>
          </p:cNvPicPr>
          <p:nvPr/>
        </p:nvPicPr>
        <p:blipFill>
          <a:blip r:embed="rId2"/>
          <a:srcRect r="5330"/>
          <a:stretch/>
        </p:blipFill>
        <p:spPr>
          <a:xfrm>
            <a:off x="5699516" y="0"/>
            <a:ext cx="6492484" cy="6858000"/>
          </a:xfrm>
          <a:prstGeom prst="rect">
            <a:avLst/>
          </a:prstGeom>
        </p:spPr>
      </p:pic>
      <p:sp>
        <p:nvSpPr>
          <p:cNvPr id="10" name="Otsikko 1">
            <a:extLst>
              <a:ext uri="{FF2B5EF4-FFF2-40B4-BE49-F238E27FC236}">
                <a16:creationId xmlns:a16="http://schemas.microsoft.com/office/drawing/2014/main" id="{8B0B6BBF-5D80-A9C7-8281-C00FD223E433}"/>
              </a:ext>
            </a:extLst>
          </p:cNvPr>
          <p:cNvSpPr txBox="1">
            <a:spLocks/>
          </p:cNvSpPr>
          <p:nvPr/>
        </p:nvSpPr>
        <p:spPr>
          <a:xfrm>
            <a:off x="322635" y="247685"/>
            <a:ext cx="5301146" cy="170824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a:latin typeface="Montserrat ExtraBold" panose="00000900000000000000" pitchFamily="2" charset="0"/>
              </a:rPr>
              <a:t>KAKSI HUOMIOTA ALKUUN…</a:t>
            </a:r>
          </a:p>
        </p:txBody>
      </p:sp>
    </p:spTree>
    <p:extLst>
      <p:ext uri="{BB962C8B-B14F-4D97-AF65-F5344CB8AC3E}">
        <p14:creationId xmlns:p14="http://schemas.microsoft.com/office/powerpoint/2010/main" val="2944725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174B0-6B16-FEF1-1D8A-165F7E6CC4D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7C6B5B4F-F382-6764-BB91-D1E345C00310}"/>
              </a:ext>
            </a:extLst>
          </p:cNvPr>
          <p:cNvSpPr txBox="1">
            <a:spLocks/>
          </p:cNvSpPr>
          <p:nvPr/>
        </p:nvSpPr>
        <p:spPr>
          <a:xfrm>
            <a:off x="357446" y="210119"/>
            <a:ext cx="11720945" cy="7238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z="3200"/>
              <a:t>TOP 10-KUNNAT KOON MUKAAN</a:t>
            </a:r>
          </a:p>
        </p:txBody>
      </p:sp>
      <p:graphicFrame>
        <p:nvGraphicFramePr>
          <p:cNvPr id="3" name="Taulukko 7">
            <a:extLst>
              <a:ext uri="{FF2B5EF4-FFF2-40B4-BE49-F238E27FC236}">
                <a16:creationId xmlns:a16="http://schemas.microsoft.com/office/drawing/2014/main" id="{86A76A8D-4FA1-BAAF-4F88-2283DEDF536F}"/>
              </a:ext>
            </a:extLst>
          </p:cNvPr>
          <p:cNvGraphicFramePr>
            <a:graphicFrameLocks/>
          </p:cNvGraphicFramePr>
          <p:nvPr>
            <p:extLst>
              <p:ext uri="{D42A27DB-BD31-4B8C-83A1-F6EECF244321}">
                <p14:modId xmlns:p14="http://schemas.microsoft.com/office/powerpoint/2010/main" val="2304937900"/>
              </p:ext>
            </p:extLst>
          </p:nvPr>
        </p:nvGraphicFramePr>
        <p:xfrm>
          <a:off x="535414" y="1789633"/>
          <a:ext cx="3459600" cy="4512128"/>
        </p:xfrm>
        <a:graphic>
          <a:graphicData uri="http://schemas.openxmlformats.org/drawingml/2006/table">
            <a:tbl>
              <a:tblPr firstRow="1" bandRow="1"/>
              <a:tblGrid>
                <a:gridCol w="1153200">
                  <a:extLst>
                    <a:ext uri="{9D8B030D-6E8A-4147-A177-3AD203B41FA5}">
                      <a16:colId xmlns:a16="http://schemas.microsoft.com/office/drawing/2014/main" val="2752779716"/>
                    </a:ext>
                  </a:extLst>
                </a:gridCol>
                <a:gridCol w="1153200">
                  <a:extLst>
                    <a:ext uri="{9D8B030D-6E8A-4147-A177-3AD203B41FA5}">
                      <a16:colId xmlns:a16="http://schemas.microsoft.com/office/drawing/2014/main" val="3951659486"/>
                    </a:ext>
                  </a:extLst>
                </a:gridCol>
                <a:gridCol w="1153200">
                  <a:extLst>
                    <a:ext uri="{9D8B030D-6E8A-4147-A177-3AD203B41FA5}">
                      <a16:colId xmlns:a16="http://schemas.microsoft.com/office/drawing/2014/main" val="334627737"/>
                    </a:ext>
                  </a:extLst>
                </a:gridCol>
              </a:tblGrid>
              <a:tr h="712878">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SIJOITUS</a:t>
                      </a:r>
                    </a:p>
                  </a:txBody>
                  <a:tcPr marL="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190879092"/>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a:t>
                      </a:r>
                      <a:endParaRPr lang="fi-FI" sz="1400" b="1" i="0" u="none" strike="noStrike">
                        <a:solidFill>
                          <a:schemeClr val="bg1"/>
                        </a:solidFill>
                        <a:effectLst/>
                        <a:latin typeface="+mn-lt"/>
                      </a:endParaRPr>
                    </a:p>
                  </a:txBody>
                  <a:tcPr marL="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Pirkkala</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76,6</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2090177552"/>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2.</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Sipoo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74,4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963503853"/>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4.</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Lempäälä</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70,3</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636466065"/>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4.</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Kauniainen</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68,2</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636873917"/>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5.</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Naantali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66,6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3964140038"/>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6.</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Lieto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65,6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281591168"/>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7.</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Kempele</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65,5</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3652420916"/>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8.</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Muurame</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59,2</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153241882"/>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9.</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Mustasaari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59,1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223028495"/>
                  </a:ext>
                </a:extLst>
              </a:tr>
              <a:tr h="379925">
                <a:tc>
                  <a:txBody>
                    <a:bodyPr/>
                    <a:lstStyle/>
                    <a:p>
                      <a:pPr algn="ctr" fontAlgn="b"/>
                      <a:r>
                        <a:rPr lang="fi-FI" sz="1400" b="1" i="0" u="none" strike="noStrike">
                          <a:solidFill>
                            <a:schemeClr val="bg1"/>
                          </a:solidFill>
                          <a:effectLst/>
                          <a:latin typeface="+mn-lt"/>
                        </a:rPr>
                        <a:t>10.</a:t>
                      </a: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b"/>
                      <a:r>
                        <a:rPr lang="fi-FI" sz="1400" b="1" i="0" u="none" strike="noStrike">
                          <a:solidFill>
                            <a:schemeClr val="bg1"/>
                          </a:solidFill>
                          <a:effectLst/>
                          <a:latin typeface="+mn-lt"/>
                        </a:rPr>
                        <a:t>Pietarsaari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b"/>
                      <a:r>
                        <a:rPr lang="fi-FI" sz="1400" b="1" i="0" u="none" strike="noStrike">
                          <a:solidFill>
                            <a:schemeClr val="bg1"/>
                          </a:solidFill>
                          <a:effectLst/>
                          <a:latin typeface="+mn-lt"/>
                        </a:rPr>
                        <a:t>56,5</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722559624"/>
                  </a:ext>
                </a:extLst>
              </a:tr>
            </a:tbl>
          </a:graphicData>
        </a:graphic>
      </p:graphicFrame>
      <p:sp>
        <p:nvSpPr>
          <p:cNvPr id="4" name="Tekstiruutu 8">
            <a:extLst>
              <a:ext uri="{FF2B5EF4-FFF2-40B4-BE49-F238E27FC236}">
                <a16:creationId xmlns:a16="http://schemas.microsoft.com/office/drawing/2014/main" id="{43366AA0-7173-CA8C-1D8D-ED575D980107}"/>
              </a:ext>
            </a:extLst>
          </p:cNvPr>
          <p:cNvSpPr txBox="1"/>
          <p:nvPr/>
        </p:nvSpPr>
        <p:spPr>
          <a:xfrm>
            <a:off x="535415" y="1098696"/>
            <a:ext cx="3458095" cy="584775"/>
          </a:xfrm>
          <a:prstGeom prst="rect">
            <a:avLst/>
          </a:prstGeom>
          <a:solidFill>
            <a:srgbClr val="4472C4"/>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10 000 – 2</a:t>
            </a:r>
            <a:r>
              <a:rPr lang="fi-FI" sz="1600" kern="0">
                <a:solidFill>
                  <a:prstClr val="white"/>
                </a:solidFill>
                <a:latin typeface="+mj-lt"/>
              </a:rPr>
              <a:t>4</a:t>
            </a:r>
            <a:r>
              <a:rPr kumimoji="0" lang="fi-FI" sz="1600" b="0" i="0" u="none" strike="noStrike" kern="0" cap="none" spc="0" normalizeH="0" baseline="0" noProof="0">
                <a:ln>
                  <a:noFill/>
                </a:ln>
                <a:solidFill>
                  <a:prstClr val="white"/>
                </a:solidFill>
                <a:effectLst/>
                <a:uLnTx/>
                <a:uFillTx/>
                <a:latin typeface="+mj-lt"/>
              </a:rPr>
              <a:t> 999 ASUKKAAN KUNNAT</a:t>
            </a:r>
          </a:p>
        </p:txBody>
      </p:sp>
      <p:graphicFrame>
        <p:nvGraphicFramePr>
          <p:cNvPr id="5" name="Taulukko 10">
            <a:extLst>
              <a:ext uri="{FF2B5EF4-FFF2-40B4-BE49-F238E27FC236}">
                <a16:creationId xmlns:a16="http://schemas.microsoft.com/office/drawing/2014/main" id="{840189A2-25C4-ACC9-EBCA-DE6F94B3C2B3}"/>
              </a:ext>
            </a:extLst>
          </p:cNvPr>
          <p:cNvGraphicFramePr>
            <a:graphicFrameLocks noGrp="1"/>
          </p:cNvGraphicFramePr>
          <p:nvPr>
            <p:extLst>
              <p:ext uri="{D42A27DB-BD31-4B8C-83A1-F6EECF244321}">
                <p14:modId xmlns:p14="http://schemas.microsoft.com/office/powerpoint/2010/main" val="3917418480"/>
              </p:ext>
            </p:extLst>
          </p:nvPr>
        </p:nvGraphicFramePr>
        <p:xfrm>
          <a:off x="4366200" y="1789635"/>
          <a:ext cx="3459600" cy="4512136"/>
        </p:xfrm>
        <a:graphic>
          <a:graphicData uri="http://schemas.openxmlformats.org/drawingml/2006/table">
            <a:tbl>
              <a:tblPr firstRow="1" bandRow="1"/>
              <a:tblGrid>
                <a:gridCol w="1153200">
                  <a:extLst>
                    <a:ext uri="{9D8B030D-6E8A-4147-A177-3AD203B41FA5}">
                      <a16:colId xmlns:a16="http://schemas.microsoft.com/office/drawing/2014/main" val="1646175696"/>
                    </a:ext>
                  </a:extLst>
                </a:gridCol>
                <a:gridCol w="1153200">
                  <a:extLst>
                    <a:ext uri="{9D8B030D-6E8A-4147-A177-3AD203B41FA5}">
                      <a16:colId xmlns:a16="http://schemas.microsoft.com/office/drawing/2014/main" val="1192660226"/>
                    </a:ext>
                  </a:extLst>
                </a:gridCol>
                <a:gridCol w="1153200">
                  <a:extLst>
                    <a:ext uri="{9D8B030D-6E8A-4147-A177-3AD203B41FA5}">
                      <a16:colId xmlns:a16="http://schemas.microsoft.com/office/drawing/2014/main" val="3866960252"/>
                    </a:ext>
                  </a:extLst>
                </a:gridCol>
              </a:tblGrid>
              <a:tr h="809136">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 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2791692721"/>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a:t>
                      </a:r>
                      <a:endParaRPr lang="fi-FI" sz="14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Kittilä</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80,3</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064367403"/>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2.</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Kolari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73,0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464272778"/>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3.</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Inari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70,9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422573556"/>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4.</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Vesilahti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62,3</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2667541321"/>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5.</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Närpiö</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60,2</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784006619"/>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6.</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Rusko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58,6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981380025"/>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7.</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Luoto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57,8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741570583"/>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8.</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Inkoo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56,9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995068753"/>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9.</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Masku</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55,9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97694755"/>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a:r>
                        <a:rPr lang="fi-FI" sz="1400" b="1">
                          <a:solidFill>
                            <a:schemeClr val="bg1"/>
                          </a:solidFill>
                          <a:latin typeface="+mn-lt"/>
                        </a:rPr>
                        <a:t>10.</a:t>
                      </a:r>
                    </a:p>
                  </a:txBody>
                  <a:tcPr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Siuntio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55,8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755491315"/>
                  </a:ext>
                </a:extLst>
              </a:tr>
            </a:tbl>
          </a:graphicData>
        </a:graphic>
      </p:graphicFrame>
      <p:sp>
        <p:nvSpPr>
          <p:cNvPr id="6" name="Tekstiruutu 10">
            <a:extLst>
              <a:ext uri="{FF2B5EF4-FFF2-40B4-BE49-F238E27FC236}">
                <a16:creationId xmlns:a16="http://schemas.microsoft.com/office/drawing/2014/main" id="{95516B54-788C-6B53-C1A8-F72F3496206B}"/>
              </a:ext>
            </a:extLst>
          </p:cNvPr>
          <p:cNvSpPr txBox="1"/>
          <p:nvPr/>
        </p:nvSpPr>
        <p:spPr>
          <a:xfrm>
            <a:off x="4366200" y="1098696"/>
            <a:ext cx="3334788" cy="584775"/>
          </a:xfrm>
          <a:prstGeom prst="rect">
            <a:avLst/>
          </a:prstGeom>
          <a:solidFill>
            <a:srgbClr val="70AD47">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i-FI" sz="1600" kern="0">
                <a:solidFill>
                  <a:prstClr val="white"/>
                </a:solidFill>
                <a:latin typeface="+mj-lt"/>
              </a:rPr>
              <a:t>4</a:t>
            </a:r>
            <a:r>
              <a:rPr kumimoji="0" lang="fi-FI" sz="1600" b="0" i="0" u="none" strike="noStrike" kern="0" cap="none" spc="0" normalizeH="0" baseline="0" noProof="0">
                <a:ln>
                  <a:noFill/>
                </a:ln>
                <a:solidFill>
                  <a:prstClr val="white"/>
                </a:solidFill>
                <a:effectLst/>
                <a:uLnTx/>
                <a:uFillTx/>
                <a:latin typeface="+mj-lt"/>
              </a:rPr>
              <a:t> 000 – 9 999 ASUKKAAN KUNNAT</a:t>
            </a:r>
          </a:p>
        </p:txBody>
      </p:sp>
      <p:sp>
        <p:nvSpPr>
          <p:cNvPr id="7" name="Tekstiruutu 11">
            <a:extLst>
              <a:ext uri="{FF2B5EF4-FFF2-40B4-BE49-F238E27FC236}">
                <a16:creationId xmlns:a16="http://schemas.microsoft.com/office/drawing/2014/main" id="{9DA8F464-4E20-A7F3-5C2C-E34FAD761DE0}"/>
              </a:ext>
            </a:extLst>
          </p:cNvPr>
          <p:cNvSpPr txBox="1"/>
          <p:nvPr/>
        </p:nvSpPr>
        <p:spPr>
          <a:xfrm>
            <a:off x="8173431" y="1098696"/>
            <a:ext cx="3334788" cy="584775"/>
          </a:xfrm>
          <a:prstGeom prst="rect">
            <a:avLst/>
          </a:prstGeom>
          <a:solidFill>
            <a:srgbClr val="ED7D31">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ALLE 4 000 ASUKKAAN KUNNAT</a:t>
            </a:r>
          </a:p>
        </p:txBody>
      </p:sp>
      <p:graphicFrame>
        <p:nvGraphicFramePr>
          <p:cNvPr id="8" name="Taulukko 13">
            <a:extLst>
              <a:ext uri="{FF2B5EF4-FFF2-40B4-BE49-F238E27FC236}">
                <a16:creationId xmlns:a16="http://schemas.microsoft.com/office/drawing/2014/main" id="{CC76CDE9-219B-EADF-EC64-D06602564F94}"/>
              </a:ext>
            </a:extLst>
          </p:cNvPr>
          <p:cNvGraphicFramePr>
            <a:graphicFrameLocks noGrp="1"/>
          </p:cNvGraphicFramePr>
          <p:nvPr>
            <p:extLst>
              <p:ext uri="{D42A27DB-BD31-4B8C-83A1-F6EECF244321}">
                <p14:modId xmlns:p14="http://schemas.microsoft.com/office/powerpoint/2010/main" val="1476920322"/>
              </p:ext>
            </p:extLst>
          </p:nvPr>
        </p:nvGraphicFramePr>
        <p:xfrm>
          <a:off x="8173431" y="1789631"/>
          <a:ext cx="3334788" cy="4512129"/>
        </p:xfrm>
        <a:graphic>
          <a:graphicData uri="http://schemas.openxmlformats.org/drawingml/2006/table">
            <a:tbl>
              <a:tblPr firstRow="1" bandRow="1"/>
              <a:tblGrid>
                <a:gridCol w="1111596">
                  <a:extLst>
                    <a:ext uri="{9D8B030D-6E8A-4147-A177-3AD203B41FA5}">
                      <a16:colId xmlns:a16="http://schemas.microsoft.com/office/drawing/2014/main" val="134850204"/>
                    </a:ext>
                  </a:extLst>
                </a:gridCol>
                <a:gridCol w="1175077">
                  <a:extLst>
                    <a:ext uri="{9D8B030D-6E8A-4147-A177-3AD203B41FA5}">
                      <a16:colId xmlns:a16="http://schemas.microsoft.com/office/drawing/2014/main" val="3960350263"/>
                    </a:ext>
                  </a:extLst>
                </a:gridCol>
                <a:gridCol w="1048115">
                  <a:extLst>
                    <a:ext uri="{9D8B030D-6E8A-4147-A177-3AD203B41FA5}">
                      <a16:colId xmlns:a16="http://schemas.microsoft.com/office/drawing/2014/main" val="1804335709"/>
                    </a:ext>
                  </a:extLst>
                </a:gridCol>
              </a:tblGrid>
              <a:tr h="849756">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EVP-INDEKS</a:t>
                      </a:r>
                      <a:r>
                        <a:rPr lang="fi-FI" sz="1400" b="1" i="0" u="none" strike="noStrike">
                          <a:solidFill>
                            <a:schemeClr val="bg1"/>
                          </a:solidFill>
                          <a:effectLst/>
                          <a:latin typeface="+mn-lt"/>
                        </a:rPr>
                        <a:t>I</a:t>
                      </a:r>
                      <a:endParaRPr lang="fi-FI" sz="1400" b="1" u="none" strike="noStrike">
                        <a:solidFill>
                          <a:schemeClr val="bg1"/>
                        </a:solidFill>
                        <a:effectLst/>
                        <a:latin typeface="+mn-lt"/>
                      </a:endParaRP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339877921"/>
                  </a:ext>
                </a:extLst>
              </a:tr>
              <a:tr h="35937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a:t>
                      </a:r>
                      <a:endParaRPr lang="fi-FI" sz="14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Pelkosenniemi</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59,7</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642244375"/>
                  </a:ext>
                </a:extLst>
              </a:tr>
              <a:tr h="35937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2.</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Muonio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58,8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407429878"/>
                  </a:ext>
                </a:extLst>
              </a:tr>
              <a:tr h="42801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3.</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Enontekiö</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55,8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668374641"/>
                  </a:ext>
                </a:extLst>
              </a:tr>
              <a:tr h="35937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4.</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Utsjoki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54,1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5378258"/>
                  </a:ext>
                </a:extLst>
              </a:tr>
              <a:tr h="35937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5.</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Kustavi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52,0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1665635458"/>
                  </a:ext>
                </a:extLst>
              </a:tr>
              <a:tr h="35937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6.</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Taivassalo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50,2</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624049502"/>
                  </a:ext>
                </a:extLst>
              </a:tr>
              <a:tr h="35937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7.</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Toivakka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48,7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749990837"/>
                  </a:ext>
                </a:extLst>
              </a:tr>
              <a:tr h="35937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8.</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Aura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48,5</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055751229"/>
                  </a:ext>
                </a:extLst>
              </a:tr>
              <a:tr h="35937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9.</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Puumala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47,0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399169845"/>
                  </a:ext>
                </a:extLst>
              </a:tr>
              <a:tr h="35937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10.</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Tervola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46,9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992468329"/>
                  </a:ext>
                </a:extLst>
              </a:tr>
            </a:tbl>
          </a:graphicData>
        </a:graphic>
      </p:graphicFrame>
    </p:spTree>
    <p:extLst>
      <p:ext uri="{BB962C8B-B14F-4D97-AF65-F5344CB8AC3E}">
        <p14:creationId xmlns:p14="http://schemas.microsoft.com/office/powerpoint/2010/main" val="3309094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11F68-6902-3140-5513-F2C45780E85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D36EE1F-953E-581D-6BC2-C578E9DE19AD}"/>
              </a:ext>
            </a:extLst>
          </p:cNvPr>
          <p:cNvSpPr txBox="1">
            <a:spLocks/>
          </p:cNvSpPr>
          <p:nvPr/>
        </p:nvSpPr>
        <p:spPr>
          <a:xfrm>
            <a:off x="357446" y="210119"/>
            <a:ext cx="11720945" cy="7238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z="3200"/>
              <a:t>TOP 10-KUNNAT ALUETYYPIN MUKAAN</a:t>
            </a:r>
          </a:p>
        </p:txBody>
      </p:sp>
      <p:graphicFrame>
        <p:nvGraphicFramePr>
          <p:cNvPr id="3" name="Taulukko 7">
            <a:extLst>
              <a:ext uri="{FF2B5EF4-FFF2-40B4-BE49-F238E27FC236}">
                <a16:creationId xmlns:a16="http://schemas.microsoft.com/office/drawing/2014/main" id="{079DF27C-0E65-0828-0EFA-BF9F00C570FD}"/>
              </a:ext>
            </a:extLst>
          </p:cNvPr>
          <p:cNvGraphicFramePr>
            <a:graphicFrameLocks/>
          </p:cNvGraphicFramePr>
          <p:nvPr>
            <p:extLst>
              <p:ext uri="{D42A27DB-BD31-4B8C-83A1-F6EECF244321}">
                <p14:modId xmlns:p14="http://schemas.microsoft.com/office/powerpoint/2010/main" val="1581392948"/>
              </p:ext>
            </p:extLst>
          </p:nvPr>
        </p:nvGraphicFramePr>
        <p:xfrm>
          <a:off x="150821" y="1963905"/>
          <a:ext cx="2700000" cy="4478400"/>
        </p:xfrm>
        <a:graphic>
          <a:graphicData uri="http://schemas.openxmlformats.org/drawingml/2006/table">
            <a:tbl>
              <a:tblPr firstRow="1" bandRow="1"/>
              <a:tblGrid>
                <a:gridCol w="900000">
                  <a:extLst>
                    <a:ext uri="{9D8B030D-6E8A-4147-A177-3AD203B41FA5}">
                      <a16:colId xmlns:a16="http://schemas.microsoft.com/office/drawing/2014/main" val="2752779716"/>
                    </a:ext>
                  </a:extLst>
                </a:gridCol>
                <a:gridCol w="900000">
                  <a:extLst>
                    <a:ext uri="{9D8B030D-6E8A-4147-A177-3AD203B41FA5}">
                      <a16:colId xmlns:a16="http://schemas.microsoft.com/office/drawing/2014/main" val="3951659486"/>
                    </a:ext>
                  </a:extLst>
                </a:gridCol>
                <a:gridCol w="900000">
                  <a:extLst>
                    <a:ext uri="{9D8B030D-6E8A-4147-A177-3AD203B41FA5}">
                      <a16:colId xmlns:a16="http://schemas.microsoft.com/office/drawing/2014/main" val="334627737"/>
                    </a:ext>
                  </a:extLst>
                </a:gridCol>
              </a:tblGrid>
              <a:tr h="662400">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19087909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Espoo</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81,9</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209017755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Helsinki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80,4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963503853"/>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Vantaa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74,2</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63646606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Tampere</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73,3</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636873917"/>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Porvoo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70,9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396414003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Turku</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70,9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28159116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Oulu</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70,4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3652420916"/>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Rovaniemi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68,4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15324188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9.</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Jyväskylä</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65,6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22302849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10.</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Kuopio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65,1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401647675"/>
                  </a:ext>
                </a:extLst>
              </a:tr>
            </a:tbl>
          </a:graphicData>
        </a:graphic>
      </p:graphicFrame>
      <p:sp>
        <p:nvSpPr>
          <p:cNvPr id="4" name="Tekstiruutu 8">
            <a:extLst>
              <a:ext uri="{FF2B5EF4-FFF2-40B4-BE49-F238E27FC236}">
                <a16:creationId xmlns:a16="http://schemas.microsoft.com/office/drawing/2014/main" id="{FB2D7826-BDA0-8BDF-1BD9-45223CC6C41F}"/>
              </a:ext>
            </a:extLst>
          </p:cNvPr>
          <p:cNvSpPr txBox="1"/>
          <p:nvPr/>
        </p:nvSpPr>
        <p:spPr>
          <a:xfrm>
            <a:off x="150821" y="1252251"/>
            <a:ext cx="2700000" cy="584775"/>
          </a:xfrm>
          <a:prstGeom prst="rect">
            <a:avLst/>
          </a:prstGeom>
          <a:solidFill>
            <a:srgbClr val="4472C4"/>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KESKUSKAUPUNGIT/</a:t>
            </a:r>
          </a:p>
          <a:p>
            <a:pPr marL="0" marR="0" lvl="0" indent="0" algn="ctr" defTabSz="914400" eaLnBrk="1" fontAlgn="auto" latinLnBrk="0" hangingPunct="1">
              <a:lnSpc>
                <a:spcPct val="100000"/>
              </a:lnSpc>
              <a:spcBef>
                <a:spcPts val="0"/>
              </a:spcBef>
              <a:spcAft>
                <a:spcPts val="0"/>
              </a:spcAft>
              <a:buClrTx/>
              <a:buSzTx/>
              <a:buFontTx/>
              <a:buNone/>
              <a:tabLst/>
              <a:defRPr/>
            </a:pPr>
            <a:r>
              <a:rPr lang="fi-FI" sz="1600" kern="0">
                <a:solidFill>
                  <a:prstClr val="white"/>
                </a:solidFill>
                <a:latin typeface="+mj-lt"/>
              </a:rPr>
              <a:t>C21 KAUPUNGIT</a:t>
            </a:r>
            <a:endParaRPr kumimoji="0" lang="fi-FI" sz="1600" b="0" i="0" u="none" strike="noStrike" kern="0" cap="none" spc="0" normalizeH="0" baseline="0" noProof="0">
              <a:ln>
                <a:noFill/>
              </a:ln>
              <a:solidFill>
                <a:prstClr val="white"/>
              </a:solidFill>
              <a:effectLst/>
              <a:uLnTx/>
              <a:uFillTx/>
              <a:latin typeface="+mj-lt"/>
            </a:endParaRPr>
          </a:p>
        </p:txBody>
      </p:sp>
      <p:graphicFrame>
        <p:nvGraphicFramePr>
          <p:cNvPr id="5" name="Taulukko 10">
            <a:extLst>
              <a:ext uri="{FF2B5EF4-FFF2-40B4-BE49-F238E27FC236}">
                <a16:creationId xmlns:a16="http://schemas.microsoft.com/office/drawing/2014/main" id="{5314ECF0-F96D-0C86-2068-AB5282D6B75D}"/>
              </a:ext>
            </a:extLst>
          </p:cNvPr>
          <p:cNvGraphicFramePr>
            <a:graphicFrameLocks noGrp="1"/>
          </p:cNvGraphicFramePr>
          <p:nvPr>
            <p:extLst>
              <p:ext uri="{D42A27DB-BD31-4B8C-83A1-F6EECF244321}">
                <p14:modId xmlns:p14="http://schemas.microsoft.com/office/powerpoint/2010/main" val="208817952"/>
              </p:ext>
            </p:extLst>
          </p:nvPr>
        </p:nvGraphicFramePr>
        <p:xfrm>
          <a:off x="3171115" y="1941309"/>
          <a:ext cx="2700000" cy="4466381"/>
        </p:xfrm>
        <a:graphic>
          <a:graphicData uri="http://schemas.openxmlformats.org/drawingml/2006/table">
            <a:tbl>
              <a:tblPr firstRow="1" bandRow="1"/>
              <a:tblGrid>
                <a:gridCol w="900000">
                  <a:extLst>
                    <a:ext uri="{9D8B030D-6E8A-4147-A177-3AD203B41FA5}">
                      <a16:colId xmlns:a16="http://schemas.microsoft.com/office/drawing/2014/main" val="1646175696"/>
                    </a:ext>
                  </a:extLst>
                </a:gridCol>
                <a:gridCol w="900000">
                  <a:extLst>
                    <a:ext uri="{9D8B030D-6E8A-4147-A177-3AD203B41FA5}">
                      <a16:colId xmlns:a16="http://schemas.microsoft.com/office/drawing/2014/main" val="1192660226"/>
                    </a:ext>
                  </a:extLst>
                </a:gridCol>
                <a:gridCol w="900000">
                  <a:extLst>
                    <a:ext uri="{9D8B030D-6E8A-4147-A177-3AD203B41FA5}">
                      <a16:colId xmlns:a16="http://schemas.microsoft.com/office/drawing/2014/main" val="3866960252"/>
                    </a:ext>
                  </a:extLst>
                </a:gridCol>
              </a:tblGrid>
              <a:tr h="662311">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 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2791692721"/>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Pietarsaari</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56,5</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064367403"/>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Rauma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56,1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464272778"/>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Parainen</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53,1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422573556"/>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Lohja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52,7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2667541321"/>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Riihimäki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52,6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784006619"/>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Raasepori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51,1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981380025"/>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Kuusamo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48,3</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741570583"/>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Tornio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48,1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995068753"/>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a:r>
                        <a:rPr lang="fi-FI" sz="1100" b="1">
                          <a:solidFill>
                            <a:schemeClr val="bg1"/>
                          </a:solidFill>
                          <a:latin typeface="+mn-lt"/>
                        </a:rPr>
                        <a:t>9.</a:t>
                      </a:r>
                    </a:p>
                  </a:txBody>
                  <a:tcPr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Kalajoki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47,9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97694755"/>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10.</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Laitila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47,3</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755491315"/>
                  </a:ext>
                </a:extLst>
              </a:tr>
            </a:tbl>
          </a:graphicData>
        </a:graphic>
      </p:graphicFrame>
      <p:sp>
        <p:nvSpPr>
          <p:cNvPr id="6" name="Tekstiruutu 10">
            <a:extLst>
              <a:ext uri="{FF2B5EF4-FFF2-40B4-BE49-F238E27FC236}">
                <a16:creationId xmlns:a16="http://schemas.microsoft.com/office/drawing/2014/main" id="{37EE7003-E380-2C1D-7486-CAE31D4F5D1A}"/>
              </a:ext>
            </a:extLst>
          </p:cNvPr>
          <p:cNvSpPr txBox="1"/>
          <p:nvPr/>
        </p:nvSpPr>
        <p:spPr>
          <a:xfrm>
            <a:off x="3171115" y="1252250"/>
            <a:ext cx="2700000" cy="584775"/>
          </a:xfrm>
          <a:prstGeom prst="rect">
            <a:avLst/>
          </a:prstGeom>
          <a:solidFill>
            <a:srgbClr val="70AD47">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i-FI" sz="1600" kern="0">
                <a:solidFill>
                  <a:prstClr val="white"/>
                </a:solidFill>
                <a:latin typeface="+mj-lt"/>
              </a:rPr>
              <a:t>SEUTUKAUPUNGIT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600" b="0" i="0" u="none" strike="noStrike" kern="0" cap="none" spc="0" normalizeH="0" baseline="0" noProof="0">
              <a:ln>
                <a:noFill/>
              </a:ln>
              <a:solidFill>
                <a:prstClr val="white"/>
              </a:solidFill>
              <a:effectLst/>
              <a:uLnTx/>
              <a:uFillTx/>
              <a:latin typeface="+mj-lt"/>
            </a:endParaRPr>
          </a:p>
        </p:txBody>
      </p:sp>
      <p:sp>
        <p:nvSpPr>
          <p:cNvPr id="7" name="Tekstiruutu 11">
            <a:extLst>
              <a:ext uri="{FF2B5EF4-FFF2-40B4-BE49-F238E27FC236}">
                <a16:creationId xmlns:a16="http://schemas.microsoft.com/office/drawing/2014/main" id="{9B92074C-50ED-12D3-EDE6-C4EE4528A4F8}"/>
              </a:ext>
            </a:extLst>
          </p:cNvPr>
          <p:cNvSpPr txBox="1"/>
          <p:nvPr/>
        </p:nvSpPr>
        <p:spPr>
          <a:xfrm>
            <a:off x="6256147" y="1252250"/>
            <a:ext cx="2700000" cy="584775"/>
          </a:xfrm>
          <a:prstGeom prst="rect">
            <a:avLst/>
          </a:prstGeom>
          <a:solidFill>
            <a:srgbClr val="ED7D31">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KEHYSKUNNAT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600" b="0" i="0" u="none" strike="noStrike" kern="0" cap="none" spc="0" normalizeH="0" baseline="0" noProof="0">
              <a:ln>
                <a:noFill/>
              </a:ln>
              <a:solidFill>
                <a:prstClr val="white"/>
              </a:solidFill>
              <a:effectLst/>
              <a:uLnTx/>
              <a:uFillTx/>
              <a:latin typeface="+mj-lt"/>
            </a:endParaRPr>
          </a:p>
        </p:txBody>
      </p:sp>
      <p:graphicFrame>
        <p:nvGraphicFramePr>
          <p:cNvPr id="8" name="Taulukko 13">
            <a:extLst>
              <a:ext uri="{FF2B5EF4-FFF2-40B4-BE49-F238E27FC236}">
                <a16:creationId xmlns:a16="http://schemas.microsoft.com/office/drawing/2014/main" id="{71CE1B57-7D32-9E9C-C29B-515797344F73}"/>
              </a:ext>
            </a:extLst>
          </p:cNvPr>
          <p:cNvGraphicFramePr>
            <a:graphicFrameLocks noGrp="1"/>
          </p:cNvGraphicFramePr>
          <p:nvPr>
            <p:extLst>
              <p:ext uri="{D42A27DB-BD31-4B8C-83A1-F6EECF244321}">
                <p14:modId xmlns:p14="http://schemas.microsoft.com/office/powerpoint/2010/main" val="3197966975"/>
              </p:ext>
            </p:extLst>
          </p:nvPr>
        </p:nvGraphicFramePr>
        <p:xfrm>
          <a:off x="6256147" y="1952606"/>
          <a:ext cx="2700000" cy="4478400"/>
        </p:xfrm>
        <a:graphic>
          <a:graphicData uri="http://schemas.openxmlformats.org/drawingml/2006/table">
            <a:tbl>
              <a:tblPr firstRow="1" bandRow="1"/>
              <a:tblGrid>
                <a:gridCol w="900000">
                  <a:extLst>
                    <a:ext uri="{9D8B030D-6E8A-4147-A177-3AD203B41FA5}">
                      <a16:colId xmlns:a16="http://schemas.microsoft.com/office/drawing/2014/main" val="134850204"/>
                    </a:ext>
                  </a:extLst>
                </a:gridCol>
                <a:gridCol w="1024815">
                  <a:extLst>
                    <a:ext uri="{9D8B030D-6E8A-4147-A177-3AD203B41FA5}">
                      <a16:colId xmlns:a16="http://schemas.microsoft.com/office/drawing/2014/main" val="3960350263"/>
                    </a:ext>
                  </a:extLst>
                </a:gridCol>
                <a:gridCol w="775185">
                  <a:extLst>
                    <a:ext uri="{9D8B030D-6E8A-4147-A177-3AD203B41FA5}">
                      <a16:colId xmlns:a16="http://schemas.microsoft.com/office/drawing/2014/main" val="1804335709"/>
                    </a:ext>
                  </a:extLst>
                </a:gridCol>
              </a:tblGrid>
              <a:tr h="662400">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339877921"/>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Pirkkala</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76,6</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64224437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Sipoo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74,4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40742987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Tuusula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73,6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668374641"/>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000" b="1" i="0" u="none" strike="noStrike">
                          <a:solidFill>
                            <a:schemeClr val="bg1"/>
                          </a:solidFill>
                          <a:effectLst/>
                          <a:latin typeface="+mn-lt"/>
                        </a:rPr>
                        <a:t>Kirkkonummi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71,7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537825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Kaarina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71,6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166563545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Lempäälä</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70,3</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62404950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Järvenpää</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70,1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749990837"/>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Nurmijärvi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69,8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055751229"/>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9.</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Raisio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69,1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39916984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10.</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Kauniainen</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68,2</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992468329"/>
                  </a:ext>
                </a:extLst>
              </a:tr>
            </a:tbl>
          </a:graphicData>
        </a:graphic>
      </p:graphicFrame>
      <p:graphicFrame>
        <p:nvGraphicFramePr>
          <p:cNvPr id="9" name="Taulukko 13">
            <a:extLst>
              <a:ext uri="{FF2B5EF4-FFF2-40B4-BE49-F238E27FC236}">
                <a16:creationId xmlns:a16="http://schemas.microsoft.com/office/drawing/2014/main" id="{801381D3-9E6E-3611-39A6-F3DFBCE20D1E}"/>
              </a:ext>
            </a:extLst>
          </p:cNvPr>
          <p:cNvGraphicFramePr>
            <a:graphicFrameLocks noGrp="1"/>
          </p:cNvGraphicFramePr>
          <p:nvPr>
            <p:extLst>
              <p:ext uri="{D42A27DB-BD31-4B8C-83A1-F6EECF244321}">
                <p14:modId xmlns:p14="http://schemas.microsoft.com/office/powerpoint/2010/main" val="607641903"/>
              </p:ext>
            </p:extLst>
          </p:nvPr>
        </p:nvGraphicFramePr>
        <p:xfrm>
          <a:off x="9341179" y="1963905"/>
          <a:ext cx="2700000" cy="4478400"/>
        </p:xfrm>
        <a:graphic>
          <a:graphicData uri="http://schemas.openxmlformats.org/drawingml/2006/table">
            <a:tbl>
              <a:tblPr firstRow="1" bandRow="1"/>
              <a:tblGrid>
                <a:gridCol w="900000">
                  <a:extLst>
                    <a:ext uri="{9D8B030D-6E8A-4147-A177-3AD203B41FA5}">
                      <a16:colId xmlns:a16="http://schemas.microsoft.com/office/drawing/2014/main" val="134850204"/>
                    </a:ext>
                  </a:extLst>
                </a:gridCol>
                <a:gridCol w="1042906">
                  <a:extLst>
                    <a:ext uri="{9D8B030D-6E8A-4147-A177-3AD203B41FA5}">
                      <a16:colId xmlns:a16="http://schemas.microsoft.com/office/drawing/2014/main" val="3960350263"/>
                    </a:ext>
                  </a:extLst>
                </a:gridCol>
                <a:gridCol w="757094">
                  <a:extLst>
                    <a:ext uri="{9D8B030D-6E8A-4147-A177-3AD203B41FA5}">
                      <a16:colId xmlns:a16="http://schemas.microsoft.com/office/drawing/2014/main" val="1804335709"/>
                    </a:ext>
                  </a:extLst>
                </a:gridCol>
              </a:tblGrid>
              <a:tr h="662400">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339877921"/>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Kittilä</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80,3</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64224437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Kolari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73,0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140742987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Inari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70,9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668374641"/>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Närpiö</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60,2</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3537825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000" b="1" i="0" u="none" strike="noStrike">
                          <a:solidFill>
                            <a:schemeClr val="bg1"/>
                          </a:solidFill>
                          <a:effectLst/>
                          <a:latin typeface="+mn-lt"/>
                        </a:rPr>
                        <a:t>Pelkosenniemi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59,7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166563545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Muonio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58,8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62404950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Luoto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57,8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749990837"/>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Inkoo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56,9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3055751229"/>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9.</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Enontekiö</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55,8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39916984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10.</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Utsjoki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54,1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3992468329"/>
                  </a:ext>
                </a:extLst>
              </a:tr>
            </a:tbl>
          </a:graphicData>
        </a:graphic>
      </p:graphicFrame>
      <p:sp>
        <p:nvSpPr>
          <p:cNvPr id="10" name="Tekstiruutu 11">
            <a:extLst>
              <a:ext uri="{FF2B5EF4-FFF2-40B4-BE49-F238E27FC236}">
                <a16:creationId xmlns:a16="http://schemas.microsoft.com/office/drawing/2014/main" id="{31F097BC-2881-31EB-1CC0-7D6672B4E637}"/>
              </a:ext>
            </a:extLst>
          </p:cNvPr>
          <p:cNvSpPr txBox="1"/>
          <p:nvPr/>
        </p:nvSpPr>
        <p:spPr>
          <a:xfrm>
            <a:off x="9378391" y="1252250"/>
            <a:ext cx="2700000" cy="584775"/>
          </a:xfrm>
          <a:prstGeom prst="rect">
            <a:avLst/>
          </a:prstGeom>
          <a:solidFill>
            <a:srgbClr val="7030A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MAASEUTUKUNNAT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600" b="0" i="0" u="none" strike="noStrike" kern="0" cap="none" spc="0" normalizeH="0" baseline="0" noProof="0">
              <a:ln>
                <a:noFill/>
              </a:ln>
              <a:solidFill>
                <a:prstClr val="white"/>
              </a:solidFill>
              <a:effectLst/>
              <a:uLnTx/>
              <a:uFillTx/>
              <a:latin typeface="+mj-lt"/>
            </a:endParaRPr>
          </a:p>
        </p:txBody>
      </p:sp>
    </p:spTree>
    <p:extLst>
      <p:ext uri="{BB962C8B-B14F-4D97-AF65-F5344CB8AC3E}">
        <p14:creationId xmlns:p14="http://schemas.microsoft.com/office/powerpoint/2010/main" val="1193001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1C03B-94EB-69A8-5FA8-65DDADAFD3BD}"/>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B09D66E-5868-C195-F013-AA39F2A9A59F}"/>
              </a:ext>
            </a:extLst>
          </p:cNvPr>
          <p:cNvSpPr txBox="1">
            <a:spLocks/>
          </p:cNvSpPr>
          <p:nvPr/>
        </p:nvSpPr>
        <p:spPr>
          <a:xfrm>
            <a:off x="357446" y="210119"/>
            <a:ext cx="11720945" cy="7238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z="3200"/>
              <a:t>TOP 10-KUNNAT SUURALUEEN MUKAAN</a:t>
            </a:r>
          </a:p>
        </p:txBody>
      </p:sp>
      <p:graphicFrame>
        <p:nvGraphicFramePr>
          <p:cNvPr id="3" name="Taulukko 7">
            <a:extLst>
              <a:ext uri="{FF2B5EF4-FFF2-40B4-BE49-F238E27FC236}">
                <a16:creationId xmlns:a16="http://schemas.microsoft.com/office/drawing/2014/main" id="{C539B5E8-1CA2-45B7-5BC9-205D15FF5947}"/>
              </a:ext>
            </a:extLst>
          </p:cNvPr>
          <p:cNvGraphicFramePr>
            <a:graphicFrameLocks/>
          </p:cNvGraphicFramePr>
          <p:nvPr>
            <p:extLst>
              <p:ext uri="{D42A27DB-BD31-4B8C-83A1-F6EECF244321}">
                <p14:modId xmlns:p14="http://schemas.microsoft.com/office/powerpoint/2010/main" val="4047697572"/>
              </p:ext>
            </p:extLst>
          </p:nvPr>
        </p:nvGraphicFramePr>
        <p:xfrm>
          <a:off x="150821" y="1963905"/>
          <a:ext cx="2700000" cy="4478400"/>
        </p:xfrm>
        <a:graphic>
          <a:graphicData uri="http://schemas.openxmlformats.org/drawingml/2006/table">
            <a:tbl>
              <a:tblPr firstRow="1" bandRow="1"/>
              <a:tblGrid>
                <a:gridCol w="900000">
                  <a:extLst>
                    <a:ext uri="{9D8B030D-6E8A-4147-A177-3AD203B41FA5}">
                      <a16:colId xmlns:a16="http://schemas.microsoft.com/office/drawing/2014/main" val="2752779716"/>
                    </a:ext>
                  </a:extLst>
                </a:gridCol>
                <a:gridCol w="900000">
                  <a:extLst>
                    <a:ext uri="{9D8B030D-6E8A-4147-A177-3AD203B41FA5}">
                      <a16:colId xmlns:a16="http://schemas.microsoft.com/office/drawing/2014/main" val="3951659486"/>
                    </a:ext>
                  </a:extLst>
                </a:gridCol>
                <a:gridCol w="900000">
                  <a:extLst>
                    <a:ext uri="{9D8B030D-6E8A-4147-A177-3AD203B41FA5}">
                      <a16:colId xmlns:a16="http://schemas.microsoft.com/office/drawing/2014/main" val="334627737"/>
                    </a:ext>
                  </a:extLst>
                </a:gridCol>
              </a:tblGrid>
              <a:tr h="662400">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19087909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Pirkkala</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76,6</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209017755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Tampere</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73,3</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963503853"/>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Lempäälä</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70,3</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63646606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Kangasala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67,3</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636873917"/>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Nokia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67,0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396414003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Jyväskylä</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65,6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28159116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Seinäjoki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65,1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3652420916"/>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Vaasa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63,4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15324188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9.</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Vesilahti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62,3</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22302849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10.</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Närpiö</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60,2</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401647675"/>
                  </a:ext>
                </a:extLst>
              </a:tr>
            </a:tbl>
          </a:graphicData>
        </a:graphic>
      </p:graphicFrame>
      <p:sp>
        <p:nvSpPr>
          <p:cNvPr id="4" name="Tekstiruutu 8">
            <a:extLst>
              <a:ext uri="{FF2B5EF4-FFF2-40B4-BE49-F238E27FC236}">
                <a16:creationId xmlns:a16="http://schemas.microsoft.com/office/drawing/2014/main" id="{D12368BE-AD66-B3EA-F432-83C762AB1941}"/>
              </a:ext>
            </a:extLst>
          </p:cNvPr>
          <p:cNvSpPr txBox="1"/>
          <p:nvPr/>
        </p:nvSpPr>
        <p:spPr>
          <a:xfrm>
            <a:off x="150821" y="1252251"/>
            <a:ext cx="2700000" cy="584775"/>
          </a:xfrm>
          <a:prstGeom prst="rect">
            <a:avLst/>
          </a:prstGeom>
          <a:solidFill>
            <a:srgbClr val="4472C4"/>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LÄNSI-SUOMI</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600" b="0" i="0" u="none" strike="noStrike" kern="0" cap="none" spc="0" normalizeH="0" baseline="0" noProof="0">
              <a:ln>
                <a:noFill/>
              </a:ln>
              <a:solidFill>
                <a:prstClr val="white"/>
              </a:solidFill>
              <a:effectLst/>
              <a:uLnTx/>
              <a:uFillTx/>
              <a:latin typeface="+mj-lt"/>
            </a:endParaRPr>
          </a:p>
        </p:txBody>
      </p:sp>
      <p:graphicFrame>
        <p:nvGraphicFramePr>
          <p:cNvPr id="5" name="Taulukko 10">
            <a:extLst>
              <a:ext uri="{FF2B5EF4-FFF2-40B4-BE49-F238E27FC236}">
                <a16:creationId xmlns:a16="http://schemas.microsoft.com/office/drawing/2014/main" id="{BCC01148-5A71-EBED-5291-D43A21FB24C2}"/>
              </a:ext>
            </a:extLst>
          </p:cNvPr>
          <p:cNvGraphicFramePr>
            <a:graphicFrameLocks noGrp="1"/>
          </p:cNvGraphicFramePr>
          <p:nvPr>
            <p:extLst>
              <p:ext uri="{D42A27DB-BD31-4B8C-83A1-F6EECF244321}">
                <p14:modId xmlns:p14="http://schemas.microsoft.com/office/powerpoint/2010/main" val="1364360638"/>
              </p:ext>
            </p:extLst>
          </p:nvPr>
        </p:nvGraphicFramePr>
        <p:xfrm>
          <a:off x="3171115" y="1941309"/>
          <a:ext cx="2700000" cy="4466381"/>
        </p:xfrm>
        <a:graphic>
          <a:graphicData uri="http://schemas.openxmlformats.org/drawingml/2006/table">
            <a:tbl>
              <a:tblPr firstRow="1" bandRow="1"/>
              <a:tblGrid>
                <a:gridCol w="900000">
                  <a:extLst>
                    <a:ext uri="{9D8B030D-6E8A-4147-A177-3AD203B41FA5}">
                      <a16:colId xmlns:a16="http://schemas.microsoft.com/office/drawing/2014/main" val="1646175696"/>
                    </a:ext>
                  </a:extLst>
                </a:gridCol>
                <a:gridCol w="900000">
                  <a:extLst>
                    <a:ext uri="{9D8B030D-6E8A-4147-A177-3AD203B41FA5}">
                      <a16:colId xmlns:a16="http://schemas.microsoft.com/office/drawing/2014/main" val="1192660226"/>
                    </a:ext>
                  </a:extLst>
                </a:gridCol>
                <a:gridCol w="900000">
                  <a:extLst>
                    <a:ext uri="{9D8B030D-6E8A-4147-A177-3AD203B41FA5}">
                      <a16:colId xmlns:a16="http://schemas.microsoft.com/office/drawing/2014/main" val="3866960252"/>
                    </a:ext>
                  </a:extLst>
                </a:gridCol>
              </a:tblGrid>
              <a:tr h="662311">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 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2791692721"/>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Espoo</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81,9</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064367403"/>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Helsinki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80,4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464272778"/>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Sipoo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74,4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422573556"/>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Vantaa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74,2</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2667541321"/>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Tuusula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73,6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784006619"/>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900" b="1" i="0" u="none" strike="noStrike">
                          <a:solidFill>
                            <a:schemeClr val="bg1"/>
                          </a:solidFill>
                          <a:effectLst/>
                          <a:latin typeface="+mn-lt"/>
                        </a:rPr>
                        <a:t>Kirkkonummi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71,7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981380025"/>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Porvoo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70,9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741570583"/>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Järvenpää</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70,1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995068753"/>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a:r>
                        <a:rPr lang="fi-FI" sz="1100" b="1">
                          <a:solidFill>
                            <a:schemeClr val="bg1"/>
                          </a:solidFill>
                          <a:latin typeface="+mn-lt"/>
                        </a:rPr>
                        <a:t>9.</a:t>
                      </a:r>
                    </a:p>
                  </a:txBody>
                  <a:tcPr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Nurmijärvi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69,8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97694755"/>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10.</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Kauniainen</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68,2</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755491315"/>
                  </a:ext>
                </a:extLst>
              </a:tr>
            </a:tbl>
          </a:graphicData>
        </a:graphic>
      </p:graphicFrame>
      <p:sp>
        <p:nvSpPr>
          <p:cNvPr id="6" name="Tekstiruutu 10">
            <a:extLst>
              <a:ext uri="{FF2B5EF4-FFF2-40B4-BE49-F238E27FC236}">
                <a16:creationId xmlns:a16="http://schemas.microsoft.com/office/drawing/2014/main" id="{FE45A3AD-1B0D-4757-92B7-7616EB7F1C50}"/>
              </a:ext>
            </a:extLst>
          </p:cNvPr>
          <p:cNvSpPr txBox="1"/>
          <p:nvPr/>
        </p:nvSpPr>
        <p:spPr>
          <a:xfrm>
            <a:off x="3171115" y="1252250"/>
            <a:ext cx="2700000" cy="584775"/>
          </a:xfrm>
          <a:prstGeom prst="rect">
            <a:avLst/>
          </a:prstGeom>
          <a:solidFill>
            <a:srgbClr val="70AD47">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i-FI" sz="1600" kern="0">
                <a:solidFill>
                  <a:prstClr val="white"/>
                </a:solidFill>
                <a:latin typeface="+mj-lt"/>
              </a:rPr>
              <a:t>HELSINKI-UUSIMAA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600" b="0" i="0" u="none" strike="noStrike" kern="0" cap="none" spc="0" normalizeH="0" baseline="0" noProof="0">
              <a:ln>
                <a:noFill/>
              </a:ln>
              <a:solidFill>
                <a:prstClr val="white"/>
              </a:solidFill>
              <a:effectLst/>
              <a:uLnTx/>
              <a:uFillTx/>
              <a:latin typeface="+mj-lt"/>
            </a:endParaRPr>
          </a:p>
        </p:txBody>
      </p:sp>
      <p:sp>
        <p:nvSpPr>
          <p:cNvPr id="7" name="Tekstiruutu 11">
            <a:extLst>
              <a:ext uri="{FF2B5EF4-FFF2-40B4-BE49-F238E27FC236}">
                <a16:creationId xmlns:a16="http://schemas.microsoft.com/office/drawing/2014/main" id="{9826F152-29FA-6513-F9E7-1DAB869F93BA}"/>
              </a:ext>
            </a:extLst>
          </p:cNvPr>
          <p:cNvSpPr txBox="1"/>
          <p:nvPr/>
        </p:nvSpPr>
        <p:spPr>
          <a:xfrm>
            <a:off x="6256147" y="1252250"/>
            <a:ext cx="2700000" cy="584775"/>
          </a:xfrm>
          <a:prstGeom prst="rect">
            <a:avLst/>
          </a:prstGeom>
          <a:solidFill>
            <a:srgbClr val="ED7D31">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ETELÄ-SUOMI</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600" b="0" i="0" u="none" strike="noStrike" kern="0" cap="none" spc="0" normalizeH="0" baseline="0" noProof="0">
              <a:ln>
                <a:noFill/>
              </a:ln>
              <a:solidFill>
                <a:prstClr val="white"/>
              </a:solidFill>
              <a:effectLst/>
              <a:uLnTx/>
              <a:uFillTx/>
              <a:latin typeface="+mj-lt"/>
            </a:endParaRPr>
          </a:p>
        </p:txBody>
      </p:sp>
      <p:graphicFrame>
        <p:nvGraphicFramePr>
          <p:cNvPr id="8" name="Taulukko 13">
            <a:extLst>
              <a:ext uri="{FF2B5EF4-FFF2-40B4-BE49-F238E27FC236}">
                <a16:creationId xmlns:a16="http://schemas.microsoft.com/office/drawing/2014/main" id="{85764550-BDE2-3FE1-8BEC-6570ACD1B2FC}"/>
              </a:ext>
            </a:extLst>
          </p:cNvPr>
          <p:cNvGraphicFramePr>
            <a:graphicFrameLocks noGrp="1"/>
          </p:cNvGraphicFramePr>
          <p:nvPr>
            <p:extLst>
              <p:ext uri="{D42A27DB-BD31-4B8C-83A1-F6EECF244321}">
                <p14:modId xmlns:p14="http://schemas.microsoft.com/office/powerpoint/2010/main" val="2927122765"/>
              </p:ext>
            </p:extLst>
          </p:nvPr>
        </p:nvGraphicFramePr>
        <p:xfrm>
          <a:off x="6256147" y="1952606"/>
          <a:ext cx="2700000" cy="4478400"/>
        </p:xfrm>
        <a:graphic>
          <a:graphicData uri="http://schemas.openxmlformats.org/drawingml/2006/table">
            <a:tbl>
              <a:tblPr firstRow="1" bandRow="1"/>
              <a:tblGrid>
                <a:gridCol w="900000">
                  <a:extLst>
                    <a:ext uri="{9D8B030D-6E8A-4147-A177-3AD203B41FA5}">
                      <a16:colId xmlns:a16="http://schemas.microsoft.com/office/drawing/2014/main" val="134850204"/>
                    </a:ext>
                  </a:extLst>
                </a:gridCol>
                <a:gridCol w="1044270">
                  <a:extLst>
                    <a:ext uri="{9D8B030D-6E8A-4147-A177-3AD203B41FA5}">
                      <a16:colId xmlns:a16="http://schemas.microsoft.com/office/drawing/2014/main" val="3960350263"/>
                    </a:ext>
                  </a:extLst>
                </a:gridCol>
                <a:gridCol w="755730">
                  <a:extLst>
                    <a:ext uri="{9D8B030D-6E8A-4147-A177-3AD203B41FA5}">
                      <a16:colId xmlns:a16="http://schemas.microsoft.com/office/drawing/2014/main" val="1804335709"/>
                    </a:ext>
                  </a:extLst>
                </a:gridCol>
              </a:tblGrid>
              <a:tr h="662400">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339877921"/>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Kaarina</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71,6</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64224437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Turku</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70,9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40742987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Raisio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69,1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668374641"/>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Naantali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66,6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537825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Lieto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65,6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166563545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Rusko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58,6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62404950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Lahti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56,5</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749990837"/>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000" b="1" i="0" u="none" strike="noStrike">
                          <a:solidFill>
                            <a:schemeClr val="bg1"/>
                          </a:solidFill>
                          <a:effectLst/>
                          <a:latin typeface="+mn-lt"/>
                        </a:rPr>
                        <a:t>Hämeenlinna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56,4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055751229"/>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9.</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000" b="1" i="0" u="none" strike="noStrike">
                          <a:solidFill>
                            <a:schemeClr val="bg1"/>
                          </a:solidFill>
                          <a:effectLst/>
                          <a:latin typeface="+mn-lt"/>
                        </a:rPr>
                        <a:t>Lappeenranta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56,3</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39916984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10.</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Masku</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55,9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992468329"/>
                  </a:ext>
                </a:extLst>
              </a:tr>
            </a:tbl>
          </a:graphicData>
        </a:graphic>
      </p:graphicFrame>
      <p:graphicFrame>
        <p:nvGraphicFramePr>
          <p:cNvPr id="9" name="Taulukko 13">
            <a:extLst>
              <a:ext uri="{FF2B5EF4-FFF2-40B4-BE49-F238E27FC236}">
                <a16:creationId xmlns:a16="http://schemas.microsoft.com/office/drawing/2014/main" id="{D586228F-3339-884E-0A18-0654527FE975}"/>
              </a:ext>
            </a:extLst>
          </p:cNvPr>
          <p:cNvGraphicFramePr>
            <a:graphicFrameLocks noGrp="1"/>
          </p:cNvGraphicFramePr>
          <p:nvPr>
            <p:extLst>
              <p:ext uri="{D42A27DB-BD31-4B8C-83A1-F6EECF244321}">
                <p14:modId xmlns:p14="http://schemas.microsoft.com/office/powerpoint/2010/main" val="2665069465"/>
              </p:ext>
            </p:extLst>
          </p:nvPr>
        </p:nvGraphicFramePr>
        <p:xfrm>
          <a:off x="9341179" y="1963905"/>
          <a:ext cx="2700000" cy="4478400"/>
        </p:xfrm>
        <a:graphic>
          <a:graphicData uri="http://schemas.openxmlformats.org/drawingml/2006/table">
            <a:tbl>
              <a:tblPr firstRow="1" bandRow="1"/>
              <a:tblGrid>
                <a:gridCol w="900000">
                  <a:extLst>
                    <a:ext uri="{9D8B030D-6E8A-4147-A177-3AD203B41FA5}">
                      <a16:colId xmlns:a16="http://schemas.microsoft.com/office/drawing/2014/main" val="134850204"/>
                    </a:ext>
                  </a:extLst>
                </a:gridCol>
                <a:gridCol w="1052634">
                  <a:extLst>
                    <a:ext uri="{9D8B030D-6E8A-4147-A177-3AD203B41FA5}">
                      <a16:colId xmlns:a16="http://schemas.microsoft.com/office/drawing/2014/main" val="3960350263"/>
                    </a:ext>
                  </a:extLst>
                </a:gridCol>
                <a:gridCol w="747366">
                  <a:extLst>
                    <a:ext uri="{9D8B030D-6E8A-4147-A177-3AD203B41FA5}">
                      <a16:colId xmlns:a16="http://schemas.microsoft.com/office/drawing/2014/main" val="1804335709"/>
                    </a:ext>
                  </a:extLst>
                </a:gridCol>
              </a:tblGrid>
              <a:tr h="662400">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339877921"/>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Kittilä</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80,3</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64224437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Kolari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73,0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140742987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Inari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70,9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668374641"/>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Oulu</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70,4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3537825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Rovaniemi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68,4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166563545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Kempele</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65,5</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62404950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Kuopio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65,1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749990837"/>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000" b="1" i="0" u="none" strike="noStrike">
                          <a:solidFill>
                            <a:schemeClr val="bg1"/>
                          </a:solidFill>
                          <a:effectLst/>
                          <a:latin typeface="+mn-lt"/>
                        </a:rPr>
                        <a:t>Pelkosenniemi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59,7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3055751229"/>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9.</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Muonio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58,8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39916984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10.</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Sotkamo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56,1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3992468329"/>
                  </a:ext>
                </a:extLst>
              </a:tr>
            </a:tbl>
          </a:graphicData>
        </a:graphic>
      </p:graphicFrame>
      <p:sp>
        <p:nvSpPr>
          <p:cNvPr id="10" name="Tekstiruutu 11">
            <a:extLst>
              <a:ext uri="{FF2B5EF4-FFF2-40B4-BE49-F238E27FC236}">
                <a16:creationId xmlns:a16="http://schemas.microsoft.com/office/drawing/2014/main" id="{079DA5BC-B0EF-AC97-C04B-72CCE53D8DA5}"/>
              </a:ext>
            </a:extLst>
          </p:cNvPr>
          <p:cNvSpPr txBox="1"/>
          <p:nvPr/>
        </p:nvSpPr>
        <p:spPr>
          <a:xfrm>
            <a:off x="9378391" y="1252250"/>
            <a:ext cx="2700000" cy="584775"/>
          </a:xfrm>
          <a:prstGeom prst="rect">
            <a:avLst/>
          </a:prstGeom>
          <a:solidFill>
            <a:srgbClr val="7030A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POHJOIS- JA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ITÄ-SUOMI</a:t>
            </a:r>
          </a:p>
        </p:txBody>
      </p:sp>
    </p:spTree>
    <p:extLst>
      <p:ext uri="{BB962C8B-B14F-4D97-AF65-F5344CB8AC3E}">
        <p14:creationId xmlns:p14="http://schemas.microsoft.com/office/powerpoint/2010/main" val="3597530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5DCD4-5D85-5AB6-6979-6BE47DB2CDAC}"/>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648C6E5E-9920-5E01-AA4B-BBE535ECE1CD}"/>
              </a:ext>
            </a:extLst>
          </p:cNvPr>
          <p:cNvSpPr txBox="1">
            <a:spLocks/>
          </p:cNvSpPr>
          <p:nvPr/>
        </p:nvSpPr>
        <p:spPr>
          <a:xfrm>
            <a:off x="357446" y="210119"/>
            <a:ext cx="11720945" cy="8407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z="3000"/>
              <a:t>TOP 10 ENITEN VAHVISTUNEET KUNNAT KOON MUKAAN </a:t>
            </a:r>
          </a:p>
          <a:p>
            <a:pPr algn="ctr"/>
            <a:r>
              <a:rPr lang="fi-FI" sz="3000"/>
              <a:t>2020-2024</a:t>
            </a:r>
          </a:p>
        </p:txBody>
      </p:sp>
      <p:graphicFrame>
        <p:nvGraphicFramePr>
          <p:cNvPr id="3" name="Taulukko 7">
            <a:extLst>
              <a:ext uri="{FF2B5EF4-FFF2-40B4-BE49-F238E27FC236}">
                <a16:creationId xmlns:a16="http://schemas.microsoft.com/office/drawing/2014/main" id="{F82599C4-0390-3374-561D-6BD2D28AB261}"/>
              </a:ext>
            </a:extLst>
          </p:cNvPr>
          <p:cNvGraphicFramePr>
            <a:graphicFrameLocks/>
          </p:cNvGraphicFramePr>
          <p:nvPr>
            <p:extLst>
              <p:ext uri="{D42A27DB-BD31-4B8C-83A1-F6EECF244321}">
                <p14:modId xmlns:p14="http://schemas.microsoft.com/office/powerpoint/2010/main" val="1308732641"/>
              </p:ext>
            </p:extLst>
          </p:nvPr>
        </p:nvGraphicFramePr>
        <p:xfrm>
          <a:off x="610365" y="1857724"/>
          <a:ext cx="3459600" cy="1193280"/>
        </p:xfrm>
        <a:graphic>
          <a:graphicData uri="http://schemas.openxmlformats.org/drawingml/2006/table">
            <a:tbl>
              <a:tblPr firstRow="1" bandRow="1"/>
              <a:tblGrid>
                <a:gridCol w="1153200">
                  <a:extLst>
                    <a:ext uri="{9D8B030D-6E8A-4147-A177-3AD203B41FA5}">
                      <a16:colId xmlns:a16="http://schemas.microsoft.com/office/drawing/2014/main" val="2752779716"/>
                    </a:ext>
                  </a:extLst>
                </a:gridCol>
                <a:gridCol w="1153200">
                  <a:extLst>
                    <a:ext uri="{9D8B030D-6E8A-4147-A177-3AD203B41FA5}">
                      <a16:colId xmlns:a16="http://schemas.microsoft.com/office/drawing/2014/main" val="3951659486"/>
                    </a:ext>
                  </a:extLst>
                </a:gridCol>
                <a:gridCol w="1153200">
                  <a:extLst>
                    <a:ext uri="{9D8B030D-6E8A-4147-A177-3AD203B41FA5}">
                      <a16:colId xmlns:a16="http://schemas.microsoft.com/office/drawing/2014/main" val="334627737"/>
                    </a:ext>
                  </a:extLst>
                </a:gridCol>
              </a:tblGrid>
              <a:tr h="778423">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SIJOITUS</a:t>
                      </a:r>
                    </a:p>
                  </a:txBody>
                  <a:tcPr marL="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190879092"/>
                  </a:ext>
                </a:extLst>
              </a:tr>
              <a:tr h="41485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a:t>
                      </a:r>
                      <a:endParaRPr lang="fi-FI" sz="1400" b="1" i="0" u="none" strike="noStrike">
                        <a:solidFill>
                          <a:schemeClr val="bg1"/>
                        </a:solidFill>
                        <a:effectLst/>
                        <a:latin typeface="+mn-lt"/>
                      </a:endParaRPr>
                    </a:p>
                  </a:txBody>
                  <a:tcPr marL="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Espoo</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+0,2</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2090177552"/>
                  </a:ext>
                </a:extLst>
              </a:tr>
            </a:tbl>
          </a:graphicData>
        </a:graphic>
      </p:graphicFrame>
      <p:sp>
        <p:nvSpPr>
          <p:cNvPr id="4" name="Tekstiruutu 8">
            <a:extLst>
              <a:ext uri="{FF2B5EF4-FFF2-40B4-BE49-F238E27FC236}">
                <a16:creationId xmlns:a16="http://schemas.microsoft.com/office/drawing/2014/main" id="{AC32CFE3-1B60-1907-D409-59D81B6191AF}"/>
              </a:ext>
            </a:extLst>
          </p:cNvPr>
          <p:cNvSpPr txBox="1"/>
          <p:nvPr/>
        </p:nvSpPr>
        <p:spPr>
          <a:xfrm>
            <a:off x="610366" y="1166788"/>
            <a:ext cx="3458095" cy="584775"/>
          </a:xfrm>
          <a:prstGeom prst="rect">
            <a:avLst/>
          </a:prstGeom>
          <a:solidFill>
            <a:srgbClr val="4472C4"/>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YLI 100 000 ASUKKAAN KUNNAT</a:t>
            </a:r>
          </a:p>
        </p:txBody>
      </p:sp>
      <p:graphicFrame>
        <p:nvGraphicFramePr>
          <p:cNvPr id="5" name="Taulukko 10">
            <a:extLst>
              <a:ext uri="{FF2B5EF4-FFF2-40B4-BE49-F238E27FC236}">
                <a16:creationId xmlns:a16="http://schemas.microsoft.com/office/drawing/2014/main" id="{30560D98-77B1-C842-F78F-3DB80D96D318}"/>
              </a:ext>
            </a:extLst>
          </p:cNvPr>
          <p:cNvGraphicFramePr>
            <a:graphicFrameLocks noGrp="1"/>
          </p:cNvGraphicFramePr>
          <p:nvPr>
            <p:extLst>
              <p:ext uri="{D42A27DB-BD31-4B8C-83A1-F6EECF244321}">
                <p14:modId xmlns:p14="http://schemas.microsoft.com/office/powerpoint/2010/main" val="527386471"/>
              </p:ext>
            </p:extLst>
          </p:nvPr>
        </p:nvGraphicFramePr>
        <p:xfrm>
          <a:off x="4441151" y="1857727"/>
          <a:ext cx="3459600" cy="2290336"/>
        </p:xfrm>
        <a:graphic>
          <a:graphicData uri="http://schemas.openxmlformats.org/drawingml/2006/table">
            <a:tbl>
              <a:tblPr firstRow="1" bandRow="1"/>
              <a:tblGrid>
                <a:gridCol w="1153200">
                  <a:extLst>
                    <a:ext uri="{9D8B030D-6E8A-4147-A177-3AD203B41FA5}">
                      <a16:colId xmlns:a16="http://schemas.microsoft.com/office/drawing/2014/main" val="1646175696"/>
                    </a:ext>
                  </a:extLst>
                </a:gridCol>
                <a:gridCol w="1224738">
                  <a:extLst>
                    <a:ext uri="{9D8B030D-6E8A-4147-A177-3AD203B41FA5}">
                      <a16:colId xmlns:a16="http://schemas.microsoft.com/office/drawing/2014/main" val="1192660226"/>
                    </a:ext>
                  </a:extLst>
                </a:gridCol>
                <a:gridCol w="1081662">
                  <a:extLst>
                    <a:ext uri="{9D8B030D-6E8A-4147-A177-3AD203B41FA5}">
                      <a16:colId xmlns:a16="http://schemas.microsoft.com/office/drawing/2014/main" val="3866960252"/>
                    </a:ext>
                  </a:extLst>
                </a:gridCol>
              </a:tblGrid>
              <a:tr h="809136">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 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2791692721"/>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a:t>
                      </a:r>
                      <a:endParaRPr lang="fi-FI" sz="14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Salo</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+3,8</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064367403"/>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2.</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Mikkeli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+1,2</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464272778"/>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3.</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Rovaniemi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+0,2</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422573556"/>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4.</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Porvoo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0,0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2667541321"/>
                  </a:ext>
                </a:extLst>
              </a:tr>
            </a:tbl>
          </a:graphicData>
        </a:graphic>
      </p:graphicFrame>
      <p:sp>
        <p:nvSpPr>
          <p:cNvPr id="6" name="Tekstiruutu 10">
            <a:extLst>
              <a:ext uri="{FF2B5EF4-FFF2-40B4-BE49-F238E27FC236}">
                <a16:creationId xmlns:a16="http://schemas.microsoft.com/office/drawing/2014/main" id="{89845053-165A-1902-7B59-65B4300C7017}"/>
              </a:ext>
            </a:extLst>
          </p:cNvPr>
          <p:cNvSpPr txBox="1"/>
          <p:nvPr/>
        </p:nvSpPr>
        <p:spPr>
          <a:xfrm>
            <a:off x="4524278" y="1166788"/>
            <a:ext cx="3334788" cy="584775"/>
          </a:xfrm>
          <a:prstGeom prst="rect">
            <a:avLst/>
          </a:prstGeom>
          <a:solidFill>
            <a:srgbClr val="70AD47">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50 000 – 99 999 ASUKKAAN KUNNAT</a:t>
            </a:r>
          </a:p>
        </p:txBody>
      </p:sp>
      <p:sp>
        <p:nvSpPr>
          <p:cNvPr id="7" name="Tekstiruutu 11">
            <a:extLst>
              <a:ext uri="{FF2B5EF4-FFF2-40B4-BE49-F238E27FC236}">
                <a16:creationId xmlns:a16="http://schemas.microsoft.com/office/drawing/2014/main" id="{0DEAF7F9-6ABF-3E0A-89CC-FBC39B83825B}"/>
              </a:ext>
            </a:extLst>
          </p:cNvPr>
          <p:cNvSpPr txBox="1"/>
          <p:nvPr/>
        </p:nvSpPr>
        <p:spPr>
          <a:xfrm>
            <a:off x="8314883" y="1166788"/>
            <a:ext cx="3334788" cy="584775"/>
          </a:xfrm>
          <a:prstGeom prst="rect">
            <a:avLst/>
          </a:prstGeom>
          <a:solidFill>
            <a:srgbClr val="ED7D31">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25 000 – 49 999 ASUKKAAN KUNNAT</a:t>
            </a:r>
          </a:p>
        </p:txBody>
      </p:sp>
      <p:graphicFrame>
        <p:nvGraphicFramePr>
          <p:cNvPr id="8" name="Taulukko 13">
            <a:extLst>
              <a:ext uri="{FF2B5EF4-FFF2-40B4-BE49-F238E27FC236}">
                <a16:creationId xmlns:a16="http://schemas.microsoft.com/office/drawing/2014/main" id="{1A623B40-5A6F-C817-5B40-325E2DB52727}"/>
              </a:ext>
            </a:extLst>
          </p:cNvPr>
          <p:cNvGraphicFramePr>
            <a:graphicFrameLocks noGrp="1"/>
          </p:cNvGraphicFramePr>
          <p:nvPr>
            <p:extLst>
              <p:ext uri="{D42A27DB-BD31-4B8C-83A1-F6EECF244321}">
                <p14:modId xmlns:p14="http://schemas.microsoft.com/office/powerpoint/2010/main" val="1253661139"/>
              </p:ext>
            </p:extLst>
          </p:nvPr>
        </p:nvGraphicFramePr>
        <p:xfrm>
          <a:off x="8248382" y="1857723"/>
          <a:ext cx="3334788" cy="3779652"/>
        </p:xfrm>
        <a:graphic>
          <a:graphicData uri="http://schemas.openxmlformats.org/drawingml/2006/table">
            <a:tbl>
              <a:tblPr firstRow="1" bandRow="1"/>
              <a:tblGrid>
                <a:gridCol w="1111596">
                  <a:extLst>
                    <a:ext uri="{9D8B030D-6E8A-4147-A177-3AD203B41FA5}">
                      <a16:colId xmlns:a16="http://schemas.microsoft.com/office/drawing/2014/main" val="134850204"/>
                    </a:ext>
                  </a:extLst>
                </a:gridCol>
                <a:gridCol w="1111596">
                  <a:extLst>
                    <a:ext uri="{9D8B030D-6E8A-4147-A177-3AD203B41FA5}">
                      <a16:colId xmlns:a16="http://schemas.microsoft.com/office/drawing/2014/main" val="3960350263"/>
                    </a:ext>
                  </a:extLst>
                </a:gridCol>
                <a:gridCol w="1111596">
                  <a:extLst>
                    <a:ext uri="{9D8B030D-6E8A-4147-A177-3AD203B41FA5}">
                      <a16:colId xmlns:a16="http://schemas.microsoft.com/office/drawing/2014/main" val="1804335709"/>
                    </a:ext>
                  </a:extLst>
                </a:gridCol>
              </a:tblGrid>
              <a:tr h="849756">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339877921"/>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a:t>
                      </a:r>
                      <a:endParaRPr lang="fi-FI" sz="14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Raisio</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+10,0</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642244375"/>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2.</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Savonlinna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+8,6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407429878"/>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3.</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Tuusula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+6,9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668374641"/>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4.</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Nokia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+5,5</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5378258"/>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5.</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Kajaani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+4,0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1665635458"/>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6.</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Lohja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+2,6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624049502"/>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7.</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Raasepori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+1,8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749990837"/>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8.</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Kaarina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+0,9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055751229"/>
                  </a:ext>
                </a:extLst>
              </a:tr>
            </a:tbl>
          </a:graphicData>
        </a:graphic>
      </p:graphicFrame>
    </p:spTree>
    <p:extLst>
      <p:ext uri="{BB962C8B-B14F-4D97-AF65-F5344CB8AC3E}">
        <p14:creationId xmlns:p14="http://schemas.microsoft.com/office/powerpoint/2010/main" val="18459767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417E0-4745-5C47-3AD9-0355B8A5314B}"/>
            </a:ext>
          </a:extLst>
        </p:cNvPr>
        <p:cNvGrpSpPr/>
        <p:nvPr/>
      </p:nvGrpSpPr>
      <p:grpSpPr>
        <a:xfrm>
          <a:off x="0" y="0"/>
          <a:ext cx="0" cy="0"/>
          <a:chOff x="0" y="0"/>
          <a:chExt cx="0" cy="0"/>
        </a:xfrm>
      </p:grpSpPr>
      <p:graphicFrame>
        <p:nvGraphicFramePr>
          <p:cNvPr id="3" name="Taulukko 7">
            <a:extLst>
              <a:ext uri="{FF2B5EF4-FFF2-40B4-BE49-F238E27FC236}">
                <a16:creationId xmlns:a16="http://schemas.microsoft.com/office/drawing/2014/main" id="{931570EB-729D-A7F8-5244-E8282D163EDA}"/>
              </a:ext>
            </a:extLst>
          </p:cNvPr>
          <p:cNvGraphicFramePr>
            <a:graphicFrameLocks/>
          </p:cNvGraphicFramePr>
          <p:nvPr>
            <p:extLst>
              <p:ext uri="{D42A27DB-BD31-4B8C-83A1-F6EECF244321}">
                <p14:modId xmlns:p14="http://schemas.microsoft.com/office/powerpoint/2010/main" val="2515751517"/>
              </p:ext>
            </p:extLst>
          </p:nvPr>
        </p:nvGraphicFramePr>
        <p:xfrm>
          <a:off x="574325" y="1857726"/>
          <a:ext cx="3459600" cy="4565273"/>
        </p:xfrm>
        <a:graphic>
          <a:graphicData uri="http://schemas.openxmlformats.org/drawingml/2006/table">
            <a:tbl>
              <a:tblPr firstRow="1" bandRow="1"/>
              <a:tblGrid>
                <a:gridCol w="1153200">
                  <a:extLst>
                    <a:ext uri="{9D8B030D-6E8A-4147-A177-3AD203B41FA5}">
                      <a16:colId xmlns:a16="http://schemas.microsoft.com/office/drawing/2014/main" val="2752779716"/>
                    </a:ext>
                  </a:extLst>
                </a:gridCol>
                <a:gridCol w="1153200">
                  <a:extLst>
                    <a:ext uri="{9D8B030D-6E8A-4147-A177-3AD203B41FA5}">
                      <a16:colId xmlns:a16="http://schemas.microsoft.com/office/drawing/2014/main" val="3951659486"/>
                    </a:ext>
                  </a:extLst>
                </a:gridCol>
                <a:gridCol w="1153200">
                  <a:extLst>
                    <a:ext uri="{9D8B030D-6E8A-4147-A177-3AD203B41FA5}">
                      <a16:colId xmlns:a16="http://schemas.microsoft.com/office/drawing/2014/main" val="334627737"/>
                    </a:ext>
                  </a:extLst>
                </a:gridCol>
              </a:tblGrid>
              <a:tr h="712878">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SIJOITUS</a:t>
                      </a:r>
                    </a:p>
                  </a:txBody>
                  <a:tcPr marL="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190879092"/>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a:t>
                      </a:r>
                      <a:endParaRPr lang="fi-FI" sz="1400" b="1" i="0" u="none" strike="noStrike">
                        <a:solidFill>
                          <a:schemeClr val="bg1"/>
                        </a:solidFill>
                        <a:effectLst/>
                        <a:latin typeface="+mn-lt"/>
                      </a:endParaRPr>
                    </a:p>
                  </a:txBody>
                  <a:tcPr marL="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Kauhava</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+5,7</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2090177552"/>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2.</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Lapua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+3,4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963503853"/>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3.</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Heinola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+2,9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636466065"/>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4.</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Pedersören kunta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+2,7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636873917"/>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5.</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Jämsä</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+2,5</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3964140038"/>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6.</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Kuusamo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+2,1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281591168"/>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7.</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300" b="1" i="0" u="none" strike="noStrike">
                          <a:solidFill>
                            <a:schemeClr val="bg1"/>
                          </a:solidFill>
                          <a:effectLst/>
                          <a:latin typeface="+mn-lt"/>
                        </a:rPr>
                        <a:t>Kankaanpää</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+1,7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3652420916"/>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8.</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Siilinjärvi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+1,6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153241882"/>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9.</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Mustasaari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+1,4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223028495"/>
                  </a:ext>
                </a:extLst>
              </a:tr>
              <a:tr h="379925">
                <a:tc>
                  <a:txBody>
                    <a:bodyPr/>
                    <a:lstStyle/>
                    <a:p>
                      <a:pPr algn="ctr" fontAlgn="b"/>
                      <a:r>
                        <a:rPr lang="fi-FI" sz="1400" b="1" i="0" u="none" strike="noStrike">
                          <a:solidFill>
                            <a:schemeClr val="bg1"/>
                          </a:solidFill>
                          <a:effectLst/>
                          <a:latin typeface="+mn-lt"/>
                        </a:rPr>
                        <a:t>10.</a:t>
                      </a: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b"/>
                      <a:r>
                        <a:rPr lang="fi-FI" sz="1400" b="1" i="0" u="none" strike="noStrike">
                          <a:solidFill>
                            <a:schemeClr val="bg1"/>
                          </a:solidFill>
                          <a:effectLst/>
                          <a:latin typeface="+mn-lt"/>
                        </a:rPr>
                        <a:t>Pirkkala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b"/>
                      <a:r>
                        <a:rPr lang="fi-FI" sz="1400" b="1" i="0" u="none" strike="noStrike">
                          <a:solidFill>
                            <a:schemeClr val="bg1"/>
                          </a:solidFill>
                          <a:effectLst/>
                          <a:latin typeface="+mn-lt"/>
                        </a:rPr>
                        <a:t>+1,3</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722559624"/>
                  </a:ext>
                </a:extLst>
              </a:tr>
            </a:tbl>
          </a:graphicData>
        </a:graphic>
      </p:graphicFrame>
      <p:sp>
        <p:nvSpPr>
          <p:cNvPr id="4" name="Tekstiruutu 8">
            <a:extLst>
              <a:ext uri="{FF2B5EF4-FFF2-40B4-BE49-F238E27FC236}">
                <a16:creationId xmlns:a16="http://schemas.microsoft.com/office/drawing/2014/main" id="{B2B4E041-977F-F9C3-1B60-4B6930C47214}"/>
              </a:ext>
            </a:extLst>
          </p:cNvPr>
          <p:cNvSpPr txBox="1"/>
          <p:nvPr/>
        </p:nvSpPr>
        <p:spPr>
          <a:xfrm>
            <a:off x="574326" y="1166789"/>
            <a:ext cx="3458095" cy="584775"/>
          </a:xfrm>
          <a:prstGeom prst="rect">
            <a:avLst/>
          </a:prstGeom>
          <a:solidFill>
            <a:srgbClr val="4472C4"/>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10 000 – 2</a:t>
            </a:r>
            <a:r>
              <a:rPr lang="fi-FI" sz="1600" kern="0">
                <a:solidFill>
                  <a:prstClr val="white"/>
                </a:solidFill>
                <a:latin typeface="+mj-lt"/>
              </a:rPr>
              <a:t>4</a:t>
            </a:r>
            <a:r>
              <a:rPr kumimoji="0" lang="fi-FI" sz="1600" b="0" i="0" u="none" strike="noStrike" kern="0" cap="none" spc="0" normalizeH="0" baseline="0" noProof="0">
                <a:ln>
                  <a:noFill/>
                </a:ln>
                <a:solidFill>
                  <a:prstClr val="white"/>
                </a:solidFill>
                <a:effectLst/>
                <a:uLnTx/>
                <a:uFillTx/>
                <a:latin typeface="+mj-lt"/>
              </a:rPr>
              <a:t> 999 ASUKKAAN KUNNAT</a:t>
            </a:r>
          </a:p>
        </p:txBody>
      </p:sp>
      <p:graphicFrame>
        <p:nvGraphicFramePr>
          <p:cNvPr id="5" name="Taulukko 10">
            <a:extLst>
              <a:ext uri="{FF2B5EF4-FFF2-40B4-BE49-F238E27FC236}">
                <a16:creationId xmlns:a16="http://schemas.microsoft.com/office/drawing/2014/main" id="{58CF99D0-43D0-47F5-B925-CE92EE8CFA87}"/>
              </a:ext>
            </a:extLst>
          </p:cNvPr>
          <p:cNvGraphicFramePr>
            <a:graphicFrameLocks noGrp="1"/>
          </p:cNvGraphicFramePr>
          <p:nvPr>
            <p:extLst>
              <p:ext uri="{D42A27DB-BD31-4B8C-83A1-F6EECF244321}">
                <p14:modId xmlns:p14="http://schemas.microsoft.com/office/powerpoint/2010/main" val="2008250614"/>
              </p:ext>
            </p:extLst>
          </p:nvPr>
        </p:nvGraphicFramePr>
        <p:xfrm>
          <a:off x="4405111" y="1857727"/>
          <a:ext cx="3459600" cy="4565274"/>
        </p:xfrm>
        <a:graphic>
          <a:graphicData uri="http://schemas.openxmlformats.org/drawingml/2006/table">
            <a:tbl>
              <a:tblPr firstRow="1" bandRow="1"/>
              <a:tblGrid>
                <a:gridCol w="1153200">
                  <a:extLst>
                    <a:ext uri="{9D8B030D-6E8A-4147-A177-3AD203B41FA5}">
                      <a16:colId xmlns:a16="http://schemas.microsoft.com/office/drawing/2014/main" val="1646175696"/>
                    </a:ext>
                  </a:extLst>
                </a:gridCol>
                <a:gridCol w="1212140">
                  <a:extLst>
                    <a:ext uri="{9D8B030D-6E8A-4147-A177-3AD203B41FA5}">
                      <a16:colId xmlns:a16="http://schemas.microsoft.com/office/drawing/2014/main" val="1192660226"/>
                    </a:ext>
                  </a:extLst>
                </a:gridCol>
                <a:gridCol w="1094260">
                  <a:extLst>
                    <a:ext uri="{9D8B030D-6E8A-4147-A177-3AD203B41FA5}">
                      <a16:colId xmlns:a16="http://schemas.microsoft.com/office/drawing/2014/main" val="3866960252"/>
                    </a:ext>
                  </a:extLst>
                </a:gridCol>
              </a:tblGrid>
              <a:tr h="818664">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 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2791692721"/>
                  </a:ext>
                </a:extLst>
              </a:tr>
              <a:tr h="374661">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a:t>
                      </a:r>
                      <a:endParaRPr lang="fi-FI" sz="14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Vesilahti</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+13,6</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064367403"/>
                  </a:ext>
                </a:extLst>
              </a:tr>
              <a:tr h="374661">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2.</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Kolari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+7,9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464272778"/>
                  </a:ext>
                </a:extLst>
              </a:tr>
              <a:tr h="374661">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3.</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Kittilä</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+7,7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422573556"/>
                  </a:ext>
                </a:extLst>
              </a:tr>
              <a:tr h="374661">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4.</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Kemijärvi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+7,6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2667541321"/>
                  </a:ext>
                </a:extLst>
              </a:tr>
              <a:tr h="374661">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5.</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Juuka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+7,5</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784006619"/>
                  </a:ext>
                </a:extLst>
              </a:tr>
              <a:tr h="374661">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6.</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300" b="1" i="0" u="none" strike="noStrike">
                          <a:solidFill>
                            <a:schemeClr val="bg1"/>
                          </a:solidFill>
                          <a:effectLst/>
                          <a:latin typeface="+mn-lt"/>
                        </a:rPr>
                        <a:t>Kemiönsaari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+7,3</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981380025"/>
                  </a:ext>
                </a:extLst>
              </a:tr>
              <a:tr h="374661">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7.</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Masku</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741570583"/>
                  </a:ext>
                </a:extLst>
              </a:tr>
              <a:tr h="374661">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8.</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Harjavalta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+4,9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995068753"/>
                  </a:ext>
                </a:extLst>
              </a:tr>
              <a:tr h="374661">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9.</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Sodankylä</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+4,6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97694755"/>
                  </a:ext>
                </a:extLst>
              </a:tr>
              <a:tr h="374661">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a:r>
                        <a:rPr lang="fi-FI" sz="1400" b="1">
                          <a:solidFill>
                            <a:schemeClr val="bg1"/>
                          </a:solidFill>
                          <a:latin typeface="+mn-lt"/>
                        </a:rPr>
                        <a:t>10.</a:t>
                      </a:r>
                    </a:p>
                  </a:txBody>
                  <a:tcPr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Outokumpu</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+4,5</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755491315"/>
                  </a:ext>
                </a:extLst>
              </a:tr>
            </a:tbl>
          </a:graphicData>
        </a:graphic>
      </p:graphicFrame>
      <p:sp>
        <p:nvSpPr>
          <p:cNvPr id="6" name="Tekstiruutu 10">
            <a:extLst>
              <a:ext uri="{FF2B5EF4-FFF2-40B4-BE49-F238E27FC236}">
                <a16:creationId xmlns:a16="http://schemas.microsoft.com/office/drawing/2014/main" id="{BC7D2D32-4211-83BF-0A01-2C3BBD1F3069}"/>
              </a:ext>
            </a:extLst>
          </p:cNvPr>
          <p:cNvSpPr txBox="1"/>
          <p:nvPr/>
        </p:nvSpPr>
        <p:spPr>
          <a:xfrm>
            <a:off x="4488238" y="1166789"/>
            <a:ext cx="3334788" cy="584775"/>
          </a:xfrm>
          <a:prstGeom prst="rect">
            <a:avLst/>
          </a:prstGeom>
          <a:solidFill>
            <a:srgbClr val="70AD47">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i-FI" sz="1600" kern="0">
                <a:solidFill>
                  <a:prstClr val="white"/>
                </a:solidFill>
                <a:latin typeface="+mj-lt"/>
              </a:rPr>
              <a:t>4</a:t>
            </a:r>
            <a:r>
              <a:rPr kumimoji="0" lang="fi-FI" sz="1600" b="0" i="0" u="none" strike="noStrike" kern="0" cap="none" spc="0" normalizeH="0" baseline="0" noProof="0">
                <a:ln>
                  <a:noFill/>
                </a:ln>
                <a:solidFill>
                  <a:prstClr val="white"/>
                </a:solidFill>
                <a:effectLst/>
                <a:uLnTx/>
                <a:uFillTx/>
                <a:latin typeface="+mj-lt"/>
              </a:rPr>
              <a:t> 000 – 9 999 ASUKKAAN KUNNAT</a:t>
            </a:r>
          </a:p>
        </p:txBody>
      </p:sp>
      <p:sp>
        <p:nvSpPr>
          <p:cNvPr id="7" name="Tekstiruutu 11">
            <a:extLst>
              <a:ext uri="{FF2B5EF4-FFF2-40B4-BE49-F238E27FC236}">
                <a16:creationId xmlns:a16="http://schemas.microsoft.com/office/drawing/2014/main" id="{0120B3BD-CF38-337B-F251-96E08CC579A1}"/>
              </a:ext>
            </a:extLst>
          </p:cNvPr>
          <p:cNvSpPr txBox="1"/>
          <p:nvPr/>
        </p:nvSpPr>
        <p:spPr>
          <a:xfrm>
            <a:off x="8278843" y="1166789"/>
            <a:ext cx="3334788" cy="584775"/>
          </a:xfrm>
          <a:prstGeom prst="rect">
            <a:avLst/>
          </a:prstGeom>
          <a:solidFill>
            <a:srgbClr val="ED7D31">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ALLE 4 000 ASUKKAAN KUNNAT</a:t>
            </a:r>
          </a:p>
        </p:txBody>
      </p:sp>
      <p:graphicFrame>
        <p:nvGraphicFramePr>
          <p:cNvPr id="8" name="Taulukko 13">
            <a:extLst>
              <a:ext uri="{FF2B5EF4-FFF2-40B4-BE49-F238E27FC236}">
                <a16:creationId xmlns:a16="http://schemas.microsoft.com/office/drawing/2014/main" id="{B29C67B4-C0F1-EAC6-7DE6-95C967F960F8}"/>
              </a:ext>
            </a:extLst>
          </p:cNvPr>
          <p:cNvGraphicFramePr>
            <a:graphicFrameLocks noGrp="1"/>
          </p:cNvGraphicFramePr>
          <p:nvPr>
            <p:extLst>
              <p:ext uri="{D42A27DB-BD31-4B8C-83A1-F6EECF244321}">
                <p14:modId xmlns:p14="http://schemas.microsoft.com/office/powerpoint/2010/main" val="3029540506"/>
              </p:ext>
            </p:extLst>
          </p:nvPr>
        </p:nvGraphicFramePr>
        <p:xfrm>
          <a:off x="8212342" y="1857724"/>
          <a:ext cx="3334788" cy="4565275"/>
        </p:xfrm>
        <a:graphic>
          <a:graphicData uri="http://schemas.openxmlformats.org/drawingml/2006/table">
            <a:tbl>
              <a:tblPr firstRow="1" bandRow="1"/>
              <a:tblGrid>
                <a:gridCol w="1111596">
                  <a:extLst>
                    <a:ext uri="{9D8B030D-6E8A-4147-A177-3AD203B41FA5}">
                      <a16:colId xmlns:a16="http://schemas.microsoft.com/office/drawing/2014/main" val="134850204"/>
                    </a:ext>
                  </a:extLst>
                </a:gridCol>
                <a:gridCol w="1175077">
                  <a:extLst>
                    <a:ext uri="{9D8B030D-6E8A-4147-A177-3AD203B41FA5}">
                      <a16:colId xmlns:a16="http://schemas.microsoft.com/office/drawing/2014/main" val="3960350263"/>
                    </a:ext>
                  </a:extLst>
                </a:gridCol>
                <a:gridCol w="1048115">
                  <a:extLst>
                    <a:ext uri="{9D8B030D-6E8A-4147-A177-3AD203B41FA5}">
                      <a16:colId xmlns:a16="http://schemas.microsoft.com/office/drawing/2014/main" val="1804335709"/>
                    </a:ext>
                  </a:extLst>
                </a:gridCol>
              </a:tblGrid>
              <a:tr h="859764">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EVP-INDEKS</a:t>
                      </a:r>
                    </a:p>
                    <a:p>
                      <a:pPr algn="ctr" fontAlgn="b"/>
                      <a:endParaRPr lang="fi-FI" sz="1400" b="1" i="0" u="none" strike="noStrike">
                        <a:solidFill>
                          <a:schemeClr val="bg1"/>
                        </a:solidFill>
                        <a:effectLst/>
                        <a:latin typeface="+mn-lt"/>
                      </a:endParaRP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339877921"/>
                  </a:ext>
                </a:extLst>
              </a:tr>
              <a:tr h="36360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a:t>
                      </a:r>
                      <a:endParaRPr lang="fi-FI" sz="14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Jämijärvi</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+13,9</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642244375"/>
                  </a:ext>
                </a:extLst>
              </a:tr>
              <a:tr h="36360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2.</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Kivijärvi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+13,0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407429878"/>
                  </a:ext>
                </a:extLst>
              </a:tr>
              <a:tr h="43305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3.</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Salla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+12,0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668374641"/>
                  </a:ext>
                </a:extLst>
              </a:tr>
              <a:tr h="36360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4.</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Toivakka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+10,8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5378258"/>
                  </a:ext>
                </a:extLst>
              </a:tr>
              <a:tr h="36360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5.</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Pukkila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+10,2</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1665635458"/>
                  </a:ext>
                </a:extLst>
              </a:tr>
              <a:tr h="36360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6.</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Pelkosenniemi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+9,7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624049502"/>
                  </a:ext>
                </a:extLst>
              </a:tr>
              <a:tr h="36360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7.</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Soini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+8,9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749990837"/>
                  </a:ext>
                </a:extLst>
              </a:tr>
              <a:tr h="36360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8.</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Padasjoki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+8,6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055751229"/>
                  </a:ext>
                </a:extLst>
              </a:tr>
              <a:tr h="36360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9.</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Enonkoski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+7,4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399169845"/>
                  </a:ext>
                </a:extLst>
              </a:tr>
              <a:tr h="36360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10.</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Vaala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+6,8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992468329"/>
                  </a:ext>
                </a:extLst>
              </a:tr>
            </a:tbl>
          </a:graphicData>
        </a:graphic>
      </p:graphicFrame>
      <p:sp>
        <p:nvSpPr>
          <p:cNvPr id="9" name="Otsikko 1">
            <a:extLst>
              <a:ext uri="{FF2B5EF4-FFF2-40B4-BE49-F238E27FC236}">
                <a16:creationId xmlns:a16="http://schemas.microsoft.com/office/drawing/2014/main" id="{0E4B1DA9-6E03-8FC8-56A9-58EB67BC4660}"/>
              </a:ext>
            </a:extLst>
          </p:cNvPr>
          <p:cNvSpPr txBox="1">
            <a:spLocks/>
          </p:cNvSpPr>
          <p:nvPr/>
        </p:nvSpPr>
        <p:spPr>
          <a:xfrm>
            <a:off x="357446" y="210119"/>
            <a:ext cx="11720945" cy="8407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z="3000"/>
              <a:t>TOP 10 ENITEN VAHVISTUNEET KUNNAT KOON MUKAAN </a:t>
            </a:r>
          </a:p>
          <a:p>
            <a:pPr algn="ctr"/>
            <a:r>
              <a:rPr lang="fi-FI" sz="3000"/>
              <a:t>2020-2024</a:t>
            </a:r>
          </a:p>
        </p:txBody>
      </p:sp>
    </p:spTree>
    <p:extLst>
      <p:ext uri="{BB962C8B-B14F-4D97-AF65-F5344CB8AC3E}">
        <p14:creationId xmlns:p14="http://schemas.microsoft.com/office/powerpoint/2010/main" val="1449924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5ADB1-D97A-2778-BED6-409149EC704D}"/>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ECF5CC31-0DD5-8F9E-88C7-6CBBAE1CDA76}"/>
              </a:ext>
            </a:extLst>
          </p:cNvPr>
          <p:cNvSpPr txBox="1">
            <a:spLocks/>
          </p:cNvSpPr>
          <p:nvPr/>
        </p:nvSpPr>
        <p:spPr>
          <a:xfrm>
            <a:off x="357446" y="210118"/>
            <a:ext cx="11720945" cy="91525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z="3200"/>
              <a:t>TOP 10 VAHVISTUNEET KUNNAT ALUETYYPIN MUKAAN</a:t>
            </a:r>
          </a:p>
          <a:p>
            <a:pPr algn="ctr"/>
            <a:r>
              <a:rPr lang="fi-FI" sz="3200"/>
              <a:t>2020-2024</a:t>
            </a:r>
          </a:p>
        </p:txBody>
      </p:sp>
      <p:graphicFrame>
        <p:nvGraphicFramePr>
          <p:cNvPr id="3" name="Taulukko 7">
            <a:extLst>
              <a:ext uri="{FF2B5EF4-FFF2-40B4-BE49-F238E27FC236}">
                <a16:creationId xmlns:a16="http://schemas.microsoft.com/office/drawing/2014/main" id="{9430494B-268F-CF1C-BE25-7735F2490742}"/>
              </a:ext>
            </a:extLst>
          </p:cNvPr>
          <p:cNvGraphicFramePr>
            <a:graphicFrameLocks/>
          </p:cNvGraphicFramePr>
          <p:nvPr>
            <p:extLst>
              <p:ext uri="{D42A27DB-BD31-4B8C-83A1-F6EECF244321}">
                <p14:modId xmlns:p14="http://schemas.microsoft.com/office/powerpoint/2010/main" val="2682140395"/>
              </p:ext>
            </p:extLst>
          </p:nvPr>
        </p:nvGraphicFramePr>
        <p:xfrm>
          <a:off x="150821" y="1963905"/>
          <a:ext cx="2700000" cy="2952000"/>
        </p:xfrm>
        <a:graphic>
          <a:graphicData uri="http://schemas.openxmlformats.org/drawingml/2006/table">
            <a:tbl>
              <a:tblPr firstRow="1" bandRow="1"/>
              <a:tblGrid>
                <a:gridCol w="900000">
                  <a:extLst>
                    <a:ext uri="{9D8B030D-6E8A-4147-A177-3AD203B41FA5}">
                      <a16:colId xmlns:a16="http://schemas.microsoft.com/office/drawing/2014/main" val="2752779716"/>
                    </a:ext>
                  </a:extLst>
                </a:gridCol>
                <a:gridCol w="900000">
                  <a:extLst>
                    <a:ext uri="{9D8B030D-6E8A-4147-A177-3AD203B41FA5}">
                      <a16:colId xmlns:a16="http://schemas.microsoft.com/office/drawing/2014/main" val="3951659486"/>
                    </a:ext>
                  </a:extLst>
                </a:gridCol>
                <a:gridCol w="900000">
                  <a:extLst>
                    <a:ext uri="{9D8B030D-6E8A-4147-A177-3AD203B41FA5}">
                      <a16:colId xmlns:a16="http://schemas.microsoft.com/office/drawing/2014/main" val="334627737"/>
                    </a:ext>
                  </a:extLst>
                </a:gridCol>
              </a:tblGrid>
              <a:tr h="662400">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19087909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Kajaani</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+4,0</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209017755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Salo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+3,8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963503853"/>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Mikkeli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+1,2</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63646606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Espoo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+0,2</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636873917"/>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Rovaniemi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+0,2</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396414003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Porvoo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0,0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281591168"/>
                  </a:ext>
                </a:extLst>
              </a:tr>
            </a:tbl>
          </a:graphicData>
        </a:graphic>
      </p:graphicFrame>
      <p:sp>
        <p:nvSpPr>
          <p:cNvPr id="4" name="Tekstiruutu 8">
            <a:extLst>
              <a:ext uri="{FF2B5EF4-FFF2-40B4-BE49-F238E27FC236}">
                <a16:creationId xmlns:a16="http://schemas.microsoft.com/office/drawing/2014/main" id="{E365B61C-5C50-0B03-8578-374579770F96}"/>
              </a:ext>
            </a:extLst>
          </p:cNvPr>
          <p:cNvSpPr txBox="1"/>
          <p:nvPr/>
        </p:nvSpPr>
        <p:spPr>
          <a:xfrm>
            <a:off x="150821" y="1252251"/>
            <a:ext cx="2700000" cy="584775"/>
          </a:xfrm>
          <a:prstGeom prst="rect">
            <a:avLst/>
          </a:prstGeom>
          <a:solidFill>
            <a:srgbClr val="4472C4"/>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KESKUSKAUPUNGIT/</a:t>
            </a:r>
          </a:p>
          <a:p>
            <a:pPr marL="0" marR="0" lvl="0" indent="0" algn="ctr" defTabSz="914400" eaLnBrk="1" fontAlgn="auto" latinLnBrk="0" hangingPunct="1">
              <a:lnSpc>
                <a:spcPct val="100000"/>
              </a:lnSpc>
              <a:spcBef>
                <a:spcPts val="0"/>
              </a:spcBef>
              <a:spcAft>
                <a:spcPts val="0"/>
              </a:spcAft>
              <a:buClrTx/>
              <a:buSzTx/>
              <a:buFontTx/>
              <a:buNone/>
              <a:tabLst/>
              <a:defRPr/>
            </a:pPr>
            <a:r>
              <a:rPr lang="fi-FI" sz="1600" kern="0">
                <a:solidFill>
                  <a:prstClr val="white"/>
                </a:solidFill>
                <a:latin typeface="+mj-lt"/>
              </a:rPr>
              <a:t>C21 KAUPUNGIT</a:t>
            </a:r>
            <a:endParaRPr kumimoji="0" lang="fi-FI" sz="1600" b="0" i="0" u="none" strike="noStrike" kern="0" cap="none" spc="0" normalizeH="0" baseline="0" noProof="0">
              <a:ln>
                <a:noFill/>
              </a:ln>
              <a:solidFill>
                <a:prstClr val="white"/>
              </a:solidFill>
              <a:effectLst/>
              <a:uLnTx/>
              <a:uFillTx/>
              <a:latin typeface="+mj-lt"/>
            </a:endParaRPr>
          </a:p>
        </p:txBody>
      </p:sp>
      <p:graphicFrame>
        <p:nvGraphicFramePr>
          <p:cNvPr id="5" name="Taulukko 10">
            <a:extLst>
              <a:ext uri="{FF2B5EF4-FFF2-40B4-BE49-F238E27FC236}">
                <a16:creationId xmlns:a16="http://schemas.microsoft.com/office/drawing/2014/main" id="{2685D135-31AB-9A1A-578B-EEF19F42700A}"/>
              </a:ext>
            </a:extLst>
          </p:cNvPr>
          <p:cNvGraphicFramePr>
            <a:graphicFrameLocks noGrp="1"/>
          </p:cNvGraphicFramePr>
          <p:nvPr>
            <p:extLst>
              <p:ext uri="{D42A27DB-BD31-4B8C-83A1-F6EECF244321}">
                <p14:modId xmlns:p14="http://schemas.microsoft.com/office/powerpoint/2010/main" val="2677334167"/>
              </p:ext>
            </p:extLst>
          </p:nvPr>
        </p:nvGraphicFramePr>
        <p:xfrm>
          <a:off x="3171115" y="1941309"/>
          <a:ext cx="2700000" cy="4466381"/>
        </p:xfrm>
        <a:graphic>
          <a:graphicData uri="http://schemas.openxmlformats.org/drawingml/2006/table">
            <a:tbl>
              <a:tblPr firstRow="1" bandRow="1"/>
              <a:tblGrid>
                <a:gridCol w="900000">
                  <a:extLst>
                    <a:ext uri="{9D8B030D-6E8A-4147-A177-3AD203B41FA5}">
                      <a16:colId xmlns:a16="http://schemas.microsoft.com/office/drawing/2014/main" val="1646175696"/>
                    </a:ext>
                  </a:extLst>
                </a:gridCol>
                <a:gridCol w="900000">
                  <a:extLst>
                    <a:ext uri="{9D8B030D-6E8A-4147-A177-3AD203B41FA5}">
                      <a16:colId xmlns:a16="http://schemas.microsoft.com/office/drawing/2014/main" val="1192660226"/>
                    </a:ext>
                  </a:extLst>
                </a:gridCol>
                <a:gridCol w="900000">
                  <a:extLst>
                    <a:ext uri="{9D8B030D-6E8A-4147-A177-3AD203B41FA5}">
                      <a16:colId xmlns:a16="http://schemas.microsoft.com/office/drawing/2014/main" val="3866960252"/>
                    </a:ext>
                  </a:extLst>
                </a:gridCol>
              </a:tblGrid>
              <a:tr h="662311">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 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2791692721"/>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Savonlinna</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+8,6</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064367403"/>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Kemijärvi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464272778"/>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Kauhava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422573556"/>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Viitasaari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+3,4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2667541321"/>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Heinola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+2,9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784006619"/>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Lohja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+2,6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981380025"/>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Kristiinan-kaupunki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+2,6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741570583"/>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Jämsä</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+2,5</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995068753"/>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a:r>
                        <a:rPr lang="fi-FI" sz="1100" b="1">
                          <a:solidFill>
                            <a:schemeClr val="bg1"/>
                          </a:solidFill>
                          <a:latin typeface="+mn-lt"/>
                        </a:rPr>
                        <a:t>9.</a:t>
                      </a:r>
                    </a:p>
                  </a:txBody>
                  <a:tcPr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Kitee</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+2,5</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97694755"/>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10.</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Kuusamo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+2,1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755491315"/>
                  </a:ext>
                </a:extLst>
              </a:tr>
            </a:tbl>
          </a:graphicData>
        </a:graphic>
      </p:graphicFrame>
      <p:sp>
        <p:nvSpPr>
          <p:cNvPr id="6" name="Tekstiruutu 10">
            <a:extLst>
              <a:ext uri="{FF2B5EF4-FFF2-40B4-BE49-F238E27FC236}">
                <a16:creationId xmlns:a16="http://schemas.microsoft.com/office/drawing/2014/main" id="{4642B76E-FDD2-1E28-3544-57F99248965D}"/>
              </a:ext>
            </a:extLst>
          </p:cNvPr>
          <p:cNvSpPr txBox="1"/>
          <p:nvPr/>
        </p:nvSpPr>
        <p:spPr>
          <a:xfrm>
            <a:off x="3171115" y="1252250"/>
            <a:ext cx="2700000" cy="584775"/>
          </a:xfrm>
          <a:prstGeom prst="rect">
            <a:avLst/>
          </a:prstGeom>
          <a:solidFill>
            <a:srgbClr val="70AD47">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i-FI" sz="1600" kern="0">
                <a:solidFill>
                  <a:prstClr val="white"/>
                </a:solidFill>
                <a:latin typeface="+mj-lt"/>
              </a:rPr>
              <a:t>SEUTUKAUPUNGIT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600" b="0" i="0" u="none" strike="noStrike" kern="0" cap="none" spc="0" normalizeH="0" baseline="0" noProof="0">
              <a:ln>
                <a:noFill/>
              </a:ln>
              <a:solidFill>
                <a:prstClr val="white"/>
              </a:solidFill>
              <a:effectLst/>
              <a:uLnTx/>
              <a:uFillTx/>
              <a:latin typeface="+mj-lt"/>
            </a:endParaRPr>
          </a:p>
        </p:txBody>
      </p:sp>
      <p:sp>
        <p:nvSpPr>
          <p:cNvPr id="7" name="Tekstiruutu 11">
            <a:extLst>
              <a:ext uri="{FF2B5EF4-FFF2-40B4-BE49-F238E27FC236}">
                <a16:creationId xmlns:a16="http://schemas.microsoft.com/office/drawing/2014/main" id="{CCFA4026-743B-5FAD-AC19-8C6A82321814}"/>
              </a:ext>
            </a:extLst>
          </p:cNvPr>
          <p:cNvSpPr txBox="1"/>
          <p:nvPr/>
        </p:nvSpPr>
        <p:spPr>
          <a:xfrm>
            <a:off x="6256147" y="1252250"/>
            <a:ext cx="2700000" cy="584775"/>
          </a:xfrm>
          <a:prstGeom prst="rect">
            <a:avLst/>
          </a:prstGeom>
          <a:solidFill>
            <a:srgbClr val="ED7D31">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KEHYSKUNNAT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600" b="0" i="0" u="none" strike="noStrike" kern="0" cap="none" spc="0" normalizeH="0" baseline="0" noProof="0">
              <a:ln>
                <a:noFill/>
              </a:ln>
              <a:solidFill>
                <a:prstClr val="white"/>
              </a:solidFill>
              <a:effectLst/>
              <a:uLnTx/>
              <a:uFillTx/>
              <a:latin typeface="+mj-lt"/>
            </a:endParaRPr>
          </a:p>
        </p:txBody>
      </p:sp>
      <p:graphicFrame>
        <p:nvGraphicFramePr>
          <p:cNvPr id="8" name="Taulukko 13">
            <a:extLst>
              <a:ext uri="{FF2B5EF4-FFF2-40B4-BE49-F238E27FC236}">
                <a16:creationId xmlns:a16="http://schemas.microsoft.com/office/drawing/2014/main" id="{054386A7-8561-CABA-4567-AEAF187E16FC}"/>
              </a:ext>
            </a:extLst>
          </p:cNvPr>
          <p:cNvGraphicFramePr>
            <a:graphicFrameLocks noGrp="1"/>
          </p:cNvGraphicFramePr>
          <p:nvPr>
            <p:extLst>
              <p:ext uri="{D42A27DB-BD31-4B8C-83A1-F6EECF244321}">
                <p14:modId xmlns:p14="http://schemas.microsoft.com/office/powerpoint/2010/main" val="2802663707"/>
              </p:ext>
            </p:extLst>
          </p:nvPr>
        </p:nvGraphicFramePr>
        <p:xfrm>
          <a:off x="6256147" y="1952606"/>
          <a:ext cx="2700000" cy="4478400"/>
        </p:xfrm>
        <a:graphic>
          <a:graphicData uri="http://schemas.openxmlformats.org/drawingml/2006/table">
            <a:tbl>
              <a:tblPr firstRow="1" bandRow="1"/>
              <a:tblGrid>
                <a:gridCol w="900000">
                  <a:extLst>
                    <a:ext uri="{9D8B030D-6E8A-4147-A177-3AD203B41FA5}">
                      <a16:colId xmlns:a16="http://schemas.microsoft.com/office/drawing/2014/main" val="134850204"/>
                    </a:ext>
                  </a:extLst>
                </a:gridCol>
                <a:gridCol w="1024815">
                  <a:extLst>
                    <a:ext uri="{9D8B030D-6E8A-4147-A177-3AD203B41FA5}">
                      <a16:colId xmlns:a16="http://schemas.microsoft.com/office/drawing/2014/main" val="3960350263"/>
                    </a:ext>
                  </a:extLst>
                </a:gridCol>
                <a:gridCol w="775185">
                  <a:extLst>
                    <a:ext uri="{9D8B030D-6E8A-4147-A177-3AD203B41FA5}">
                      <a16:colId xmlns:a16="http://schemas.microsoft.com/office/drawing/2014/main" val="1804335709"/>
                    </a:ext>
                  </a:extLst>
                </a:gridCol>
              </a:tblGrid>
              <a:tr h="662400">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339877921"/>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Vesilahti</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+13,6</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64224437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Toivakka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+10,8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40742987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Raisio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+10,0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668374641"/>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Tuusula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537825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Lumijoki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166563545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Nokia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+5,5</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62404950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Masku</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749990837"/>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Hirvensalmi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+4,8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055751229"/>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9.</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Petäjävesi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+4,5</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39916984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10.</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Pyhtää</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+4,4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992468329"/>
                  </a:ext>
                </a:extLst>
              </a:tr>
            </a:tbl>
          </a:graphicData>
        </a:graphic>
      </p:graphicFrame>
      <p:graphicFrame>
        <p:nvGraphicFramePr>
          <p:cNvPr id="9" name="Taulukko 13">
            <a:extLst>
              <a:ext uri="{FF2B5EF4-FFF2-40B4-BE49-F238E27FC236}">
                <a16:creationId xmlns:a16="http://schemas.microsoft.com/office/drawing/2014/main" id="{C769E717-8FF7-E568-3E6B-CA6418CB7272}"/>
              </a:ext>
            </a:extLst>
          </p:cNvPr>
          <p:cNvGraphicFramePr>
            <a:graphicFrameLocks noGrp="1"/>
          </p:cNvGraphicFramePr>
          <p:nvPr>
            <p:extLst>
              <p:ext uri="{D42A27DB-BD31-4B8C-83A1-F6EECF244321}">
                <p14:modId xmlns:p14="http://schemas.microsoft.com/office/powerpoint/2010/main" val="3169096347"/>
              </p:ext>
            </p:extLst>
          </p:nvPr>
        </p:nvGraphicFramePr>
        <p:xfrm>
          <a:off x="9341179" y="1963905"/>
          <a:ext cx="2700000" cy="4478400"/>
        </p:xfrm>
        <a:graphic>
          <a:graphicData uri="http://schemas.openxmlformats.org/drawingml/2006/table">
            <a:tbl>
              <a:tblPr firstRow="1" bandRow="1"/>
              <a:tblGrid>
                <a:gridCol w="900000">
                  <a:extLst>
                    <a:ext uri="{9D8B030D-6E8A-4147-A177-3AD203B41FA5}">
                      <a16:colId xmlns:a16="http://schemas.microsoft.com/office/drawing/2014/main" val="134850204"/>
                    </a:ext>
                  </a:extLst>
                </a:gridCol>
                <a:gridCol w="1101272">
                  <a:extLst>
                    <a:ext uri="{9D8B030D-6E8A-4147-A177-3AD203B41FA5}">
                      <a16:colId xmlns:a16="http://schemas.microsoft.com/office/drawing/2014/main" val="3960350263"/>
                    </a:ext>
                  </a:extLst>
                </a:gridCol>
                <a:gridCol w="698728">
                  <a:extLst>
                    <a:ext uri="{9D8B030D-6E8A-4147-A177-3AD203B41FA5}">
                      <a16:colId xmlns:a16="http://schemas.microsoft.com/office/drawing/2014/main" val="1804335709"/>
                    </a:ext>
                  </a:extLst>
                </a:gridCol>
              </a:tblGrid>
              <a:tr h="662400">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339877921"/>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Jämijärvi</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+13,9</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64224437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Kivijärvi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+13,0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140742987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Salla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+12,0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668374641"/>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Pukkila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+10,2</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3537825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000" b="1" i="0" u="none" strike="noStrike">
                          <a:solidFill>
                            <a:schemeClr val="bg1"/>
                          </a:solidFill>
                          <a:effectLst/>
                          <a:latin typeface="+mn-lt"/>
                        </a:rPr>
                        <a:t>Pelkosenniemi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+9,7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166563545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Soini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+8,9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62404950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Padasjoki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+8,6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749990837"/>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Kolari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3055751229"/>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9.</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Kittilä</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39916984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10.</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Juuka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+7,5</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3992468329"/>
                  </a:ext>
                </a:extLst>
              </a:tr>
            </a:tbl>
          </a:graphicData>
        </a:graphic>
      </p:graphicFrame>
      <p:sp>
        <p:nvSpPr>
          <p:cNvPr id="10" name="Tekstiruutu 11">
            <a:extLst>
              <a:ext uri="{FF2B5EF4-FFF2-40B4-BE49-F238E27FC236}">
                <a16:creationId xmlns:a16="http://schemas.microsoft.com/office/drawing/2014/main" id="{B1B3ABB2-488D-FB1A-99C7-7BF67279BA87}"/>
              </a:ext>
            </a:extLst>
          </p:cNvPr>
          <p:cNvSpPr txBox="1"/>
          <p:nvPr/>
        </p:nvSpPr>
        <p:spPr>
          <a:xfrm>
            <a:off x="9378391" y="1252250"/>
            <a:ext cx="2700000" cy="584775"/>
          </a:xfrm>
          <a:prstGeom prst="rect">
            <a:avLst/>
          </a:prstGeom>
          <a:solidFill>
            <a:srgbClr val="7030A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MAASEUTUKUNNAT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600" b="0" i="0" u="none" strike="noStrike" kern="0" cap="none" spc="0" normalizeH="0" baseline="0" noProof="0">
              <a:ln>
                <a:noFill/>
              </a:ln>
              <a:solidFill>
                <a:prstClr val="white"/>
              </a:solidFill>
              <a:effectLst/>
              <a:uLnTx/>
              <a:uFillTx/>
              <a:latin typeface="+mj-lt"/>
            </a:endParaRPr>
          </a:p>
        </p:txBody>
      </p:sp>
    </p:spTree>
    <p:extLst>
      <p:ext uri="{BB962C8B-B14F-4D97-AF65-F5344CB8AC3E}">
        <p14:creationId xmlns:p14="http://schemas.microsoft.com/office/powerpoint/2010/main" val="12614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7DA0B-43E0-BB6C-E46A-8622CCDADC0E}"/>
            </a:ext>
          </a:extLst>
        </p:cNvPr>
        <p:cNvGrpSpPr/>
        <p:nvPr/>
      </p:nvGrpSpPr>
      <p:grpSpPr>
        <a:xfrm>
          <a:off x="0" y="0"/>
          <a:ext cx="0" cy="0"/>
          <a:chOff x="0" y="0"/>
          <a:chExt cx="0" cy="0"/>
        </a:xfrm>
      </p:grpSpPr>
      <p:graphicFrame>
        <p:nvGraphicFramePr>
          <p:cNvPr id="3" name="Taulukko 7">
            <a:extLst>
              <a:ext uri="{FF2B5EF4-FFF2-40B4-BE49-F238E27FC236}">
                <a16:creationId xmlns:a16="http://schemas.microsoft.com/office/drawing/2014/main" id="{17963406-493A-4402-5B61-53C44EAB1193}"/>
              </a:ext>
            </a:extLst>
          </p:cNvPr>
          <p:cNvGraphicFramePr>
            <a:graphicFrameLocks/>
          </p:cNvGraphicFramePr>
          <p:nvPr>
            <p:extLst>
              <p:ext uri="{D42A27DB-BD31-4B8C-83A1-F6EECF244321}">
                <p14:modId xmlns:p14="http://schemas.microsoft.com/office/powerpoint/2010/main" val="172264073"/>
              </p:ext>
            </p:extLst>
          </p:nvPr>
        </p:nvGraphicFramePr>
        <p:xfrm>
          <a:off x="150821" y="1963905"/>
          <a:ext cx="2700000" cy="4478400"/>
        </p:xfrm>
        <a:graphic>
          <a:graphicData uri="http://schemas.openxmlformats.org/drawingml/2006/table">
            <a:tbl>
              <a:tblPr firstRow="1" bandRow="1"/>
              <a:tblGrid>
                <a:gridCol w="900000">
                  <a:extLst>
                    <a:ext uri="{9D8B030D-6E8A-4147-A177-3AD203B41FA5}">
                      <a16:colId xmlns:a16="http://schemas.microsoft.com/office/drawing/2014/main" val="2752779716"/>
                    </a:ext>
                  </a:extLst>
                </a:gridCol>
                <a:gridCol w="900000">
                  <a:extLst>
                    <a:ext uri="{9D8B030D-6E8A-4147-A177-3AD203B41FA5}">
                      <a16:colId xmlns:a16="http://schemas.microsoft.com/office/drawing/2014/main" val="3951659486"/>
                    </a:ext>
                  </a:extLst>
                </a:gridCol>
                <a:gridCol w="900000">
                  <a:extLst>
                    <a:ext uri="{9D8B030D-6E8A-4147-A177-3AD203B41FA5}">
                      <a16:colId xmlns:a16="http://schemas.microsoft.com/office/drawing/2014/main" val="334627737"/>
                    </a:ext>
                  </a:extLst>
                </a:gridCol>
              </a:tblGrid>
              <a:tr h="662400">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19087909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Jämijärvi</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+13,9</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209017755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Vesilahti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+13,6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963503853"/>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Kivijärvi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+13,0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63646606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Toivakka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+10,8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636873917"/>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Soini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+8,9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396414003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Isojoki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28159116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Kauhava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3652420916"/>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Vimpeli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15324188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9.</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Nokia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+5,5</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22302849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10.</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Karijoki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+5,3</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401647675"/>
                  </a:ext>
                </a:extLst>
              </a:tr>
            </a:tbl>
          </a:graphicData>
        </a:graphic>
      </p:graphicFrame>
      <p:sp>
        <p:nvSpPr>
          <p:cNvPr id="4" name="Tekstiruutu 8">
            <a:extLst>
              <a:ext uri="{FF2B5EF4-FFF2-40B4-BE49-F238E27FC236}">
                <a16:creationId xmlns:a16="http://schemas.microsoft.com/office/drawing/2014/main" id="{D3EC7CD1-A21D-968C-C78B-FDA079D0E735}"/>
              </a:ext>
            </a:extLst>
          </p:cNvPr>
          <p:cNvSpPr txBox="1"/>
          <p:nvPr/>
        </p:nvSpPr>
        <p:spPr>
          <a:xfrm>
            <a:off x="150821" y="1252251"/>
            <a:ext cx="2700000" cy="584775"/>
          </a:xfrm>
          <a:prstGeom prst="rect">
            <a:avLst/>
          </a:prstGeom>
          <a:solidFill>
            <a:srgbClr val="4472C4"/>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LÄNSI-SUOMI</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600" b="0" i="0" u="none" strike="noStrike" kern="0" cap="none" spc="0" normalizeH="0" baseline="0" noProof="0">
              <a:ln>
                <a:noFill/>
              </a:ln>
              <a:solidFill>
                <a:prstClr val="white"/>
              </a:solidFill>
              <a:effectLst/>
              <a:uLnTx/>
              <a:uFillTx/>
              <a:latin typeface="+mj-lt"/>
            </a:endParaRPr>
          </a:p>
        </p:txBody>
      </p:sp>
      <p:graphicFrame>
        <p:nvGraphicFramePr>
          <p:cNvPr id="5" name="Taulukko 10">
            <a:extLst>
              <a:ext uri="{FF2B5EF4-FFF2-40B4-BE49-F238E27FC236}">
                <a16:creationId xmlns:a16="http://schemas.microsoft.com/office/drawing/2014/main" id="{EB4CE2A1-C2B8-CDCC-42AA-C4A8F1327DB5}"/>
              </a:ext>
            </a:extLst>
          </p:cNvPr>
          <p:cNvGraphicFramePr>
            <a:graphicFrameLocks noGrp="1"/>
          </p:cNvGraphicFramePr>
          <p:nvPr>
            <p:extLst>
              <p:ext uri="{D42A27DB-BD31-4B8C-83A1-F6EECF244321}">
                <p14:modId xmlns:p14="http://schemas.microsoft.com/office/powerpoint/2010/main" val="1492087285"/>
              </p:ext>
            </p:extLst>
          </p:nvPr>
        </p:nvGraphicFramePr>
        <p:xfrm>
          <a:off x="3171115" y="1941309"/>
          <a:ext cx="2700000" cy="4085974"/>
        </p:xfrm>
        <a:graphic>
          <a:graphicData uri="http://schemas.openxmlformats.org/drawingml/2006/table">
            <a:tbl>
              <a:tblPr firstRow="1" bandRow="1"/>
              <a:tblGrid>
                <a:gridCol w="900000">
                  <a:extLst>
                    <a:ext uri="{9D8B030D-6E8A-4147-A177-3AD203B41FA5}">
                      <a16:colId xmlns:a16="http://schemas.microsoft.com/office/drawing/2014/main" val="1646175696"/>
                    </a:ext>
                  </a:extLst>
                </a:gridCol>
                <a:gridCol w="900000">
                  <a:extLst>
                    <a:ext uri="{9D8B030D-6E8A-4147-A177-3AD203B41FA5}">
                      <a16:colId xmlns:a16="http://schemas.microsoft.com/office/drawing/2014/main" val="1192660226"/>
                    </a:ext>
                  </a:extLst>
                </a:gridCol>
                <a:gridCol w="900000">
                  <a:extLst>
                    <a:ext uri="{9D8B030D-6E8A-4147-A177-3AD203B41FA5}">
                      <a16:colId xmlns:a16="http://schemas.microsoft.com/office/drawing/2014/main" val="3866960252"/>
                    </a:ext>
                  </a:extLst>
                </a:gridCol>
              </a:tblGrid>
              <a:tr h="662311">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 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2791692721"/>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Pukkila</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+10,2</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064367403"/>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Tuusula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464272778"/>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Hanko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+4,5</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422573556"/>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Lohja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+2,6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2667541321"/>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Raasepori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+1,8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784006619"/>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Pornainen</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+1,4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981380025"/>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Kauniainen</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+1,3</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741570583"/>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Espoo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+0,2</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995068753"/>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a:r>
                        <a:rPr lang="fi-FI" sz="1100" b="1">
                          <a:solidFill>
                            <a:schemeClr val="bg1"/>
                          </a:solidFill>
                          <a:latin typeface="+mn-lt"/>
                        </a:rPr>
                        <a:t>9.</a:t>
                      </a:r>
                    </a:p>
                  </a:txBody>
                  <a:tcPr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Porvoo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0,0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97694755"/>
                  </a:ext>
                </a:extLst>
              </a:tr>
            </a:tbl>
          </a:graphicData>
        </a:graphic>
      </p:graphicFrame>
      <p:sp>
        <p:nvSpPr>
          <p:cNvPr id="6" name="Tekstiruutu 10">
            <a:extLst>
              <a:ext uri="{FF2B5EF4-FFF2-40B4-BE49-F238E27FC236}">
                <a16:creationId xmlns:a16="http://schemas.microsoft.com/office/drawing/2014/main" id="{E0F0803E-70FE-6FD9-D985-8BA562522293}"/>
              </a:ext>
            </a:extLst>
          </p:cNvPr>
          <p:cNvSpPr txBox="1"/>
          <p:nvPr/>
        </p:nvSpPr>
        <p:spPr>
          <a:xfrm>
            <a:off x="3171115" y="1252250"/>
            <a:ext cx="2700000" cy="584775"/>
          </a:xfrm>
          <a:prstGeom prst="rect">
            <a:avLst/>
          </a:prstGeom>
          <a:solidFill>
            <a:srgbClr val="70AD47">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i-FI" sz="1600" kern="0">
                <a:solidFill>
                  <a:prstClr val="white"/>
                </a:solidFill>
                <a:latin typeface="+mj-lt"/>
              </a:rPr>
              <a:t>HELSINKI-UUSIMAA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600" b="0" i="0" u="none" strike="noStrike" kern="0" cap="none" spc="0" normalizeH="0" baseline="0" noProof="0">
              <a:ln>
                <a:noFill/>
              </a:ln>
              <a:solidFill>
                <a:prstClr val="white"/>
              </a:solidFill>
              <a:effectLst/>
              <a:uLnTx/>
              <a:uFillTx/>
              <a:latin typeface="+mj-lt"/>
            </a:endParaRPr>
          </a:p>
        </p:txBody>
      </p:sp>
      <p:sp>
        <p:nvSpPr>
          <p:cNvPr id="7" name="Tekstiruutu 11">
            <a:extLst>
              <a:ext uri="{FF2B5EF4-FFF2-40B4-BE49-F238E27FC236}">
                <a16:creationId xmlns:a16="http://schemas.microsoft.com/office/drawing/2014/main" id="{DB6CEBF9-5356-F215-F5CA-E1D8A255EC2D}"/>
              </a:ext>
            </a:extLst>
          </p:cNvPr>
          <p:cNvSpPr txBox="1"/>
          <p:nvPr/>
        </p:nvSpPr>
        <p:spPr>
          <a:xfrm>
            <a:off x="6256147" y="1252250"/>
            <a:ext cx="2700000" cy="584775"/>
          </a:xfrm>
          <a:prstGeom prst="rect">
            <a:avLst/>
          </a:prstGeom>
          <a:solidFill>
            <a:srgbClr val="ED7D31">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ETELÄ-SUOMI</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600" b="0" i="0" u="none" strike="noStrike" kern="0" cap="none" spc="0" normalizeH="0" baseline="0" noProof="0">
              <a:ln>
                <a:noFill/>
              </a:ln>
              <a:solidFill>
                <a:prstClr val="white"/>
              </a:solidFill>
              <a:effectLst/>
              <a:uLnTx/>
              <a:uFillTx/>
              <a:latin typeface="+mj-lt"/>
            </a:endParaRPr>
          </a:p>
        </p:txBody>
      </p:sp>
      <p:graphicFrame>
        <p:nvGraphicFramePr>
          <p:cNvPr id="8" name="Taulukko 13">
            <a:extLst>
              <a:ext uri="{FF2B5EF4-FFF2-40B4-BE49-F238E27FC236}">
                <a16:creationId xmlns:a16="http://schemas.microsoft.com/office/drawing/2014/main" id="{4F595101-AFDC-C74D-DE3F-EC58B7E7E295}"/>
              </a:ext>
            </a:extLst>
          </p:cNvPr>
          <p:cNvGraphicFramePr>
            <a:graphicFrameLocks noGrp="1"/>
          </p:cNvGraphicFramePr>
          <p:nvPr>
            <p:extLst>
              <p:ext uri="{D42A27DB-BD31-4B8C-83A1-F6EECF244321}">
                <p14:modId xmlns:p14="http://schemas.microsoft.com/office/powerpoint/2010/main" val="3987093108"/>
              </p:ext>
            </p:extLst>
          </p:nvPr>
        </p:nvGraphicFramePr>
        <p:xfrm>
          <a:off x="6256147" y="1952605"/>
          <a:ext cx="2700000" cy="4489701"/>
        </p:xfrm>
        <a:graphic>
          <a:graphicData uri="http://schemas.openxmlformats.org/drawingml/2006/table">
            <a:tbl>
              <a:tblPr firstRow="1" bandRow="1"/>
              <a:tblGrid>
                <a:gridCol w="900000">
                  <a:extLst>
                    <a:ext uri="{9D8B030D-6E8A-4147-A177-3AD203B41FA5}">
                      <a16:colId xmlns:a16="http://schemas.microsoft.com/office/drawing/2014/main" val="134850204"/>
                    </a:ext>
                  </a:extLst>
                </a:gridCol>
                <a:gridCol w="1044270">
                  <a:extLst>
                    <a:ext uri="{9D8B030D-6E8A-4147-A177-3AD203B41FA5}">
                      <a16:colId xmlns:a16="http://schemas.microsoft.com/office/drawing/2014/main" val="3960350263"/>
                    </a:ext>
                  </a:extLst>
                </a:gridCol>
                <a:gridCol w="755730">
                  <a:extLst>
                    <a:ext uri="{9D8B030D-6E8A-4147-A177-3AD203B41FA5}">
                      <a16:colId xmlns:a16="http://schemas.microsoft.com/office/drawing/2014/main" val="1804335709"/>
                    </a:ext>
                  </a:extLst>
                </a:gridCol>
              </a:tblGrid>
              <a:tr h="664071">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339877921"/>
                  </a:ext>
                </a:extLst>
              </a:tr>
              <a:tr h="38256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Raisio</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+10,0</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642244375"/>
                  </a:ext>
                </a:extLst>
              </a:tr>
              <a:tr h="38256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Padasjoki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+8,6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407429878"/>
                  </a:ext>
                </a:extLst>
              </a:tr>
              <a:tr h="38256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Kemiönsaari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+7,3</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668374641"/>
                  </a:ext>
                </a:extLst>
              </a:tr>
              <a:tr h="38256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Sysmä</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5378258"/>
                  </a:ext>
                </a:extLst>
              </a:tr>
              <a:tr h="38256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Hartola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1665635458"/>
                  </a:ext>
                </a:extLst>
              </a:tr>
              <a:tr h="38256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Masku</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+5,0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624049502"/>
                  </a:ext>
                </a:extLst>
              </a:tr>
              <a:tr h="38256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Hausjärvi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+4,5</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749990837"/>
                  </a:ext>
                </a:extLst>
              </a:tr>
              <a:tr h="38256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Pyhtää</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+4,4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055751229"/>
                  </a:ext>
                </a:extLst>
              </a:tr>
              <a:tr h="38256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9.</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Lemi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+4,2</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399169845"/>
                  </a:ext>
                </a:extLst>
              </a:tr>
              <a:tr h="38256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10.</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Rautjärvi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+4,1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992468329"/>
                  </a:ext>
                </a:extLst>
              </a:tr>
            </a:tbl>
          </a:graphicData>
        </a:graphic>
      </p:graphicFrame>
      <p:graphicFrame>
        <p:nvGraphicFramePr>
          <p:cNvPr id="9" name="Taulukko 13">
            <a:extLst>
              <a:ext uri="{FF2B5EF4-FFF2-40B4-BE49-F238E27FC236}">
                <a16:creationId xmlns:a16="http://schemas.microsoft.com/office/drawing/2014/main" id="{5387A9B1-2CC6-177B-B7FD-803F68C2194C}"/>
              </a:ext>
            </a:extLst>
          </p:cNvPr>
          <p:cNvGraphicFramePr>
            <a:graphicFrameLocks noGrp="1"/>
          </p:cNvGraphicFramePr>
          <p:nvPr>
            <p:extLst>
              <p:ext uri="{D42A27DB-BD31-4B8C-83A1-F6EECF244321}">
                <p14:modId xmlns:p14="http://schemas.microsoft.com/office/powerpoint/2010/main" val="1663655122"/>
              </p:ext>
            </p:extLst>
          </p:nvPr>
        </p:nvGraphicFramePr>
        <p:xfrm>
          <a:off x="9341179" y="1963905"/>
          <a:ext cx="2700000" cy="4467101"/>
        </p:xfrm>
        <a:graphic>
          <a:graphicData uri="http://schemas.openxmlformats.org/drawingml/2006/table">
            <a:tbl>
              <a:tblPr firstRow="1" bandRow="1"/>
              <a:tblGrid>
                <a:gridCol w="900000">
                  <a:extLst>
                    <a:ext uri="{9D8B030D-6E8A-4147-A177-3AD203B41FA5}">
                      <a16:colId xmlns:a16="http://schemas.microsoft.com/office/drawing/2014/main" val="134850204"/>
                    </a:ext>
                  </a:extLst>
                </a:gridCol>
                <a:gridCol w="1101272">
                  <a:extLst>
                    <a:ext uri="{9D8B030D-6E8A-4147-A177-3AD203B41FA5}">
                      <a16:colId xmlns:a16="http://schemas.microsoft.com/office/drawing/2014/main" val="3960350263"/>
                    </a:ext>
                  </a:extLst>
                </a:gridCol>
                <a:gridCol w="698728">
                  <a:extLst>
                    <a:ext uri="{9D8B030D-6E8A-4147-A177-3AD203B41FA5}">
                      <a16:colId xmlns:a16="http://schemas.microsoft.com/office/drawing/2014/main" val="1804335709"/>
                    </a:ext>
                  </a:extLst>
                </a:gridCol>
              </a:tblGrid>
              <a:tr h="653927">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339877921"/>
                  </a:ext>
                </a:extLst>
              </a:tr>
              <a:tr h="42270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Salla</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+12,0</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642244375"/>
                  </a:ext>
                </a:extLst>
              </a:tr>
              <a:tr h="376719">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000" b="1" i="0" u="none" strike="noStrike">
                          <a:solidFill>
                            <a:schemeClr val="bg1"/>
                          </a:solidFill>
                          <a:effectLst/>
                          <a:latin typeface="+mn-lt"/>
                        </a:rPr>
                        <a:t>Pelkosenniemi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+9,7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1407429878"/>
                  </a:ext>
                </a:extLst>
              </a:tr>
              <a:tr h="376719">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Savonlinna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+8,6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668374641"/>
                  </a:ext>
                </a:extLst>
              </a:tr>
              <a:tr h="376719">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Kolari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35378258"/>
                  </a:ext>
                </a:extLst>
              </a:tr>
              <a:tr h="376719">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Kittilä</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1665635458"/>
                  </a:ext>
                </a:extLst>
              </a:tr>
              <a:tr h="376719">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Kemijärvi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624049502"/>
                  </a:ext>
                </a:extLst>
              </a:tr>
              <a:tr h="376719">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Juuka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+7,5</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749990837"/>
                  </a:ext>
                </a:extLst>
              </a:tr>
              <a:tr h="376719">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000" b="1" i="0" u="none" strike="noStrike">
                          <a:solidFill>
                            <a:schemeClr val="bg1"/>
                          </a:solidFill>
                          <a:effectLst/>
                          <a:latin typeface="+mn-lt"/>
                        </a:rPr>
                        <a:t>Enonkoski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+7,4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3055751229"/>
                  </a:ext>
                </a:extLst>
              </a:tr>
              <a:tr h="376719">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9.</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Vaala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399169845"/>
                  </a:ext>
                </a:extLst>
              </a:tr>
              <a:tr h="376719">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10.</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Muonio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i="0" u="none" strike="noStrike">
                          <a:solidFill>
                            <a:schemeClr val="bg1"/>
                          </a:solidFill>
                          <a:effectLst/>
                          <a:latin typeface="+mn-lt"/>
                        </a:rPr>
                        <a:t>+6,3</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3992468329"/>
                  </a:ext>
                </a:extLst>
              </a:tr>
            </a:tbl>
          </a:graphicData>
        </a:graphic>
      </p:graphicFrame>
      <p:sp>
        <p:nvSpPr>
          <p:cNvPr id="10" name="Tekstiruutu 11">
            <a:extLst>
              <a:ext uri="{FF2B5EF4-FFF2-40B4-BE49-F238E27FC236}">
                <a16:creationId xmlns:a16="http://schemas.microsoft.com/office/drawing/2014/main" id="{29CD94E8-13BD-5B3D-2F7D-5998AC0BB19D}"/>
              </a:ext>
            </a:extLst>
          </p:cNvPr>
          <p:cNvSpPr txBox="1"/>
          <p:nvPr/>
        </p:nvSpPr>
        <p:spPr>
          <a:xfrm>
            <a:off x="9378391" y="1252250"/>
            <a:ext cx="2700000" cy="584775"/>
          </a:xfrm>
          <a:prstGeom prst="rect">
            <a:avLst/>
          </a:prstGeom>
          <a:solidFill>
            <a:srgbClr val="7030A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POHJOIS- JA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ITÄ-SUOMI</a:t>
            </a:r>
          </a:p>
        </p:txBody>
      </p:sp>
      <p:sp>
        <p:nvSpPr>
          <p:cNvPr id="11" name="Otsikko 1">
            <a:extLst>
              <a:ext uri="{FF2B5EF4-FFF2-40B4-BE49-F238E27FC236}">
                <a16:creationId xmlns:a16="http://schemas.microsoft.com/office/drawing/2014/main" id="{5974ACCF-1E6F-2A4F-5A29-D701C15FD7CC}"/>
              </a:ext>
            </a:extLst>
          </p:cNvPr>
          <p:cNvSpPr txBox="1">
            <a:spLocks/>
          </p:cNvSpPr>
          <p:nvPr/>
        </p:nvSpPr>
        <p:spPr>
          <a:xfrm>
            <a:off x="357446" y="210118"/>
            <a:ext cx="11720945" cy="91525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z="3200"/>
              <a:t>TOP 10 VAHVISTUNEET KUNNAT SUURALUEEN MUKAAN</a:t>
            </a:r>
          </a:p>
          <a:p>
            <a:pPr algn="ctr"/>
            <a:r>
              <a:rPr lang="fi-FI" sz="3200"/>
              <a:t>2020-2024</a:t>
            </a:r>
          </a:p>
        </p:txBody>
      </p:sp>
    </p:spTree>
    <p:extLst>
      <p:ext uri="{BB962C8B-B14F-4D97-AF65-F5344CB8AC3E}">
        <p14:creationId xmlns:p14="http://schemas.microsoft.com/office/powerpoint/2010/main" val="2298445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79A2E-522B-6B6C-2061-A8080282F1D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F9450AE-848E-4B64-181C-EFEB9B8220D4}"/>
              </a:ext>
            </a:extLst>
          </p:cNvPr>
          <p:cNvSpPr txBox="1">
            <a:spLocks/>
          </p:cNvSpPr>
          <p:nvPr/>
        </p:nvSpPr>
        <p:spPr>
          <a:xfrm>
            <a:off x="357446" y="210119"/>
            <a:ext cx="11720945" cy="8407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z="3000"/>
              <a:t>TOP 10 ENITEN HEIKENTYNEET KUNNAT KOON MUKAAN </a:t>
            </a:r>
          </a:p>
          <a:p>
            <a:pPr algn="ctr"/>
            <a:r>
              <a:rPr lang="fi-FI" sz="3000"/>
              <a:t>2020-2024</a:t>
            </a:r>
          </a:p>
        </p:txBody>
      </p:sp>
      <p:graphicFrame>
        <p:nvGraphicFramePr>
          <p:cNvPr id="3" name="Taulukko 7">
            <a:extLst>
              <a:ext uri="{FF2B5EF4-FFF2-40B4-BE49-F238E27FC236}">
                <a16:creationId xmlns:a16="http://schemas.microsoft.com/office/drawing/2014/main" id="{67AA00E8-9FF0-EADF-88B2-F37E995FFF18}"/>
              </a:ext>
            </a:extLst>
          </p:cNvPr>
          <p:cNvGraphicFramePr>
            <a:graphicFrameLocks/>
          </p:cNvGraphicFramePr>
          <p:nvPr>
            <p:extLst>
              <p:ext uri="{D42A27DB-BD31-4B8C-83A1-F6EECF244321}">
                <p14:modId xmlns:p14="http://schemas.microsoft.com/office/powerpoint/2010/main" val="838137517"/>
              </p:ext>
            </p:extLst>
          </p:nvPr>
        </p:nvGraphicFramePr>
        <p:xfrm>
          <a:off x="610365" y="1857724"/>
          <a:ext cx="3459600" cy="4097279"/>
        </p:xfrm>
        <a:graphic>
          <a:graphicData uri="http://schemas.openxmlformats.org/drawingml/2006/table">
            <a:tbl>
              <a:tblPr firstRow="1" bandRow="1"/>
              <a:tblGrid>
                <a:gridCol w="1153200">
                  <a:extLst>
                    <a:ext uri="{9D8B030D-6E8A-4147-A177-3AD203B41FA5}">
                      <a16:colId xmlns:a16="http://schemas.microsoft.com/office/drawing/2014/main" val="2752779716"/>
                    </a:ext>
                  </a:extLst>
                </a:gridCol>
                <a:gridCol w="1153200">
                  <a:extLst>
                    <a:ext uri="{9D8B030D-6E8A-4147-A177-3AD203B41FA5}">
                      <a16:colId xmlns:a16="http://schemas.microsoft.com/office/drawing/2014/main" val="3951659486"/>
                    </a:ext>
                  </a:extLst>
                </a:gridCol>
                <a:gridCol w="1153200">
                  <a:extLst>
                    <a:ext uri="{9D8B030D-6E8A-4147-A177-3AD203B41FA5}">
                      <a16:colId xmlns:a16="http://schemas.microsoft.com/office/drawing/2014/main" val="334627737"/>
                    </a:ext>
                  </a:extLst>
                </a:gridCol>
              </a:tblGrid>
              <a:tr h="778423">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SIJOITUS</a:t>
                      </a:r>
                    </a:p>
                  </a:txBody>
                  <a:tcPr marL="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190879092"/>
                  </a:ext>
                </a:extLst>
              </a:tr>
              <a:tr h="41485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a:t>
                      </a:r>
                      <a:endParaRPr lang="fi-FI" sz="1400" b="1" i="0" u="none" strike="noStrike">
                        <a:solidFill>
                          <a:schemeClr val="bg1"/>
                        </a:solidFill>
                        <a:effectLst/>
                        <a:latin typeface="+mn-lt"/>
                      </a:endParaRPr>
                    </a:p>
                  </a:txBody>
                  <a:tcPr marL="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Vantaa</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-6,0</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2090177552"/>
                  </a:ext>
                </a:extLst>
              </a:tr>
              <a:tr h="41485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2.</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Helsinki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-4,0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963503853"/>
                  </a:ext>
                </a:extLst>
              </a:tr>
              <a:tr h="41485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3.</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Tampere</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-3,1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636466065"/>
                  </a:ext>
                </a:extLst>
              </a:tr>
              <a:tr h="41485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4.</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Turku</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-2,7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636873917"/>
                  </a:ext>
                </a:extLst>
              </a:tr>
              <a:tr h="41485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5.</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Kuopio</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-1,7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3964140038"/>
                  </a:ext>
                </a:extLst>
              </a:tr>
              <a:tr h="41485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6.</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Jyväskylä</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-1,6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281591168"/>
                  </a:ext>
                </a:extLst>
              </a:tr>
              <a:tr h="41485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7.</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Lahti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-1,3</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3652420916"/>
                  </a:ext>
                </a:extLst>
              </a:tr>
              <a:tr h="41485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8.</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Oulu</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-0,6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153241882"/>
                  </a:ext>
                </a:extLst>
              </a:tr>
            </a:tbl>
          </a:graphicData>
        </a:graphic>
      </p:graphicFrame>
      <p:sp>
        <p:nvSpPr>
          <p:cNvPr id="4" name="Tekstiruutu 8">
            <a:extLst>
              <a:ext uri="{FF2B5EF4-FFF2-40B4-BE49-F238E27FC236}">
                <a16:creationId xmlns:a16="http://schemas.microsoft.com/office/drawing/2014/main" id="{0EF5ED89-E65B-80AB-760E-13F97197DD3E}"/>
              </a:ext>
            </a:extLst>
          </p:cNvPr>
          <p:cNvSpPr txBox="1"/>
          <p:nvPr/>
        </p:nvSpPr>
        <p:spPr>
          <a:xfrm>
            <a:off x="610366" y="1166788"/>
            <a:ext cx="3458095" cy="584775"/>
          </a:xfrm>
          <a:prstGeom prst="rect">
            <a:avLst/>
          </a:prstGeom>
          <a:solidFill>
            <a:srgbClr val="4472C4"/>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YLI 100 000 ASUKKAAN KUNNAT</a:t>
            </a:r>
          </a:p>
        </p:txBody>
      </p:sp>
      <p:graphicFrame>
        <p:nvGraphicFramePr>
          <p:cNvPr id="5" name="Taulukko 10">
            <a:extLst>
              <a:ext uri="{FF2B5EF4-FFF2-40B4-BE49-F238E27FC236}">
                <a16:creationId xmlns:a16="http://schemas.microsoft.com/office/drawing/2014/main" id="{641584D2-7F0E-AD8D-FF12-81F7F015D1B0}"/>
              </a:ext>
            </a:extLst>
          </p:cNvPr>
          <p:cNvGraphicFramePr>
            <a:graphicFrameLocks noGrp="1"/>
          </p:cNvGraphicFramePr>
          <p:nvPr>
            <p:extLst>
              <p:ext uri="{D42A27DB-BD31-4B8C-83A1-F6EECF244321}">
                <p14:modId xmlns:p14="http://schemas.microsoft.com/office/powerpoint/2010/main" val="3566275707"/>
              </p:ext>
            </p:extLst>
          </p:nvPr>
        </p:nvGraphicFramePr>
        <p:xfrm>
          <a:off x="4441151" y="1857727"/>
          <a:ext cx="3459600" cy="3771536"/>
        </p:xfrm>
        <a:graphic>
          <a:graphicData uri="http://schemas.openxmlformats.org/drawingml/2006/table">
            <a:tbl>
              <a:tblPr firstRow="1" bandRow="1"/>
              <a:tblGrid>
                <a:gridCol w="1153200">
                  <a:extLst>
                    <a:ext uri="{9D8B030D-6E8A-4147-A177-3AD203B41FA5}">
                      <a16:colId xmlns:a16="http://schemas.microsoft.com/office/drawing/2014/main" val="1646175696"/>
                    </a:ext>
                  </a:extLst>
                </a:gridCol>
                <a:gridCol w="1224738">
                  <a:extLst>
                    <a:ext uri="{9D8B030D-6E8A-4147-A177-3AD203B41FA5}">
                      <a16:colId xmlns:a16="http://schemas.microsoft.com/office/drawing/2014/main" val="1192660226"/>
                    </a:ext>
                  </a:extLst>
                </a:gridCol>
                <a:gridCol w="1081662">
                  <a:extLst>
                    <a:ext uri="{9D8B030D-6E8A-4147-A177-3AD203B41FA5}">
                      <a16:colId xmlns:a16="http://schemas.microsoft.com/office/drawing/2014/main" val="3866960252"/>
                    </a:ext>
                  </a:extLst>
                </a:gridCol>
              </a:tblGrid>
              <a:tr h="809136">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 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EVP-INDEKSI</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2791692721"/>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a:t>
                      </a:r>
                      <a:endParaRPr lang="fi-FI" sz="14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Joensuu</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-4,5</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064367403"/>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2.</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Vaasa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-4,0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464272778"/>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3.</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Seinäjoki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-3,9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422573556"/>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4.</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200" b="1" i="0" u="none" strike="noStrike">
                          <a:solidFill>
                            <a:schemeClr val="bg1"/>
                          </a:solidFill>
                          <a:effectLst/>
                          <a:latin typeface="+mn-lt"/>
                        </a:rPr>
                        <a:t>Lappeenranta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-3,1</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2667541321"/>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5.</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200" b="1" i="0" u="none" strike="noStrike">
                          <a:solidFill>
                            <a:schemeClr val="bg1"/>
                          </a:solidFill>
                          <a:effectLst/>
                          <a:latin typeface="+mn-lt"/>
                        </a:rPr>
                        <a:t>Hämeenlinna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-2,5</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784006619"/>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6.</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Pori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-2,4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981380025"/>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7.</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Kotka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-1,8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741570583"/>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8.</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Kouvola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-0,5</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995068753"/>
                  </a:ext>
                </a:extLst>
              </a:tr>
            </a:tbl>
          </a:graphicData>
        </a:graphic>
      </p:graphicFrame>
      <p:sp>
        <p:nvSpPr>
          <p:cNvPr id="6" name="Tekstiruutu 10">
            <a:extLst>
              <a:ext uri="{FF2B5EF4-FFF2-40B4-BE49-F238E27FC236}">
                <a16:creationId xmlns:a16="http://schemas.microsoft.com/office/drawing/2014/main" id="{4B76BB9D-5AC8-6315-1100-4154BDCD51D0}"/>
              </a:ext>
            </a:extLst>
          </p:cNvPr>
          <p:cNvSpPr txBox="1"/>
          <p:nvPr/>
        </p:nvSpPr>
        <p:spPr>
          <a:xfrm>
            <a:off x="4524278" y="1166788"/>
            <a:ext cx="3334788" cy="584775"/>
          </a:xfrm>
          <a:prstGeom prst="rect">
            <a:avLst/>
          </a:prstGeom>
          <a:solidFill>
            <a:srgbClr val="70AD47">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50 000 – 99 999 ASUKKAAN KUNNAT</a:t>
            </a:r>
          </a:p>
        </p:txBody>
      </p:sp>
      <p:sp>
        <p:nvSpPr>
          <p:cNvPr id="7" name="Tekstiruutu 11">
            <a:extLst>
              <a:ext uri="{FF2B5EF4-FFF2-40B4-BE49-F238E27FC236}">
                <a16:creationId xmlns:a16="http://schemas.microsoft.com/office/drawing/2014/main" id="{143A953E-A6A6-1B9D-DB7E-17C4DEE2E36C}"/>
              </a:ext>
            </a:extLst>
          </p:cNvPr>
          <p:cNvSpPr txBox="1"/>
          <p:nvPr/>
        </p:nvSpPr>
        <p:spPr>
          <a:xfrm>
            <a:off x="8314883" y="1166788"/>
            <a:ext cx="3334788" cy="584775"/>
          </a:xfrm>
          <a:prstGeom prst="rect">
            <a:avLst/>
          </a:prstGeom>
          <a:solidFill>
            <a:srgbClr val="ED7D31">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25 000 – 49 999 ASUKKAAN KUNNAT</a:t>
            </a:r>
          </a:p>
        </p:txBody>
      </p:sp>
      <p:graphicFrame>
        <p:nvGraphicFramePr>
          <p:cNvPr id="8" name="Taulukko 13">
            <a:extLst>
              <a:ext uri="{FF2B5EF4-FFF2-40B4-BE49-F238E27FC236}">
                <a16:creationId xmlns:a16="http://schemas.microsoft.com/office/drawing/2014/main" id="{AC197A0D-03A3-115C-69D5-255AF8EEADE0}"/>
              </a:ext>
            </a:extLst>
          </p:cNvPr>
          <p:cNvGraphicFramePr>
            <a:graphicFrameLocks noGrp="1"/>
          </p:cNvGraphicFramePr>
          <p:nvPr>
            <p:extLst>
              <p:ext uri="{D42A27DB-BD31-4B8C-83A1-F6EECF244321}">
                <p14:modId xmlns:p14="http://schemas.microsoft.com/office/powerpoint/2010/main" val="3143346461"/>
              </p:ext>
            </p:extLst>
          </p:nvPr>
        </p:nvGraphicFramePr>
        <p:xfrm>
          <a:off x="8248382" y="1857723"/>
          <a:ext cx="3334788" cy="4522160"/>
        </p:xfrm>
        <a:graphic>
          <a:graphicData uri="http://schemas.openxmlformats.org/drawingml/2006/table">
            <a:tbl>
              <a:tblPr firstRow="1" bandRow="1"/>
              <a:tblGrid>
                <a:gridCol w="1111596">
                  <a:extLst>
                    <a:ext uri="{9D8B030D-6E8A-4147-A177-3AD203B41FA5}">
                      <a16:colId xmlns:a16="http://schemas.microsoft.com/office/drawing/2014/main" val="134850204"/>
                    </a:ext>
                  </a:extLst>
                </a:gridCol>
                <a:gridCol w="1111596">
                  <a:extLst>
                    <a:ext uri="{9D8B030D-6E8A-4147-A177-3AD203B41FA5}">
                      <a16:colId xmlns:a16="http://schemas.microsoft.com/office/drawing/2014/main" val="3960350263"/>
                    </a:ext>
                  </a:extLst>
                </a:gridCol>
                <a:gridCol w="1111596">
                  <a:extLst>
                    <a:ext uri="{9D8B030D-6E8A-4147-A177-3AD203B41FA5}">
                      <a16:colId xmlns:a16="http://schemas.microsoft.com/office/drawing/2014/main" val="1804335709"/>
                    </a:ext>
                  </a:extLst>
                </a:gridCol>
              </a:tblGrid>
              <a:tr h="849756">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SIJOITUS</a:t>
                      </a:r>
                    </a:p>
                    <a:p>
                      <a:pPr algn="ctr" fontAlgn="b"/>
                      <a:endParaRPr lang="fi-FI" sz="1400" b="1" u="none" strike="noStrike">
                        <a:solidFill>
                          <a:schemeClr val="bg1"/>
                        </a:solidFill>
                        <a:effectLst/>
                        <a:latin typeface="+mn-lt"/>
                      </a:endParaRPr>
                    </a:p>
                    <a:p>
                      <a:pPr algn="ctr" fontAlgn="b"/>
                      <a:endParaRPr lang="fi-FI" sz="1400" b="1" i="0" u="none" strike="noStrike">
                        <a:solidFill>
                          <a:schemeClr val="bg1"/>
                        </a:solidFill>
                        <a:effectLst/>
                        <a:latin typeface="+mn-lt"/>
                      </a:endParaRP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KUNTA</a:t>
                      </a:r>
                    </a:p>
                    <a:p>
                      <a:pPr algn="ctr" fontAlgn="b"/>
                      <a:endParaRPr lang="fi-FI" sz="1400" b="1" u="none" strike="noStrike">
                        <a:solidFill>
                          <a:schemeClr val="bg1"/>
                        </a:solidFill>
                        <a:effectLst/>
                        <a:latin typeface="+mn-lt"/>
                      </a:endParaRPr>
                    </a:p>
                    <a:p>
                      <a:pPr algn="ctr" fontAlgn="b"/>
                      <a:endParaRPr lang="fi-FI" sz="1400" b="1" i="0" u="none" strike="noStrike">
                        <a:solidFill>
                          <a:schemeClr val="bg1"/>
                        </a:solidFill>
                        <a:effectLst/>
                        <a:latin typeface="+mn-lt"/>
                      </a:endParaRP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EVP-INDEKSI</a:t>
                      </a:r>
                    </a:p>
                    <a:p>
                      <a:pPr algn="ctr" fontAlgn="b"/>
                      <a:endParaRPr lang="fi-FI" sz="1400" b="1" u="none" strike="noStrike">
                        <a:solidFill>
                          <a:schemeClr val="bg1"/>
                        </a:solidFill>
                        <a:effectLst/>
                        <a:latin typeface="+mn-lt"/>
                      </a:endParaRPr>
                    </a:p>
                    <a:p>
                      <a:pPr algn="ctr" fontAlgn="b"/>
                      <a:endParaRPr lang="fi-FI" sz="1400" b="1" i="0" u="none" strike="noStrike">
                        <a:solidFill>
                          <a:schemeClr val="bg1"/>
                        </a:solidFill>
                        <a:effectLst/>
                        <a:latin typeface="+mn-lt"/>
                      </a:endParaRP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339877921"/>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a:t>
                      </a:r>
                      <a:endParaRPr lang="fi-FI" sz="14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Kerava</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-6,8</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642244375"/>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2.</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Vihti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407429878"/>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3.</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Riihimäki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-5,0</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668374641"/>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4.</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Ylöjärvi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-4,7</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5378258"/>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5.</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Hyvinkää</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-2,6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1665635458"/>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6.</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Nurmijärvi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-1,9</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624049502"/>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7.</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Järvenpää</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-1,4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749990837"/>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8.</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Rauma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-1,4</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055751229"/>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9.</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Kangasala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-0,8</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399169845"/>
                  </a:ext>
                </a:extLst>
              </a:tr>
              <a:tr h="36623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10.</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Kokkola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-0,6</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992468329"/>
                  </a:ext>
                </a:extLst>
              </a:tr>
            </a:tbl>
          </a:graphicData>
        </a:graphic>
      </p:graphicFrame>
    </p:spTree>
    <p:extLst>
      <p:ext uri="{BB962C8B-B14F-4D97-AF65-F5344CB8AC3E}">
        <p14:creationId xmlns:p14="http://schemas.microsoft.com/office/powerpoint/2010/main" val="975576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63124-9B95-0BCE-A988-C4CA2B2A1CA3}"/>
            </a:ext>
          </a:extLst>
        </p:cNvPr>
        <p:cNvGrpSpPr/>
        <p:nvPr/>
      </p:nvGrpSpPr>
      <p:grpSpPr>
        <a:xfrm>
          <a:off x="0" y="0"/>
          <a:ext cx="0" cy="0"/>
          <a:chOff x="0" y="0"/>
          <a:chExt cx="0" cy="0"/>
        </a:xfrm>
      </p:grpSpPr>
      <p:graphicFrame>
        <p:nvGraphicFramePr>
          <p:cNvPr id="3" name="Taulukko 7">
            <a:extLst>
              <a:ext uri="{FF2B5EF4-FFF2-40B4-BE49-F238E27FC236}">
                <a16:creationId xmlns:a16="http://schemas.microsoft.com/office/drawing/2014/main" id="{E37D7F87-805A-4A33-781B-E4D27A264A85}"/>
              </a:ext>
            </a:extLst>
          </p:cNvPr>
          <p:cNvGraphicFramePr>
            <a:graphicFrameLocks/>
          </p:cNvGraphicFramePr>
          <p:nvPr>
            <p:extLst>
              <p:ext uri="{D42A27DB-BD31-4B8C-83A1-F6EECF244321}">
                <p14:modId xmlns:p14="http://schemas.microsoft.com/office/powerpoint/2010/main" val="2441109425"/>
              </p:ext>
            </p:extLst>
          </p:nvPr>
        </p:nvGraphicFramePr>
        <p:xfrm>
          <a:off x="574325" y="1857726"/>
          <a:ext cx="3459600" cy="4512128"/>
        </p:xfrm>
        <a:graphic>
          <a:graphicData uri="http://schemas.openxmlformats.org/drawingml/2006/table">
            <a:tbl>
              <a:tblPr firstRow="1" bandRow="1"/>
              <a:tblGrid>
                <a:gridCol w="1153200">
                  <a:extLst>
                    <a:ext uri="{9D8B030D-6E8A-4147-A177-3AD203B41FA5}">
                      <a16:colId xmlns:a16="http://schemas.microsoft.com/office/drawing/2014/main" val="2752779716"/>
                    </a:ext>
                  </a:extLst>
                </a:gridCol>
                <a:gridCol w="1219956">
                  <a:extLst>
                    <a:ext uri="{9D8B030D-6E8A-4147-A177-3AD203B41FA5}">
                      <a16:colId xmlns:a16="http://schemas.microsoft.com/office/drawing/2014/main" val="3951659486"/>
                    </a:ext>
                  </a:extLst>
                </a:gridCol>
                <a:gridCol w="1086444">
                  <a:extLst>
                    <a:ext uri="{9D8B030D-6E8A-4147-A177-3AD203B41FA5}">
                      <a16:colId xmlns:a16="http://schemas.microsoft.com/office/drawing/2014/main" val="334627737"/>
                    </a:ext>
                  </a:extLst>
                </a:gridCol>
              </a:tblGrid>
              <a:tr h="712878">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SIJOITUS</a:t>
                      </a:r>
                    </a:p>
                  </a:txBody>
                  <a:tcPr marL="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KUNTA</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EVP-INDEKSI</a:t>
                      </a:r>
                    </a:p>
                  </a:txBody>
                  <a:tcPr marL="6350" marR="6350" marT="6350" marB="0" anchor="ctr">
                    <a:lnL>
                      <a:noFill/>
                    </a:lnL>
                    <a:lnR>
                      <a:noFill/>
                    </a:lnR>
                    <a:lnT>
                      <a:noFill/>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190879092"/>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a:t>
                      </a:r>
                      <a:endParaRPr lang="fi-FI" sz="1400" b="1" i="0" u="none" strike="noStrike">
                        <a:solidFill>
                          <a:schemeClr val="bg1"/>
                        </a:solidFill>
                        <a:effectLst/>
                        <a:latin typeface="+mn-lt"/>
                      </a:endParaRPr>
                    </a:p>
                  </a:txBody>
                  <a:tcPr marL="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200" b="1" i="0" u="none" strike="noStrike">
                          <a:solidFill>
                            <a:schemeClr val="bg1"/>
                          </a:solidFill>
                          <a:effectLst/>
                          <a:latin typeface="+mn-lt"/>
                        </a:rPr>
                        <a:t>Uusikaupunki</a:t>
                      </a: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ctr"/>
                      <a:r>
                        <a:rPr lang="fi-FI" sz="1400" b="1" i="0" u="none" strike="noStrike">
                          <a:solidFill>
                            <a:schemeClr val="bg1"/>
                          </a:solidFill>
                          <a:effectLst/>
                          <a:latin typeface="+mn-lt"/>
                        </a:rPr>
                        <a:t>-13,6</a:t>
                      </a:r>
                    </a:p>
                  </a:txBody>
                  <a:tcPr marL="7620" marR="7620" marT="762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2090177552"/>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2.</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Liminka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ctr"/>
                      <a:r>
                        <a:rPr lang="fi-FI" sz="1400" b="1" i="0" u="none" strike="noStrike">
                          <a:solidFill>
                            <a:schemeClr val="bg1"/>
                          </a:solidFill>
                          <a:effectLst/>
                          <a:latin typeface="+mn-lt"/>
                        </a:rPr>
                        <a:t>-9,7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963503853"/>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3.</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Kemi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ctr"/>
                      <a:r>
                        <a:rPr lang="fi-FI" sz="1400" b="1" i="0" u="none" strike="noStrike">
                          <a:solidFill>
                            <a:schemeClr val="bg1"/>
                          </a:solidFill>
                          <a:effectLst/>
                          <a:latin typeface="+mn-lt"/>
                        </a:rPr>
                        <a:t>-8,5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636466065"/>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4.</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Imatra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ctr"/>
                      <a:r>
                        <a:rPr lang="fi-FI" sz="1400" b="1" i="0" u="none" strike="noStrike">
                          <a:solidFill>
                            <a:schemeClr val="bg1"/>
                          </a:solidFill>
                          <a:effectLst/>
                          <a:latin typeface="+mn-lt"/>
                        </a:rPr>
                        <a:t>-7,0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636873917"/>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5.</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Ilmajoki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ctr"/>
                      <a:r>
                        <a:rPr lang="fi-FI" sz="1400" b="1" i="0" u="none" strike="noStrike">
                          <a:solidFill>
                            <a:schemeClr val="bg1"/>
                          </a:solidFill>
                          <a:effectLst/>
                          <a:latin typeface="+mn-lt"/>
                        </a:rPr>
                        <a:t>-5,0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3964140038"/>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6.</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Orimattila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ctr"/>
                      <a:r>
                        <a:rPr lang="fi-FI" sz="1400" b="1" i="0" u="none" strike="noStrike">
                          <a:solidFill>
                            <a:schemeClr val="bg1"/>
                          </a:solidFill>
                          <a:effectLst/>
                          <a:latin typeface="+mn-lt"/>
                        </a:rPr>
                        <a:t>-4,8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281591168"/>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7.</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Hamina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ctr"/>
                      <a:r>
                        <a:rPr lang="fi-FI" sz="1400" b="1" i="0" u="none" strike="noStrike">
                          <a:solidFill>
                            <a:schemeClr val="bg1"/>
                          </a:solidFill>
                          <a:effectLst/>
                          <a:latin typeface="+mn-lt"/>
                        </a:rPr>
                        <a:t>-4,5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3652420916"/>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8.</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Ulvila</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ctr"/>
                      <a:r>
                        <a:rPr lang="fi-FI" sz="1400" b="1" i="0" u="none" strike="noStrike">
                          <a:solidFill>
                            <a:schemeClr val="bg1"/>
                          </a:solidFill>
                          <a:effectLst/>
                          <a:latin typeface="+mn-lt"/>
                        </a:rPr>
                        <a:t>-4,5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153241882"/>
                  </a:ext>
                </a:extLst>
              </a:tr>
              <a:tr h="379925">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9.</a:t>
                      </a:r>
                      <a:endParaRPr lang="fi-FI" sz="14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i="0" u="none" strike="noStrike">
                          <a:solidFill>
                            <a:schemeClr val="bg1"/>
                          </a:solidFill>
                          <a:effectLst/>
                          <a:latin typeface="+mn-lt"/>
                        </a:rPr>
                        <a:t>Iisalmi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ctr"/>
                      <a:r>
                        <a:rPr lang="fi-FI" sz="1400" b="1" i="0" u="none" strike="noStrike">
                          <a:solidFill>
                            <a:schemeClr val="bg1"/>
                          </a:solidFill>
                          <a:effectLst/>
                          <a:latin typeface="+mn-lt"/>
                        </a:rPr>
                        <a:t>-4,2</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223028495"/>
                  </a:ext>
                </a:extLst>
              </a:tr>
              <a:tr h="379925">
                <a:tc>
                  <a:txBody>
                    <a:bodyPr/>
                    <a:lstStyle/>
                    <a:p>
                      <a:pPr algn="ctr" fontAlgn="b"/>
                      <a:r>
                        <a:rPr lang="fi-FI" sz="1400" b="1" i="0" u="none" strike="noStrike">
                          <a:solidFill>
                            <a:schemeClr val="bg1"/>
                          </a:solidFill>
                          <a:effectLst/>
                          <a:latin typeface="+mn-lt"/>
                        </a:rPr>
                        <a:t>10.</a:t>
                      </a: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b"/>
                      <a:r>
                        <a:rPr lang="fi-FI" sz="1400" b="1" i="0" u="none" strike="noStrike">
                          <a:solidFill>
                            <a:schemeClr val="bg1"/>
                          </a:solidFill>
                          <a:effectLst/>
                          <a:latin typeface="+mn-lt"/>
                        </a:rPr>
                        <a:t>Kontiolahti</a:t>
                      </a: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ctr"/>
                      <a:r>
                        <a:rPr lang="fi-FI" sz="1400" b="1" i="0" u="none" strike="noStrike">
                          <a:solidFill>
                            <a:schemeClr val="bg1"/>
                          </a:solidFill>
                          <a:effectLst/>
                          <a:latin typeface="+mn-lt"/>
                        </a:rPr>
                        <a:t>-4,0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722559624"/>
                  </a:ext>
                </a:extLst>
              </a:tr>
            </a:tbl>
          </a:graphicData>
        </a:graphic>
      </p:graphicFrame>
      <p:sp>
        <p:nvSpPr>
          <p:cNvPr id="4" name="Tekstiruutu 8">
            <a:extLst>
              <a:ext uri="{FF2B5EF4-FFF2-40B4-BE49-F238E27FC236}">
                <a16:creationId xmlns:a16="http://schemas.microsoft.com/office/drawing/2014/main" id="{63C7476A-4ECD-5C22-AABB-E1DC3915FB56}"/>
              </a:ext>
            </a:extLst>
          </p:cNvPr>
          <p:cNvSpPr txBox="1"/>
          <p:nvPr/>
        </p:nvSpPr>
        <p:spPr>
          <a:xfrm>
            <a:off x="574326" y="1166789"/>
            <a:ext cx="3458095" cy="584775"/>
          </a:xfrm>
          <a:prstGeom prst="rect">
            <a:avLst/>
          </a:prstGeom>
          <a:solidFill>
            <a:srgbClr val="4472C4"/>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10 000 – 2</a:t>
            </a:r>
            <a:r>
              <a:rPr lang="fi-FI" sz="1600" kern="0">
                <a:solidFill>
                  <a:prstClr val="white"/>
                </a:solidFill>
                <a:latin typeface="+mj-lt"/>
              </a:rPr>
              <a:t>4</a:t>
            </a:r>
            <a:r>
              <a:rPr kumimoji="0" lang="fi-FI" sz="1600" b="0" i="0" u="none" strike="noStrike" kern="0" cap="none" spc="0" normalizeH="0" baseline="0" noProof="0">
                <a:ln>
                  <a:noFill/>
                </a:ln>
                <a:solidFill>
                  <a:prstClr val="white"/>
                </a:solidFill>
                <a:effectLst/>
                <a:uLnTx/>
                <a:uFillTx/>
                <a:latin typeface="+mj-lt"/>
              </a:rPr>
              <a:t> 999 ASUKKAAN KUNNAT</a:t>
            </a:r>
          </a:p>
        </p:txBody>
      </p:sp>
      <p:graphicFrame>
        <p:nvGraphicFramePr>
          <p:cNvPr id="5" name="Taulukko 10">
            <a:extLst>
              <a:ext uri="{FF2B5EF4-FFF2-40B4-BE49-F238E27FC236}">
                <a16:creationId xmlns:a16="http://schemas.microsoft.com/office/drawing/2014/main" id="{3241292F-F62E-E02C-4FA1-93AC2152DD9D}"/>
              </a:ext>
            </a:extLst>
          </p:cNvPr>
          <p:cNvGraphicFramePr>
            <a:graphicFrameLocks noGrp="1"/>
          </p:cNvGraphicFramePr>
          <p:nvPr>
            <p:extLst>
              <p:ext uri="{D42A27DB-BD31-4B8C-83A1-F6EECF244321}">
                <p14:modId xmlns:p14="http://schemas.microsoft.com/office/powerpoint/2010/main" val="2155533378"/>
              </p:ext>
            </p:extLst>
          </p:nvPr>
        </p:nvGraphicFramePr>
        <p:xfrm>
          <a:off x="4405111" y="1857728"/>
          <a:ext cx="3459600" cy="4512136"/>
        </p:xfrm>
        <a:graphic>
          <a:graphicData uri="http://schemas.openxmlformats.org/drawingml/2006/table">
            <a:tbl>
              <a:tblPr firstRow="1" bandRow="1"/>
              <a:tblGrid>
                <a:gridCol w="1153200">
                  <a:extLst>
                    <a:ext uri="{9D8B030D-6E8A-4147-A177-3AD203B41FA5}">
                      <a16:colId xmlns:a16="http://schemas.microsoft.com/office/drawing/2014/main" val="1646175696"/>
                    </a:ext>
                  </a:extLst>
                </a:gridCol>
                <a:gridCol w="1153200">
                  <a:extLst>
                    <a:ext uri="{9D8B030D-6E8A-4147-A177-3AD203B41FA5}">
                      <a16:colId xmlns:a16="http://schemas.microsoft.com/office/drawing/2014/main" val="1192660226"/>
                    </a:ext>
                  </a:extLst>
                </a:gridCol>
                <a:gridCol w="1153200">
                  <a:extLst>
                    <a:ext uri="{9D8B030D-6E8A-4147-A177-3AD203B41FA5}">
                      <a16:colId xmlns:a16="http://schemas.microsoft.com/office/drawing/2014/main" val="3866960252"/>
                    </a:ext>
                  </a:extLst>
                </a:gridCol>
              </a:tblGrid>
              <a:tr h="809136">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 KUNTA</a:t>
                      </a:r>
                    </a:p>
                  </a:txBody>
                  <a:tcPr marL="6350" marR="6350" marT="6350" marB="0" anchor="ctr">
                    <a:lnL>
                      <a:noFill/>
                    </a:lnL>
                    <a:lnR>
                      <a:noFill/>
                    </a:lnR>
                    <a:lnT>
                      <a:noFill/>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EVP-INDEKSI</a:t>
                      </a:r>
                    </a:p>
                  </a:txBody>
                  <a:tcPr marL="6350" marR="6350" marT="6350" marB="0" anchor="ctr">
                    <a:lnL>
                      <a:noFill/>
                    </a:lnL>
                    <a:lnR>
                      <a:noFill/>
                    </a:lnR>
                    <a:lnT>
                      <a:noFill/>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2791692721"/>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a:t>
                      </a:r>
                      <a:endParaRPr lang="fi-FI" sz="14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b"/>
                      <a:r>
                        <a:rPr lang="fi-FI" sz="1400" b="1" i="0" u="none" strike="noStrike">
                          <a:solidFill>
                            <a:schemeClr val="bg1"/>
                          </a:solidFill>
                          <a:effectLst/>
                          <a:latin typeface="+mn-lt"/>
                        </a:rPr>
                        <a:t>Askola</a:t>
                      </a:r>
                    </a:p>
                  </a:txBody>
                  <a:tcPr marL="7620" marR="7620" marT="762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ctr"/>
                      <a:r>
                        <a:rPr lang="fi-FI" sz="1400" b="1" i="0" u="none" strike="noStrike">
                          <a:solidFill>
                            <a:schemeClr val="bg1"/>
                          </a:solidFill>
                          <a:effectLst/>
                          <a:latin typeface="+mn-lt"/>
                        </a:rPr>
                        <a:t>-10,6</a:t>
                      </a:r>
                    </a:p>
                  </a:txBody>
                  <a:tcPr marL="7620" marR="7620" marT="762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064367403"/>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2.</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b"/>
                      <a:r>
                        <a:rPr lang="fi-FI" sz="1400" b="1" i="0" u="none" strike="noStrike">
                          <a:solidFill>
                            <a:schemeClr val="bg1"/>
                          </a:solidFill>
                          <a:effectLst/>
                          <a:latin typeface="+mn-lt"/>
                        </a:rPr>
                        <a:t>Laihia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ctr"/>
                      <a:r>
                        <a:rPr lang="fi-FI" sz="1400" b="1" i="0" u="none" strike="noStrike">
                          <a:solidFill>
                            <a:schemeClr val="bg1"/>
                          </a:solidFill>
                          <a:effectLst/>
                          <a:latin typeface="+mn-lt"/>
                        </a:rPr>
                        <a:t>-9,7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464272778"/>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3.</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b"/>
                      <a:r>
                        <a:rPr lang="fi-FI" sz="1400" b="1" i="0" u="none" strike="noStrike">
                          <a:solidFill>
                            <a:schemeClr val="bg1"/>
                          </a:solidFill>
                          <a:effectLst/>
                          <a:latin typeface="+mn-lt"/>
                        </a:rPr>
                        <a:t>Suonenjoki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ctr"/>
                      <a:r>
                        <a:rPr lang="fi-FI" sz="1400" b="1" i="0" u="none" strike="noStrike">
                          <a:solidFill>
                            <a:schemeClr val="bg1"/>
                          </a:solidFill>
                          <a:effectLst/>
                          <a:latin typeface="+mn-lt"/>
                        </a:rPr>
                        <a:t>-9,5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422573556"/>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4.</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b"/>
                      <a:r>
                        <a:rPr lang="fi-FI" sz="1400" b="1" i="0" u="none" strike="noStrike">
                          <a:solidFill>
                            <a:schemeClr val="bg1"/>
                          </a:solidFill>
                          <a:effectLst/>
                          <a:latin typeface="+mn-lt"/>
                        </a:rPr>
                        <a:t>Rusko</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ctr"/>
                      <a:r>
                        <a:rPr lang="fi-FI" sz="1400" b="1" i="0" u="none" strike="noStrike">
                          <a:solidFill>
                            <a:schemeClr val="bg1"/>
                          </a:solidFill>
                          <a:effectLst/>
                          <a:latin typeface="+mn-lt"/>
                        </a:rPr>
                        <a:t>-9,1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2667541321"/>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5.</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b"/>
                      <a:r>
                        <a:rPr lang="fi-FI" sz="1400" b="1" i="0" u="none" strike="noStrike">
                          <a:solidFill>
                            <a:schemeClr val="bg1"/>
                          </a:solidFill>
                          <a:effectLst/>
                          <a:latin typeface="+mn-lt"/>
                        </a:rPr>
                        <a:t>Jokioinen</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ctr"/>
                      <a:r>
                        <a:rPr lang="fi-FI" sz="1400" b="1" i="0" u="none" strike="noStrike">
                          <a:solidFill>
                            <a:schemeClr val="bg1"/>
                          </a:solidFill>
                          <a:effectLst/>
                          <a:latin typeface="+mn-lt"/>
                        </a:rPr>
                        <a:t>-8,6</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784006619"/>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6.</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b"/>
                      <a:r>
                        <a:rPr lang="fi-FI" sz="1400" b="1" i="0" u="none" strike="noStrike">
                          <a:solidFill>
                            <a:schemeClr val="bg1"/>
                          </a:solidFill>
                          <a:effectLst/>
                          <a:latin typeface="+mn-lt"/>
                        </a:rPr>
                        <a:t>Taipalsaari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ctr"/>
                      <a:r>
                        <a:rPr lang="fi-FI" sz="1400" b="1" i="0" u="none" strike="noStrike">
                          <a:solidFill>
                            <a:schemeClr val="bg1"/>
                          </a:solidFill>
                          <a:effectLst/>
                          <a:latin typeface="+mn-lt"/>
                        </a:rPr>
                        <a:t>-7,5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981380025"/>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7.</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b"/>
                      <a:r>
                        <a:rPr lang="fi-FI" sz="1400" b="1" i="0" u="none" strike="noStrike">
                          <a:solidFill>
                            <a:schemeClr val="bg1"/>
                          </a:solidFill>
                          <a:effectLst/>
                          <a:latin typeface="+mn-lt"/>
                        </a:rPr>
                        <a:t>Kannus</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ctr"/>
                      <a:r>
                        <a:rPr lang="fi-FI" sz="1400" b="1" i="0" u="none" strike="noStrike">
                          <a:solidFill>
                            <a:schemeClr val="bg1"/>
                          </a:solidFill>
                          <a:effectLst/>
                          <a:latin typeface="+mn-lt"/>
                        </a:rPr>
                        <a:t>-6,6</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741570583"/>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8.</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b"/>
                      <a:r>
                        <a:rPr lang="fi-FI" sz="1400" b="1" i="0" u="none" strike="noStrike">
                          <a:solidFill>
                            <a:schemeClr val="bg1"/>
                          </a:solidFill>
                          <a:effectLst/>
                          <a:latin typeface="+mn-lt"/>
                        </a:rPr>
                        <a:t>Ähtäri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ctr"/>
                      <a:r>
                        <a:rPr lang="fi-FI" sz="1400" b="1" i="0" u="none" strike="noStrike">
                          <a:solidFill>
                            <a:schemeClr val="bg1"/>
                          </a:solidFill>
                          <a:effectLst/>
                          <a:latin typeface="+mn-lt"/>
                        </a:rPr>
                        <a:t>-6,1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995068753"/>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9.</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b"/>
                      <a:r>
                        <a:rPr lang="fi-FI" sz="1400" b="1" i="0" u="none" strike="noStrike">
                          <a:solidFill>
                            <a:schemeClr val="bg1"/>
                          </a:solidFill>
                          <a:effectLst/>
                          <a:latin typeface="+mn-lt"/>
                        </a:rPr>
                        <a:t>Eurajoki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ctr"/>
                      <a:r>
                        <a:rPr lang="fi-FI" sz="1400" b="1" i="0" u="none" strike="noStrike">
                          <a:solidFill>
                            <a:schemeClr val="bg1"/>
                          </a:solidFill>
                          <a:effectLst/>
                          <a:latin typeface="+mn-lt"/>
                        </a:rPr>
                        <a:t>-6,1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97694755"/>
                  </a:ext>
                </a:extLst>
              </a:tr>
              <a:tr h="3703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a:r>
                        <a:rPr lang="fi-FI" sz="1400" b="1">
                          <a:solidFill>
                            <a:schemeClr val="bg1"/>
                          </a:solidFill>
                          <a:latin typeface="+mn-lt"/>
                        </a:rPr>
                        <a:t>10.</a:t>
                      </a:r>
                    </a:p>
                  </a:txBody>
                  <a:tcPr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b"/>
                      <a:r>
                        <a:rPr lang="fi-FI" sz="1400" b="1" i="0" u="none" strike="noStrike">
                          <a:solidFill>
                            <a:schemeClr val="bg1"/>
                          </a:solidFill>
                          <a:effectLst/>
                          <a:latin typeface="+mn-lt"/>
                        </a:rPr>
                        <a:t>Nakkila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ctr"/>
                      <a:r>
                        <a:rPr lang="fi-FI" sz="1400" b="1" i="0" u="none" strike="noStrike">
                          <a:solidFill>
                            <a:schemeClr val="bg1"/>
                          </a:solidFill>
                          <a:effectLst/>
                          <a:latin typeface="+mn-lt"/>
                        </a:rPr>
                        <a:t>-5,5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755491315"/>
                  </a:ext>
                </a:extLst>
              </a:tr>
            </a:tbl>
          </a:graphicData>
        </a:graphic>
      </p:graphicFrame>
      <p:sp>
        <p:nvSpPr>
          <p:cNvPr id="6" name="Tekstiruutu 10">
            <a:extLst>
              <a:ext uri="{FF2B5EF4-FFF2-40B4-BE49-F238E27FC236}">
                <a16:creationId xmlns:a16="http://schemas.microsoft.com/office/drawing/2014/main" id="{D5C5CE94-B067-04E6-1B08-4FF8211B08BD}"/>
              </a:ext>
            </a:extLst>
          </p:cNvPr>
          <p:cNvSpPr txBox="1"/>
          <p:nvPr/>
        </p:nvSpPr>
        <p:spPr>
          <a:xfrm>
            <a:off x="4488238" y="1166789"/>
            <a:ext cx="3334788" cy="584775"/>
          </a:xfrm>
          <a:prstGeom prst="rect">
            <a:avLst/>
          </a:prstGeom>
          <a:solidFill>
            <a:srgbClr val="70AD47">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i-FI" sz="1600" kern="0">
                <a:solidFill>
                  <a:prstClr val="white"/>
                </a:solidFill>
                <a:latin typeface="+mj-lt"/>
              </a:rPr>
              <a:t>4</a:t>
            </a:r>
            <a:r>
              <a:rPr kumimoji="0" lang="fi-FI" sz="1600" b="0" i="0" u="none" strike="noStrike" kern="0" cap="none" spc="0" normalizeH="0" baseline="0" noProof="0">
                <a:ln>
                  <a:noFill/>
                </a:ln>
                <a:solidFill>
                  <a:prstClr val="white"/>
                </a:solidFill>
                <a:effectLst/>
                <a:uLnTx/>
                <a:uFillTx/>
                <a:latin typeface="+mj-lt"/>
              </a:rPr>
              <a:t> 000 – 9 999 ASUKKAAN KUNNAT</a:t>
            </a:r>
          </a:p>
        </p:txBody>
      </p:sp>
      <p:sp>
        <p:nvSpPr>
          <p:cNvPr id="7" name="Tekstiruutu 11">
            <a:extLst>
              <a:ext uri="{FF2B5EF4-FFF2-40B4-BE49-F238E27FC236}">
                <a16:creationId xmlns:a16="http://schemas.microsoft.com/office/drawing/2014/main" id="{EB61AC84-95D8-5762-348B-45E65E072544}"/>
              </a:ext>
            </a:extLst>
          </p:cNvPr>
          <p:cNvSpPr txBox="1"/>
          <p:nvPr/>
        </p:nvSpPr>
        <p:spPr>
          <a:xfrm>
            <a:off x="8278843" y="1166789"/>
            <a:ext cx="3334788" cy="584775"/>
          </a:xfrm>
          <a:prstGeom prst="rect">
            <a:avLst/>
          </a:prstGeom>
          <a:solidFill>
            <a:srgbClr val="ED7D31">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ALLE 4 000 ASUKKAAN KUNNAT</a:t>
            </a:r>
          </a:p>
        </p:txBody>
      </p:sp>
      <p:graphicFrame>
        <p:nvGraphicFramePr>
          <p:cNvPr id="8" name="Taulukko 13">
            <a:extLst>
              <a:ext uri="{FF2B5EF4-FFF2-40B4-BE49-F238E27FC236}">
                <a16:creationId xmlns:a16="http://schemas.microsoft.com/office/drawing/2014/main" id="{787CEF19-6DC6-8117-5804-AB805A0BAE59}"/>
              </a:ext>
            </a:extLst>
          </p:cNvPr>
          <p:cNvGraphicFramePr>
            <a:graphicFrameLocks noGrp="1"/>
          </p:cNvGraphicFramePr>
          <p:nvPr>
            <p:extLst>
              <p:ext uri="{D42A27DB-BD31-4B8C-83A1-F6EECF244321}">
                <p14:modId xmlns:p14="http://schemas.microsoft.com/office/powerpoint/2010/main" val="3180494778"/>
              </p:ext>
            </p:extLst>
          </p:nvPr>
        </p:nvGraphicFramePr>
        <p:xfrm>
          <a:off x="8212342" y="1857724"/>
          <a:ext cx="3334788" cy="4512129"/>
        </p:xfrm>
        <a:graphic>
          <a:graphicData uri="http://schemas.openxmlformats.org/drawingml/2006/table">
            <a:tbl>
              <a:tblPr firstRow="1" bandRow="1"/>
              <a:tblGrid>
                <a:gridCol w="1111596">
                  <a:extLst>
                    <a:ext uri="{9D8B030D-6E8A-4147-A177-3AD203B41FA5}">
                      <a16:colId xmlns:a16="http://schemas.microsoft.com/office/drawing/2014/main" val="134850204"/>
                    </a:ext>
                  </a:extLst>
                </a:gridCol>
                <a:gridCol w="1175077">
                  <a:extLst>
                    <a:ext uri="{9D8B030D-6E8A-4147-A177-3AD203B41FA5}">
                      <a16:colId xmlns:a16="http://schemas.microsoft.com/office/drawing/2014/main" val="3960350263"/>
                    </a:ext>
                  </a:extLst>
                </a:gridCol>
                <a:gridCol w="1048115">
                  <a:extLst>
                    <a:ext uri="{9D8B030D-6E8A-4147-A177-3AD203B41FA5}">
                      <a16:colId xmlns:a16="http://schemas.microsoft.com/office/drawing/2014/main" val="1804335709"/>
                    </a:ext>
                  </a:extLst>
                </a:gridCol>
              </a:tblGrid>
              <a:tr h="849756">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KUNTA</a:t>
                      </a:r>
                    </a:p>
                  </a:txBody>
                  <a:tcPr marL="6350" marR="6350" marT="6350" marB="0" anchor="ctr">
                    <a:lnL>
                      <a:noFill/>
                    </a:lnL>
                    <a:lnR>
                      <a:noFill/>
                    </a:lnR>
                    <a:lnT>
                      <a:noFill/>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EVP-INDEKS</a:t>
                      </a:r>
                    </a:p>
                    <a:p>
                      <a:pPr algn="ctr" fontAlgn="b"/>
                      <a:endParaRPr lang="fi-FI" sz="1400" b="1" i="0" u="none" strike="noStrike">
                        <a:solidFill>
                          <a:schemeClr val="bg1"/>
                        </a:solidFill>
                        <a:effectLst/>
                        <a:latin typeface="+mn-lt"/>
                      </a:endParaRPr>
                    </a:p>
                  </a:txBody>
                  <a:tcPr marL="6350" marR="6350" marT="6350" marB="0" anchor="ctr">
                    <a:lnL>
                      <a:noFill/>
                    </a:lnL>
                    <a:lnR>
                      <a:noFill/>
                    </a:lnR>
                    <a:lnT>
                      <a:noFill/>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339877921"/>
                  </a:ext>
                </a:extLst>
              </a:tr>
              <a:tr h="35937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a:t>
                      </a:r>
                      <a:endParaRPr lang="fi-FI" sz="14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b"/>
                      <a:r>
                        <a:rPr lang="fi-FI" sz="1400" b="1" i="0" u="none" strike="noStrike">
                          <a:solidFill>
                            <a:schemeClr val="bg1"/>
                          </a:solidFill>
                          <a:effectLst/>
                          <a:latin typeface="+mn-lt"/>
                        </a:rPr>
                        <a:t>Myrskylä</a:t>
                      </a:r>
                    </a:p>
                  </a:txBody>
                  <a:tcPr marL="7620" marR="7620" marT="762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ctr"/>
                      <a:r>
                        <a:rPr lang="fi-FI" sz="1400" b="1" i="0" u="none" strike="noStrike">
                          <a:solidFill>
                            <a:schemeClr val="bg1"/>
                          </a:solidFill>
                          <a:effectLst/>
                          <a:latin typeface="+mn-lt"/>
                        </a:rPr>
                        <a:t>-13,7</a:t>
                      </a:r>
                    </a:p>
                  </a:txBody>
                  <a:tcPr marL="7620" marR="7620" marT="762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642244375"/>
                  </a:ext>
                </a:extLst>
              </a:tr>
              <a:tr h="35937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2.</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b"/>
                      <a:r>
                        <a:rPr lang="fi-FI" sz="1400" b="1" i="0" u="none" strike="noStrike">
                          <a:solidFill>
                            <a:schemeClr val="bg1"/>
                          </a:solidFill>
                          <a:effectLst/>
                          <a:latin typeface="+mn-lt"/>
                        </a:rPr>
                        <a:t>Virolahti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ctr"/>
                      <a:r>
                        <a:rPr lang="fi-FI" sz="1400" b="1" i="0" u="none" strike="noStrike">
                          <a:solidFill>
                            <a:schemeClr val="bg1"/>
                          </a:solidFill>
                          <a:effectLst/>
                          <a:latin typeface="+mn-lt"/>
                        </a:rPr>
                        <a:t>-12,4</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407429878"/>
                  </a:ext>
                </a:extLst>
              </a:tr>
              <a:tr h="42801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3.</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b"/>
                      <a:r>
                        <a:rPr lang="fi-FI" sz="1400" b="1" i="0" u="none" strike="noStrike">
                          <a:solidFill>
                            <a:schemeClr val="bg1"/>
                          </a:solidFill>
                          <a:effectLst/>
                          <a:latin typeface="+mn-lt"/>
                        </a:rPr>
                        <a:t>Kärsämäki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ctr"/>
                      <a:r>
                        <a:rPr lang="fi-FI" sz="1400" b="1" i="0" u="none" strike="noStrike">
                          <a:solidFill>
                            <a:schemeClr val="bg1"/>
                          </a:solidFill>
                          <a:effectLst/>
                          <a:latin typeface="+mn-lt"/>
                        </a:rPr>
                        <a:t>-10,7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668374641"/>
                  </a:ext>
                </a:extLst>
              </a:tr>
              <a:tr h="35937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4.</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b"/>
                      <a:r>
                        <a:rPr lang="fi-FI" sz="1400" b="1" i="0" u="none" strike="noStrike">
                          <a:solidFill>
                            <a:schemeClr val="bg1"/>
                          </a:solidFill>
                          <a:effectLst/>
                          <a:latin typeface="+mn-lt"/>
                        </a:rPr>
                        <a:t>Vehmaa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ctr"/>
                      <a:r>
                        <a:rPr lang="fi-FI" sz="1400" b="1" i="0" u="none" strike="noStrike">
                          <a:solidFill>
                            <a:schemeClr val="bg1"/>
                          </a:solidFill>
                          <a:effectLst/>
                          <a:latin typeface="+mn-lt"/>
                        </a:rPr>
                        <a:t>-10,5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5378258"/>
                  </a:ext>
                </a:extLst>
              </a:tr>
              <a:tr h="35937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5.</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b"/>
                      <a:r>
                        <a:rPr lang="fi-FI" sz="1400" b="1" i="0" u="none" strike="noStrike">
                          <a:solidFill>
                            <a:schemeClr val="bg1"/>
                          </a:solidFill>
                          <a:effectLst/>
                          <a:latin typeface="+mn-lt"/>
                        </a:rPr>
                        <a:t>Kaskinen</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ctr"/>
                      <a:r>
                        <a:rPr lang="fi-FI" sz="1400" b="1" i="0" u="none" strike="noStrike">
                          <a:solidFill>
                            <a:schemeClr val="bg1"/>
                          </a:solidFill>
                          <a:effectLst/>
                          <a:latin typeface="+mn-lt"/>
                        </a:rPr>
                        <a:t>-9,9</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1665635458"/>
                  </a:ext>
                </a:extLst>
              </a:tr>
              <a:tr h="35937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6.</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b"/>
                      <a:r>
                        <a:rPr lang="fi-FI" sz="1400" b="1" i="0" u="none" strike="noStrike">
                          <a:solidFill>
                            <a:schemeClr val="bg1"/>
                          </a:solidFill>
                          <a:effectLst/>
                          <a:latin typeface="+mn-lt"/>
                        </a:rPr>
                        <a:t>Pyhäranta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ctr"/>
                      <a:r>
                        <a:rPr lang="fi-FI" sz="1400" b="1" i="0" u="none" strike="noStrike">
                          <a:solidFill>
                            <a:schemeClr val="bg1"/>
                          </a:solidFill>
                          <a:effectLst/>
                          <a:latin typeface="+mn-lt"/>
                        </a:rPr>
                        <a:t>-7,5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624049502"/>
                  </a:ext>
                </a:extLst>
              </a:tr>
              <a:tr h="35937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7.</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b"/>
                      <a:r>
                        <a:rPr lang="fi-FI" sz="1400" b="1" i="0" u="none" strike="noStrike">
                          <a:solidFill>
                            <a:schemeClr val="bg1"/>
                          </a:solidFill>
                          <a:effectLst/>
                          <a:latin typeface="+mn-lt"/>
                        </a:rPr>
                        <a:t>Ypäjä</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ctr"/>
                      <a:r>
                        <a:rPr lang="fi-FI" sz="1400" b="1" i="0" u="none" strike="noStrike">
                          <a:solidFill>
                            <a:schemeClr val="bg1"/>
                          </a:solidFill>
                          <a:effectLst/>
                          <a:latin typeface="+mn-lt"/>
                        </a:rPr>
                        <a:t>-7,5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749990837"/>
                  </a:ext>
                </a:extLst>
              </a:tr>
              <a:tr h="35937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8.</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b"/>
                      <a:r>
                        <a:rPr lang="fi-FI" sz="1400" b="1" i="0" u="none" strike="noStrike">
                          <a:solidFill>
                            <a:schemeClr val="bg1"/>
                          </a:solidFill>
                          <a:effectLst/>
                          <a:latin typeface="+mn-lt"/>
                        </a:rPr>
                        <a:t>Utsjoki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ctr"/>
                      <a:r>
                        <a:rPr lang="fi-FI" sz="1400" b="1" i="0" u="none" strike="noStrike">
                          <a:solidFill>
                            <a:schemeClr val="bg1"/>
                          </a:solidFill>
                          <a:effectLst/>
                          <a:latin typeface="+mn-lt"/>
                        </a:rPr>
                        <a:t>-6,9</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055751229"/>
                  </a:ext>
                </a:extLst>
              </a:tr>
              <a:tr h="35937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9.</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b"/>
                      <a:r>
                        <a:rPr lang="fi-FI" sz="1400" b="1" i="0" u="none" strike="noStrike">
                          <a:solidFill>
                            <a:schemeClr val="bg1"/>
                          </a:solidFill>
                          <a:effectLst/>
                          <a:latin typeface="+mn-lt"/>
                        </a:rPr>
                        <a:t>Lapinjärvi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ctr"/>
                      <a:r>
                        <a:rPr lang="fi-FI" sz="1400" b="1" i="0" u="none" strike="noStrike">
                          <a:solidFill>
                            <a:schemeClr val="bg1"/>
                          </a:solidFill>
                          <a:effectLst/>
                          <a:latin typeface="+mn-lt"/>
                        </a:rPr>
                        <a:t>-6,3</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399169845"/>
                  </a:ext>
                </a:extLst>
              </a:tr>
              <a:tr h="359373">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400" b="1" u="none" strike="noStrike">
                          <a:solidFill>
                            <a:schemeClr val="bg1"/>
                          </a:solidFill>
                          <a:effectLst/>
                          <a:latin typeface="+mn-lt"/>
                        </a:rPr>
                        <a:t>10.</a:t>
                      </a:r>
                      <a:endParaRPr lang="fi-FI" sz="14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b"/>
                      <a:r>
                        <a:rPr lang="fi-FI" sz="1400" b="1" i="0" u="none" strike="noStrike">
                          <a:solidFill>
                            <a:schemeClr val="bg1"/>
                          </a:solidFill>
                          <a:effectLst/>
                          <a:latin typeface="+mn-lt"/>
                        </a:rPr>
                        <a:t>Lappajärvi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ctr"/>
                      <a:r>
                        <a:rPr lang="fi-FI" sz="1400" b="1" i="0" u="none" strike="noStrike">
                          <a:solidFill>
                            <a:schemeClr val="bg1"/>
                          </a:solidFill>
                          <a:effectLst/>
                          <a:latin typeface="+mn-lt"/>
                        </a:rPr>
                        <a:t>-6,2</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992468329"/>
                  </a:ext>
                </a:extLst>
              </a:tr>
            </a:tbl>
          </a:graphicData>
        </a:graphic>
      </p:graphicFrame>
      <p:sp>
        <p:nvSpPr>
          <p:cNvPr id="9" name="Otsikko 1">
            <a:extLst>
              <a:ext uri="{FF2B5EF4-FFF2-40B4-BE49-F238E27FC236}">
                <a16:creationId xmlns:a16="http://schemas.microsoft.com/office/drawing/2014/main" id="{F04F13F0-B240-AEDA-93E3-CD5F135EDD9A}"/>
              </a:ext>
            </a:extLst>
          </p:cNvPr>
          <p:cNvSpPr txBox="1">
            <a:spLocks/>
          </p:cNvSpPr>
          <p:nvPr/>
        </p:nvSpPr>
        <p:spPr>
          <a:xfrm>
            <a:off x="357446" y="210119"/>
            <a:ext cx="11720945" cy="8407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z="3000"/>
              <a:t>TOP 10 ENITEN HEIKENTYNEET KUNNAT KOON MUKAAN </a:t>
            </a:r>
          </a:p>
          <a:p>
            <a:pPr algn="ctr"/>
            <a:r>
              <a:rPr lang="fi-FI" sz="3000"/>
              <a:t>2020-2024</a:t>
            </a:r>
          </a:p>
        </p:txBody>
      </p:sp>
    </p:spTree>
    <p:extLst>
      <p:ext uri="{BB962C8B-B14F-4D97-AF65-F5344CB8AC3E}">
        <p14:creationId xmlns:p14="http://schemas.microsoft.com/office/powerpoint/2010/main" val="27258256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ED65C-A549-FCA3-91F3-DF9D88EC1DA1}"/>
            </a:ext>
          </a:extLst>
        </p:cNvPr>
        <p:cNvGrpSpPr/>
        <p:nvPr/>
      </p:nvGrpSpPr>
      <p:grpSpPr>
        <a:xfrm>
          <a:off x="0" y="0"/>
          <a:ext cx="0" cy="0"/>
          <a:chOff x="0" y="0"/>
          <a:chExt cx="0" cy="0"/>
        </a:xfrm>
      </p:grpSpPr>
      <p:graphicFrame>
        <p:nvGraphicFramePr>
          <p:cNvPr id="3" name="Taulukko 7">
            <a:extLst>
              <a:ext uri="{FF2B5EF4-FFF2-40B4-BE49-F238E27FC236}">
                <a16:creationId xmlns:a16="http://schemas.microsoft.com/office/drawing/2014/main" id="{E6BCAE11-9474-8355-2018-6653C4A9305C}"/>
              </a:ext>
            </a:extLst>
          </p:cNvPr>
          <p:cNvGraphicFramePr>
            <a:graphicFrameLocks/>
          </p:cNvGraphicFramePr>
          <p:nvPr>
            <p:extLst>
              <p:ext uri="{D42A27DB-BD31-4B8C-83A1-F6EECF244321}">
                <p14:modId xmlns:p14="http://schemas.microsoft.com/office/powerpoint/2010/main" val="904640271"/>
              </p:ext>
            </p:extLst>
          </p:nvPr>
        </p:nvGraphicFramePr>
        <p:xfrm>
          <a:off x="150821" y="1963905"/>
          <a:ext cx="2700000" cy="4478400"/>
        </p:xfrm>
        <a:graphic>
          <a:graphicData uri="http://schemas.openxmlformats.org/drawingml/2006/table">
            <a:tbl>
              <a:tblPr firstRow="1" bandRow="1"/>
              <a:tblGrid>
                <a:gridCol w="900000">
                  <a:extLst>
                    <a:ext uri="{9D8B030D-6E8A-4147-A177-3AD203B41FA5}">
                      <a16:colId xmlns:a16="http://schemas.microsoft.com/office/drawing/2014/main" val="2752779716"/>
                    </a:ext>
                  </a:extLst>
                </a:gridCol>
                <a:gridCol w="900000">
                  <a:extLst>
                    <a:ext uri="{9D8B030D-6E8A-4147-A177-3AD203B41FA5}">
                      <a16:colId xmlns:a16="http://schemas.microsoft.com/office/drawing/2014/main" val="3951659486"/>
                    </a:ext>
                  </a:extLst>
                </a:gridCol>
                <a:gridCol w="900000">
                  <a:extLst>
                    <a:ext uri="{9D8B030D-6E8A-4147-A177-3AD203B41FA5}">
                      <a16:colId xmlns:a16="http://schemas.microsoft.com/office/drawing/2014/main" val="334627737"/>
                    </a:ext>
                  </a:extLst>
                </a:gridCol>
              </a:tblGrid>
              <a:tr h="662400">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KUNTA</a:t>
                      </a:r>
                    </a:p>
                  </a:txBody>
                  <a:tcPr marL="6350" marR="6350" marT="6350" marB="0" anchor="ctr">
                    <a:lnL>
                      <a:noFill/>
                    </a:lnL>
                    <a:lnR>
                      <a:noFill/>
                    </a:lnR>
                    <a:lnT>
                      <a:noFill/>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19087909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b"/>
                      <a:r>
                        <a:rPr lang="fi-FI" sz="1100" b="1" i="0" u="none" strike="noStrike">
                          <a:solidFill>
                            <a:schemeClr val="bg1"/>
                          </a:solidFill>
                          <a:effectLst/>
                          <a:latin typeface="+mn-lt"/>
                        </a:rPr>
                        <a:t>Vantaa</a:t>
                      </a:r>
                    </a:p>
                  </a:txBody>
                  <a:tcPr marL="7620" marR="7620" marT="762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ctr"/>
                      <a:r>
                        <a:rPr lang="fi-FI" sz="1100" b="1" i="0" u="none" strike="noStrike">
                          <a:solidFill>
                            <a:schemeClr val="bg1"/>
                          </a:solidFill>
                          <a:effectLst/>
                          <a:latin typeface="+mn-lt"/>
                        </a:rPr>
                        <a:t>-6,0</a:t>
                      </a:r>
                    </a:p>
                  </a:txBody>
                  <a:tcPr marL="7620" marR="7620" marT="762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209017755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b"/>
                      <a:r>
                        <a:rPr lang="fi-FI" sz="1100" b="1" i="0" u="none" strike="noStrike">
                          <a:solidFill>
                            <a:schemeClr val="bg1"/>
                          </a:solidFill>
                          <a:effectLst/>
                          <a:latin typeface="+mn-lt"/>
                        </a:rPr>
                        <a:t>Joensuu</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ctr"/>
                      <a:r>
                        <a:rPr lang="fi-FI" sz="1100" b="1" i="0" u="none" strike="noStrike">
                          <a:solidFill>
                            <a:schemeClr val="bg1"/>
                          </a:solidFill>
                          <a:effectLst/>
                          <a:latin typeface="+mn-lt"/>
                        </a:rPr>
                        <a:t>-4,5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963503853"/>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b"/>
                      <a:r>
                        <a:rPr lang="fi-FI" sz="1100" b="1" i="0" u="none" strike="noStrike">
                          <a:solidFill>
                            <a:schemeClr val="bg1"/>
                          </a:solidFill>
                          <a:effectLst/>
                          <a:latin typeface="+mn-lt"/>
                        </a:rPr>
                        <a:t>Helsinki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ctr"/>
                      <a:r>
                        <a:rPr lang="fi-FI" sz="1100" b="1" i="0" u="none" strike="noStrike">
                          <a:solidFill>
                            <a:schemeClr val="bg1"/>
                          </a:solidFill>
                          <a:effectLst/>
                          <a:latin typeface="+mn-lt"/>
                        </a:rPr>
                        <a:t>-4,0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63646606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b"/>
                      <a:r>
                        <a:rPr lang="fi-FI" sz="1100" b="1" i="0" u="none" strike="noStrike">
                          <a:solidFill>
                            <a:schemeClr val="bg1"/>
                          </a:solidFill>
                          <a:effectLst/>
                          <a:latin typeface="+mn-lt"/>
                        </a:rPr>
                        <a:t>Vaasa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ctr"/>
                      <a:r>
                        <a:rPr lang="fi-FI" sz="1100" b="1" i="0" u="none" strike="noStrike">
                          <a:solidFill>
                            <a:schemeClr val="bg1"/>
                          </a:solidFill>
                          <a:effectLst/>
                          <a:latin typeface="+mn-lt"/>
                        </a:rPr>
                        <a:t>-4,0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636873917"/>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b"/>
                      <a:r>
                        <a:rPr lang="fi-FI" sz="1100" b="1" i="0" u="none" strike="noStrike">
                          <a:solidFill>
                            <a:schemeClr val="bg1"/>
                          </a:solidFill>
                          <a:effectLst/>
                          <a:latin typeface="+mn-lt"/>
                        </a:rPr>
                        <a:t>Seinäjoki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ctr"/>
                      <a:r>
                        <a:rPr lang="fi-FI" sz="1100" b="1" i="0" u="none" strike="noStrike">
                          <a:solidFill>
                            <a:schemeClr val="bg1"/>
                          </a:solidFill>
                          <a:effectLst/>
                          <a:latin typeface="+mn-lt"/>
                        </a:rPr>
                        <a:t>-3,9</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396414003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b"/>
                      <a:r>
                        <a:rPr lang="fi-FI" sz="900" b="1" i="0" u="none" strike="noStrike">
                          <a:solidFill>
                            <a:schemeClr val="bg1"/>
                          </a:solidFill>
                          <a:effectLst/>
                          <a:latin typeface="+mn-lt"/>
                        </a:rPr>
                        <a:t>Lappeenranta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ctr"/>
                      <a:r>
                        <a:rPr lang="fi-FI" sz="1100" b="1" i="0" u="none" strike="noStrike">
                          <a:solidFill>
                            <a:schemeClr val="bg1"/>
                          </a:solidFill>
                          <a:effectLst/>
                          <a:latin typeface="+mn-lt"/>
                        </a:rPr>
                        <a:t>-3,1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28159116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b"/>
                      <a:r>
                        <a:rPr lang="fi-FI" sz="1100" b="1" i="0" u="none" strike="noStrike">
                          <a:solidFill>
                            <a:schemeClr val="bg1"/>
                          </a:solidFill>
                          <a:effectLst/>
                          <a:latin typeface="+mn-lt"/>
                        </a:rPr>
                        <a:t>Tampere</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ctr"/>
                      <a:r>
                        <a:rPr lang="fi-FI" sz="1100" b="1" i="0" u="none" strike="noStrike">
                          <a:solidFill>
                            <a:schemeClr val="bg1"/>
                          </a:solidFill>
                          <a:effectLst/>
                          <a:latin typeface="+mn-lt"/>
                        </a:rPr>
                        <a:t>-3,1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3652420916"/>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b"/>
                      <a:r>
                        <a:rPr lang="fi-FI" sz="1100" b="1" i="0" u="none" strike="noStrike">
                          <a:solidFill>
                            <a:schemeClr val="bg1"/>
                          </a:solidFill>
                          <a:effectLst/>
                          <a:latin typeface="+mn-lt"/>
                        </a:rPr>
                        <a:t>Turku</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ctr"/>
                      <a:r>
                        <a:rPr lang="fi-FI" sz="1100" b="1" i="0" u="none" strike="noStrike">
                          <a:solidFill>
                            <a:schemeClr val="bg1"/>
                          </a:solidFill>
                          <a:effectLst/>
                          <a:latin typeface="+mn-lt"/>
                        </a:rPr>
                        <a:t>-2,7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15324188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9.</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b"/>
                      <a:r>
                        <a:rPr lang="fi-FI" sz="900" b="1" i="0" u="none" strike="noStrike">
                          <a:solidFill>
                            <a:schemeClr val="bg1"/>
                          </a:solidFill>
                          <a:effectLst/>
                          <a:latin typeface="+mn-lt"/>
                        </a:rPr>
                        <a:t>Hämeenlinna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ctr"/>
                      <a:r>
                        <a:rPr lang="fi-FI" sz="1100" b="1" i="0" u="none" strike="noStrike">
                          <a:solidFill>
                            <a:schemeClr val="bg1"/>
                          </a:solidFill>
                          <a:effectLst/>
                          <a:latin typeface="+mn-lt"/>
                        </a:rPr>
                        <a:t>-2,5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22302849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10.</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b"/>
                      <a:r>
                        <a:rPr lang="fi-FI" sz="1100" b="1" i="0" u="none" strike="noStrike">
                          <a:solidFill>
                            <a:schemeClr val="bg1"/>
                          </a:solidFill>
                          <a:effectLst/>
                          <a:latin typeface="+mn-lt"/>
                        </a:rPr>
                        <a:t>Pori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ctr"/>
                      <a:r>
                        <a:rPr lang="fi-FI" sz="1100" b="1" i="0" u="none" strike="noStrike">
                          <a:solidFill>
                            <a:schemeClr val="bg1"/>
                          </a:solidFill>
                          <a:effectLst/>
                          <a:latin typeface="+mn-lt"/>
                        </a:rPr>
                        <a:t>-2,4</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401647675"/>
                  </a:ext>
                </a:extLst>
              </a:tr>
            </a:tbl>
          </a:graphicData>
        </a:graphic>
      </p:graphicFrame>
      <p:sp>
        <p:nvSpPr>
          <p:cNvPr id="4" name="Tekstiruutu 8">
            <a:extLst>
              <a:ext uri="{FF2B5EF4-FFF2-40B4-BE49-F238E27FC236}">
                <a16:creationId xmlns:a16="http://schemas.microsoft.com/office/drawing/2014/main" id="{23A19EE1-3E02-7E52-CA6B-0FDCBFC1548E}"/>
              </a:ext>
            </a:extLst>
          </p:cNvPr>
          <p:cNvSpPr txBox="1"/>
          <p:nvPr/>
        </p:nvSpPr>
        <p:spPr>
          <a:xfrm>
            <a:off x="150821" y="1252251"/>
            <a:ext cx="2700000" cy="584775"/>
          </a:xfrm>
          <a:prstGeom prst="rect">
            <a:avLst/>
          </a:prstGeom>
          <a:solidFill>
            <a:srgbClr val="4472C4"/>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KESKUSKAUPUNGIT/</a:t>
            </a:r>
          </a:p>
          <a:p>
            <a:pPr marL="0" marR="0" lvl="0" indent="0" algn="ctr" defTabSz="914400" eaLnBrk="1" fontAlgn="auto" latinLnBrk="0" hangingPunct="1">
              <a:lnSpc>
                <a:spcPct val="100000"/>
              </a:lnSpc>
              <a:spcBef>
                <a:spcPts val="0"/>
              </a:spcBef>
              <a:spcAft>
                <a:spcPts val="0"/>
              </a:spcAft>
              <a:buClrTx/>
              <a:buSzTx/>
              <a:buFontTx/>
              <a:buNone/>
              <a:tabLst/>
              <a:defRPr/>
            </a:pPr>
            <a:r>
              <a:rPr lang="fi-FI" sz="1600" kern="0">
                <a:solidFill>
                  <a:prstClr val="white"/>
                </a:solidFill>
                <a:latin typeface="+mj-lt"/>
              </a:rPr>
              <a:t>C21 KAUPUNGIT</a:t>
            </a:r>
            <a:endParaRPr kumimoji="0" lang="fi-FI" sz="1600" b="0" i="0" u="none" strike="noStrike" kern="0" cap="none" spc="0" normalizeH="0" baseline="0" noProof="0">
              <a:ln>
                <a:noFill/>
              </a:ln>
              <a:solidFill>
                <a:prstClr val="white"/>
              </a:solidFill>
              <a:effectLst/>
              <a:uLnTx/>
              <a:uFillTx/>
              <a:latin typeface="+mj-lt"/>
            </a:endParaRPr>
          </a:p>
        </p:txBody>
      </p:sp>
      <p:graphicFrame>
        <p:nvGraphicFramePr>
          <p:cNvPr id="5" name="Taulukko 10">
            <a:extLst>
              <a:ext uri="{FF2B5EF4-FFF2-40B4-BE49-F238E27FC236}">
                <a16:creationId xmlns:a16="http://schemas.microsoft.com/office/drawing/2014/main" id="{53F91574-5DED-7FB0-01CB-34FFDEA790E0}"/>
              </a:ext>
            </a:extLst>
          </p:cNvPr>
          <p:cNvGraphicFramePr>
            <a:graphicFrameLocks noGrp="1"/>
          </p:cNvGraphicFramePr>
          <p:nvPr>
            <p:extLst>
              <p:ext uri="{D42A27DB-BD31-4B8C-83A1-F6EECF244321}">
                <p14:modId xmlns:p14="http://schemas.microsoft.com/office/powerpoint/2010/main" val="1493437914"/>
              </p:ext>
            </p:extLst>
          </p:nvPr>
        </p:nvGraphicFramePr>
        <p:xfrm>
          <a:off x="3171115" y="1941309"/>
          <a:ext cx="2700000" cy="4466381"/>
        </p:xfrm>
        <a:graphic>
          <a:graphicData uri="http://schemas.openxmlformats.org/drawingml/2006/table">
            <a:tbl>
              <a:tblPr firstRow="1" bandRow="1"/>
              <a:tblGrid>
                <a:gridCol w="900000">
                  <a:extLst>
                    <a:ext uri="{9D8B030D-6E8A-4147-A177-3AD203B41FA5}">
                      <a16:colId xmlns:a16="http://schemas.microsoft.com/office/drawing/2014/main" val="1646175696"/>
                    </a:ext>
                  </a:extLst>
                </a:gridCol>
                <a:gridCol w="900000">
                  <a:extLst>
                    <a:ext uri="{9D8B030D-6E8A-4147-A177-3AD203B41FA5}">
                      <a16:colId xmlns:a16="http://schemas.microsoft.com/office/drawing/2014/main" val="1192660226"/>
                    </a:ext>
                  </a:extLst>
                </a:gridCol>
                <a:gridCol w="900000">
                  <a:extLst>
                    <a:ext uri="{9D8B030D-6E8A-4147-A177-3AD203B41FA5}">
                      <a16:colId xmlns:a16="http://schemas.microsoft.com/office/drawing/2014/main" val="3866960252"/>
                    </a:ext>
                  </a:extLst>
                </a:gridCol>
              </a:tblGrid>
              <a:tr h="662311">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 KUNTA</a:t>
                      </a:r>
                    </a:p>
                  </a:txBody>
                  <a:tcPr marL="6350" marR="6350" marT="6350" marB="0" anchor="ctr">
                    <a:lnL>
                      <a:noFill/>
                    </a:lnL>
                    <a:lnR>
                      <a:noFill/>
                    </a:lnR>
                    <a:lnT>
                      <a:noFill/>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2791692721"/>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b"/>
                      <a:r>
                        <a:rPr lang="fi-FI" sz="900" b="1" i="0" u="none" strike="noStrike">
                          <a:solidFill>
                            <a:schemeClr val="bg1"/>
                          </a:solidFill>
                          <a:effectLst/>
                          <a:latin typeface="+mn-lt"/>
                        </a:rPr>
                        <a:t>Uusikaupunki</a:t>
                      </a:r>
                    </a:p>
                  </a:txBody>
                  <a:tcPr marL="7620" marR="7620" marT="762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ctr"/>
                      <a:r>
                        <a:rPr lang="fi-FI" sz="1100" b="1" i="0" u="none" strike="noStrike">
                          <a:solidFill>
                            <a:schemeClr val="bg1"/>
                          </a:solidFill>
                          <a:effectLst/>
                          <a:latin typeface="+mn-lt"/>
                        </a:rPr>
                        <a:t>-13,6</a:t>
                      </a:r>
                    </a:p>
                  </a:txBody>
                  <a:tcPr marL="7620" marR="7620" marT="762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064367403"/>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b"/>
                      <a:r>
                        <a:rPr lang="fi-FI" sz="1100" b="1" i="0" u="none" strike="noStrike">
                          <a:solidFill>
                            <a:schemeClr val="bg1"/>
                          </a:solidFill>
                          <a:effectLst/>
                          <a:latin typeface="+mn-lt"/>
                        </a:rPr>
                        <a:t>Suonenjoki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ctr"/>
                      <a:r>
                        <a:rPr lang="fi-FI" sz="1100" b="1" i="0" u="none" strike="noStrike">
                          <a:solidFill>
                            <a:schemeClr val="bg1"/>
                          </a:solidFill>
                          <a:effectLst/>
                          <a:latin typeface="+mn-lt"/>
                        </a:rPr>
                        <a:t>-9,5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464272778"/>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b"/>
                      <a:r>
                        <a:rPr lang="fi-FI" sz="1100" b="1" i="0" u="none" strike="noStrike">
                          <a:solidFill>
                            <a:schemeClr val="bg1"/>
                          </a:solidFill>
                          <a:effectLst/>
                          <a:latin typeface="+mn-lt"/>
                        </a:rPr>
                        <a:t>Kemi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ctr"/>
                      <a:r>
                        <a:rPr lang="fi-FI" sz="1100" b="1" i="0" u="none" strike="noStrike">
                          <a:solidFill>
                            <a:schemeClr val="bg1"/>
                          </a:solidFill>
                          <a:effectLst/>
                          <a:latin typeface="+mn-lt"/>
                        </a:rPr>
                        <a:t>-8,5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422573556"/>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b"/>
                      <a:r>
                        <a:rPr lang="fi-FI" sz="1100" b="1" i="0" u="none" strike="noStrike">
                          <a:solidFill>
                            <a:schemeClr val="bg1"/>
                          </a:solidFill>
                          <a:effectLst/>
                          <a:latin typeface="+mn-lt"/>
                        </a:rPr>
                        <a:t>Imatra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ctr"/>
                      <a:r>
                        <a:rPr lang="fi-FI" sz="1100" b="1" i="0" u="none" strike="noStrike">
                          <a:solidFill>
                            <a:schemeClr val="bg1"/>
                          </a:solidFill>
                          <a:effectLst/>
                          <a:latin typeface="+mn-lt"/>
                        </a:rPr>
                        <a:t>-7,0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2667541321"/>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b"/>
                      <a:r>
                        <a:rPr lang="fi-FI" sz="1100" b="1" i="0" u="none" strike="noStrike">
                          <a:solidFill>
                            <a:schemeClr val="bg1"/>
                          </a:solidFill>
                          <a:effectLst/>
                          <a:latin typeface="+mn-lt"/>
                        </a:rPr>
                        <a:t>Kannus</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ctr"/>
                      <a:r>
                        <a:rPr lang="fi-FI" sz="1100" b="1" i="0" u="none" strike="noStrike">
                          <a:solidFill>
                            <a:schemeClr val="bg1"/>
                          </a:solidFill>
                          <a:effectLst/>
                          <a:latin typeface="+mn-lt"/>
                        </a:rPr>
                        <a:t>-6,6</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784006619"/>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b"/>
                      <a:r>
                        <a:rPr lang="fi-FI" sz="1100" b="1" i="0" u="none" strike="noStrike">
                          <a:solidFill>
                            <a:schemeClr val="bg1"/>
                          </a:solidFill>
                          <a:effectLst/>
                          <a:latin typeface="+mn-lt"/>
                        </a:rPr>
                        <a:t>Ähtäri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ctr"/>
                      <a:r>
                        <a:rPr lang="fi-FI" sz="1100" b="1" i="0" u="none" strike="noStrike">
                          <a:solidFill>
                            <a:schemeClr val="bg1"/>
                          </a:solidFill>
                          <a:effectLst/>
                          <a:latin typeface="+mn-lt"/>
                        </a:rPr>
                        <a:t>-6,1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981380025"/>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b"/>
                      <a:r>
                        <a:rPr lang="fi-FI" sz="1100" b="1" i="0" u="none" strike="noStrike">
                          <a:solidFill>
                            <a:schemeClr val="bg1"/>
                          </a:solidFill>
                          <a:effectLst/>
                          <a:latin typeface="+mn-lt"/>
                        </a:rPr>
                        <a:t>Laitila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ctr"/>
                      <a:r>
                        <a:rPr lang="fi-FI" sz="1100" b="1" i="0" u="none" strike="noStrike">
                          <a:solidFill>
                            <a:schemeClr val="bg1"/>
                          </a:solidFill>
                          <a:effectLst/>
                          <a:latin typeface="+mn-lt"/>
                        </a:rPr>
                        <a:t>-5,1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741570583"/>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b"/>
                      <a:r>
                        <a:rPr lang="fi-FI" sz="1100" b="1" i="0" u="none" strike="noStrike">
                          <a:solidFill>
                            <a:schemeClr val="bg1"/>
                          </a:solidFill>
                          <a:effectLst/>
                          <a:latin typeface="+mn-lt"/>
                        </a:rPr>
                        <a:t>Riihimäki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ctr"/>
                      <a:r>
                        <a:rPr lang="fi-FI" sz="1100" b="1" i="0" u="none" strike="noStrike">
                          <a:solidFill>
                            <a:schemeClr val="bg1"/>
                          </a:solidFill>
                          <a:effectLst/>
                          <a:latin typeface="+mn-lt"/>
                        </a:rPr>
                        <a:t>-5,0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995068753"/>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a:r>
                        <a:rPr lang="fi-FI" sz="1100" b="1">
                          <a:solidFill>
                            <a:schemeClr val="bg1"/>
                          </a:solidFill>
                          <a:latin typeface="+mn-lt"/>
                        </a:rPr>
                        <a:t>9.</a:t>
                      </a:r>
                    </a:p>
                  </a:txBody>
                  <a:tcPr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b"/>
                      <a:r>
                        <a:rPr lang="fi-FI" sz="1100" b="1" i="0" u="none" strike="noStrike">
                          <a:solidFill>
                            <a:schemeClr val="bg1"/>
                          </a:solidFill>
                          <a:effectLst/>
                          <a:latin typeface="+mn-lt"/>
                        </a:rPr>
                        <a:t>Hamina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ctr"/>
                      <a:r>
                        <a:rPr lang="fi-FI" sz="1100" b="1" i="0" u="none" strike="noStrike">
                          <a:solidFill>
                            <a:schemeClr val="bg1"/>
                          </a:solidFill>
                          <a:effectLst/>
                          <a:latin typeface="+mn-lt"/>
                        </a:rPr>
                        <a:t>-4,5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97694755"/>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10.</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b"/>
                      <a:r>
                        <a:rPr lang="fi-FI" sz="1100" b="1" i="0" u="none" strike="noStrike">
                          <a:solidFill>
                            <a:schemeClr val="bg1"/>
                          </a:solidFill>
                          <a:effectLst/>
                          <a:latin typeface="+mn-lt"/>
                        </a:rPr>
                        <a:t>Iisalmi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ctr"/>
                      <a:r>
                        <a:rPr lang="fi-FI" sz="1100" b="1" i="0" u="none" strike="noStrike">
                          <a:solidFill>
                            <a:schemeClr val="bg1"/>
                          </a:solidFill>
                          <a:effectLst/>
                          <a:latin typeface="+mn-lt"/>
                        </a:rPr>
                        <a:t>-4,2</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755491315"/>
                  </a:ext>
                </a:extLst>
              </a:tr>
            </a:tbl>
          </a:graphicData>
        </a:graphic>
      </p:graphicFrame>
      <p:sp>
        <p:nvSpPr>
          <p:cNvPr id="6" name="Tekstiruutu 10">
            <a:extLst>
              <a:ext uri="{FF2B5EF4-FFF2-40B4-BE49-F238E27FC236}">
                <a16:creationId xmlns:a16="http://schemas.microsoft.com/office/drawing/2014/main" id="{4B6CC8E5-8BEE-C41A-3BB9-8C7FA612D559}"/>
              </a:ext>
            </a:extLst>
          </p:cNvPr>
          <p:cNvSpPr txBox="1"/>
          <p:nvPr/>
        </p:nvSpPr>
        <p:spPr>
          <a:xfrm>
            <a:off x="3171115" y="1252250"/>
            <a:ext cx="2700000" cy="584775"/>
          </a:xfrm>
          <a:prstGeom prst="rect">
            <a:avLst/>
          </a:prstGeom>
          <a:solidFill>
            <a:srgbClr val="70AD47">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i-FI" sz="1600" kern="0">
                <a:solidFill>
                  <a:prstClr val="white"/>
                </a:solidFill>
                <a:latin typeface="+mj-lt"/>
              </a:rPr>
              <a:t>SEUTUKAUPUNGIT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600" b="0" i="0" u="none" strike="noStrike" kern="0" cap="none" spc="0" normalizeH="0" baseline="0" noProof="0">
              <a:ln>
                <a:noFill/>
              </a:ln>
              <a:solidFill>
                <a:prstClr val="white"/>
              </a:solidFill>
              <a:effectLst/>
              <a:uLnTx/>
              <a:uFillTx/>
              <a:latin typeface="+mj-lt"/>
            </a:endParaRPr>
          </a:p>
        </p:txBody>
      </p:sp>
      <p:sp>
        <p:nvSpPr>
          <p:cNvPr id="7" name="Tekstiruutu 11">
            <a:extLst>
              <a:ext uri="{FF2B5EF4-FFF2-40B4-BE49-F238E27FC236}">
                <a16:creationId xmlns:a16="http://schemas.microsoft.com/office/drawing/2014/main" id="{FE59E8FB-CF6E-429F-A0C2-B37CE4C09ABA}"/>
              </a:ext>
            </a:extLst>
          </p:cNvPr>
          <p:cNvSpPr txBox="1"/>
          <p:nvPr/>
        </p:nvSpPr>
        <p:spPr>
          <a:xfrm>
            <a:off x="6256147" y="1252250"/>
            <a:ext cx="2700000" cy="584775"/>
          </a:xfrm>
          <a:prstGeom prst="rect">
            <a:avLst/>
          </a:prstGeom>
          <a:solidFill>
            <a:srgbClr val="ED7D31">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KEHYSKUNNAT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600" b="0" i="0" u="none" strike="noStrike" kern="0" cap="none" spc="0" normalizeH="0" baseline="0" noProof="0">
              <a:ln>
                <a:noFill/>
              </a:ln>
              <a:solidFill>
                <a:prstClr val="white"/>
              </a:solidFill>
              <a:effectLst/>
              <a:uLnTx/>
              <a:uFillTx/>
              <a:latin typeface="+mj-lt"/>
            </a:endParaRPr>
          </a:p>
        </p:txBody>
      </p:sp>
      <p:graphicFrame>
        <p:nvGraphicFramePr>
          <p:cNvPr id="8" name="Taulukko 13">
            <a:extLst>
              <a:ext uri="{FF2B5EF4-FFF2-40B4-BE49-F238E27FC236}">
                <a16:creationId xmlns:a16="http://schemas.microsoft.com/office/drawing/2014/main" id="{8D0FB415-1744-9519-F3D9-95E44B8AA49C}"/>
              </a:ext>
            </a:extLst>
          </p:cNvPr>
          <p:cNvGraphicFramePr>
            <a:graphicFrameLocks noGrp="1"/>
          </p:cNvGraphicFramePr>
          <p:nvPr>
            <p:extLst>
              <p:ext uri="{D42A27DB-BD31-4B8C-83A1-F6EECF244321}">
                <p14:modId xmlns:p14="http://schemas.microsoft.com/office/powerpoint/2010/main" val="2295633392"/>
              </p:ext>
            </p:extLst>
          </p:nvPr>
        </p:nvGraphicFramePr>
        <p:xfrm>
          <a:off x="6256147" y="1952606"/>
          <a:ext cx="2700000" cy="4478400"/>
        </p:xfrm>
        <a:graphic>
          <a:graphicData uri="http://schemas.openxmlformats.org/drawingml/2006/table">
            <a:tbl>
              <a:tblPr firstRow="1" bandRow="1"/>
              <a:tblGrid>
                <a:gridCol w="900000">
                  <a:extLst>
                    <a:ext uri="{9D8B030D-6E8A-4147-A177-3AD203B41FA5}">
                      <a16:colId xmlns:a16="http://schemas.microsoft.com/office/drawing/2014/main" val="134850204"/>
                    </a:ext>
                  </a:extLst>
                </a:gridCol>
                <a:gridCol w="1024815">
                  <a:extLst>
                    <a:ext uri="{9D8B030D-6E8A-4147-A177-3AD203B41FA5}">
                      <a16:colId xmlns:a16="http://schemas.microsoft.com/office/drawing/2014/main" val="3960350263"/>
                    </a:ext>
                  </a:extLst>
                </a:gridCol>
                <a:gridCol w="775185">
                  <a:extLst>
                    <a:ext uri="{9D8B030D-6E8A-4147-A177-3AD203B41FA5}">
                      <a16:colId xmlns:a16="http://schemas.microsoft.com/office/drawing/2014/main" val="1804335709"/>
                    </a:ext>
                  </a:extLst>
                </a:gridCol>
              </a:tblGrid>
              <a:tr h="662400">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KUNTA</a:t>
                      </a:r>
                    </a:p>
                  </a:txBody>
                  <a:tcPr marL="6350" marR="6350" marT="6350" marB="0" anchor="ctr">
                    <a:lnL>
                      <a:noFill/>
                    </a:lnL>
                    <a:lnR>
                      <a:noFill/>
                    </a:lnR>
                    <a:lnT>
                      <a:noFill/>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339877921"/>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b"/>
                      <a:r>
                        <a:rPr lang="fi-FI" sz="1100" b="1" i="0" u="none" strike="noStrike">
                          <a:solidFill>
                            <a:schemeClr val="bg1"/>
                          </a:solidFill>
                          <a:effectLst/>
                          <a:latin typeface="+mn-lt"/>
                        </a:rPr>
                        <a:t>Liminka</a:t>
                      </a:r>
                    </a:p>
                  </a:txBody>
                  <a:tcPr marL="7620" marR="7620" marT="762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ctr"/>
                      <a:r>
                        <a:rPr lang="fi-FI" sz="1100" b="1" i="0" u="none" strike="noStrike">
                          <a:solidFill>
                            <a:schemeClr val="bg1"/>
                          </a:solidFill>
                          <a:effectLst/>
                          <a:latin typeface="+mn-lt"/>
                        </a:rPr>
                        <a:t>-9,7</a:t>
                      </a:r>
                    </a:p>
                  </a:txBody>
                  <a:tcPr marL="7620" marR="7620" marT="762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64224437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b"/>
                      <a:r>
                        <a:rPr lang="fi-FI" sz="1100" b="1" i="0" u="none" strike="noStrike">
                          <a:solidFill>
                            <a:schemeClr val="bg1"/>
                          </a:solidFill>
                          <a:effectLst/>
                          <a:latin typeface="+mn-lt"/>
                        </a:rPr>
                        <a:t>Rusko</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ctr"/>
                      <a:r>
                        <a:rPr lang="fi-FI" sz="1100" b="1" i="0" u="none" strike="noStrike">
                          <a:solidFill>
                            <a:schemeClr val="bg1"/>
                          </a:solidFill>
                          <a:effectLst/>
                          <a:latin typeface="+mn-lt"/>
                        </a:rPr>
                        <a:t>-9,1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40742987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b"/>
                      <a:r>
                        <a:rPr lang="fi-FI" sz="1100" b="1" i="0" u="none" strike="noStrike">
                          <a:solidFill>
                            <a:schemeClr val="bg1"/>
                          </a:solidFill>
                          <a:effectLst/>
                          <a:latin typeface="+mn-lt"/>
                        </a:rPr>
                        <a:t>Kerava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ctr"/>
                      <a:r>
                        <a:rPr lang="fi-FI" sz="1100" b="1" i="0" u="none" strike="noStrike">
                          <a:solidFill>
                            <a:schemeClr val="bg1"/>
                          </a:solidFill>
                          <a:effectLst/>
                          <a:latin typeface="+mn-lt"/>
                        </a:rPr>
                        <a:t>-6,8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668374641"/>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b"/>
                      <a:r>
                        <a:rPr lang="fi-FI" sz="1100" b="1" i="0" u="none" strike="noStrike">
                          <a:solidFill>
                            <a:schemeClr val="bg1"/>
                          </a:solidFill>
                          <a:effectLst/>
                          <a:latin typeface="+mn-lt"/>
                        </a:rPr>
                        <a:t>Vihti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ctr"/>
                      <a:r>
                        <a:rPr lang="fi-FI" sz="1100" b="1" i="0" u="none" strike="noStrike">
                          <a:solidFill>
                            <a:schemeClr val="bg1"/>
                          </a:solidFill>
                          <a:effectLst/>
                          <a:latin typeface="+mn-lt"/>
                        </a:rPr>
                        <a:t>-5,9</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537825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b"/>
                      <a:r>
                        <a:rPr lang="fi-FI" sz="1100" b="1" i="0" u="none" strike="noStrike">
                          <a:solidFill>
                            <a:schemeClr val="bg1"/>
                          </a:solidFill>
                          <a:effectLst/>
                          <a:latin typeface="+mn-lt"/>
                        </a:rPr>
                        <a:t>Ilmajoki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ctr"/>
                      <a:r>
                        <a:rPr lang="fi-FI" sz="1100" b="1" i="0" u="none" strike="noStrike">
                          <a:solidFill>
                            <a:schemeClr val="bg1"/>
                          </a:solidFill>
                          <a:effectLst/>
                          <a:latin typeface="+mn-lt"/>
                        </a:rPr>
                        <a:t>-5,0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166563545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b"/>
                      <a:r>
                        <a:rPr lang="fi-FI" sz="1100" b="1" i="0" u="none" strike="noStrike">
                          <a:solidFill>
                            <a:schemeClr val="bg1"/>
                          </a:solidFill>
                          <a:effectLst/>
                          <a:latin typeface="+mn-lt"/>
                        </a:rPr>
                        <a:t>Orimattila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ctr"/>
                      <a:r>
                        <a:rPr lang="fi-FI" sz="1100" b="1" i="0" u="none" strike="noStrike">
                          <a:solidFill>
                            <a:schemeClr val="bg1"/>
                          </a:solidFill>
                          <a:effectLst/>
                          <a:latin typeface="+mn-lt"/>
                        </a:rPr>
                        <a:t>-4,8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62404950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b"/>
                      <a:r>
                        <a:rPr lang="fi-FI" sz="1100" b="1" i="0" u="none" strike="noStrike">
                          <a:solidFill>
                            <a:schemeClr val="bg1"/>
                          </a:solidFill>
                          <a:effectLst/>
                          <a:latin typeface="+mn-lt"/>
                        </a:rPr>
                        <a:t>Ylöjärvi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ctr"/>
                      <a:r>
                        <a:rPr lang="fi-FI" sz="1100" b="1" i="0" u="none" strike="noStrike">
                          <a:solidFill>
                            <a:schemeClr val="bg1"/>
                          </a:solidFill>
                          <a:effectLst/>
                          <a:latin typeface="+mn-lt"/>
                        </a:rPr>
                        <a:t>-4,7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749990837"/>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b"/>
                      <a:r>
                        <a:rPr lang="fi-FI" sz="1100" b="1" i="0" u="none" strike="noStrike">
                          <a:solidFill>
                            <a:schemeClr val="bg1"/>
                          </a:solidFill>
                          <a:effectLst/>
                          <a:latin typeface="+mn-lt"/>
                        </a:rPr>
                        <a:t>Ulvila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ctr"/>
                      <a:r>
                        <a:rPr lang="fi-FI" sz="1100" b="1" i="0" u="none" strike="noStrike">
                          <a:solidFill>
                            <a:schemeClr val="bg1"/>
                          </a:solidFill>
                          <a:effectLst/>
                          <a:latin typeface="+mn-lt"/>
                        </a:rPr>
                        <a:t>-4,5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055751229"/>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9.</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b"/>
                      <a:r>
                        <a:rPr lang="fi-FI" sz="1100" b="1" i="0" u="none" strike="noStrike">
                          <a:solidFill>
                            <a:schemeClr val="bg1"/>
                          </a:solidFill>
                          <a:effectLst/>
                          <a:latin typeface="+mn-lt"/>
                        </a:rPr>
                        <a:t>Kontiolahti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ctr"/>
                      <a:r>
                        <a:rPr lang="fi-FI" sz="1100" b="1" i="0" u="none" strike="noStrike">
                          <a:solidFill>
                            <a:schemeClr val="bg1"/>
                          </a:solidFill>
                          <a:effectLst/>
                          <a:latin typeface="+mn-lt"/>
                        </a:rPr>
                        <a:t>-4,0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39916984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10.</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b"/>
                      <a:r>
                        <a:rPr lang="fi-FI" sz="1100" b="1" i="0" u="none" strike="noStrike">
                          <a:solidFill>
                            <a:schemeClr val="bg1"/>
                          </a:solidFill>
                          <a:effectLst/>
                          <a:latin typeface="+mn-lt"/>
                        </a:rPr>
                        <a:t>Kauniainen</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ctr"/>
                      <a:r>
                        <a:rPr lang="fi-FI" sz="1100" b="1" i="0" u="none" strike="noStrike">
                          <a:solidFill>
                            <a:schemeClr val="bg1"/>
                          </a:solidFill>
                          <a:effectLst/>
                          <a:latin typeface="+mn-lt"/>
                        </a:rPr>
                        <a:t>-3,7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992468329"/>
                  </a:ext>
                </a:extLst>
              </a:tr>
            </a:tbl>
          </a:graphicData>
        </a:graphic>
      </p:graphicFrame>
      <p:graphicFrame>
        <p:nvGraphicFramePr>
          <p:cNvPr id="9" name="Taulukko 13">
            <a:extLst>
              <a:ext uri="{FF2B5EF4-FFF2-40B4-BE49-F238E27FC236}">
                <a16:creationId xmlns:a16="http://schemas.microsoft.com/office/drawing/2014/main" id="{CEDA4CB5-4626-A0E6-763C-47B91EBA3FF0}"/>
              </a:ext>
            </a:extLst>
          </p:cNvPr>
          <p:cNvGraphicFramePr>
            <a:graphicFrameLocks noGrp="1"/>
          </p:cNvGraphicFramePr>
          <p:nvPr>
            <p:extLst>
              <p:ext uri="{D42A27DB-BD31-4B8C-83A1-F6EECF244321}">
                <p14:modId xmlns:p14="http://schemas.microsoft.com/office/powerpoint/2010/main" val="1822391929"/>
              </p:ext>
            </p:extLst>
          </p:nvPr>
        </p:nvGraphicFramePr>
        <p:xfrm>
          <a:off x="9341179" y="1963905"/>
          <a:ext cx="2700000" cy="4478400"/>
        </p:xfrm>
        <a:graphic>
          <a:graphicData uri="http://schemas.openxmlformats.org/drawingml/2006/table">
            <a:tbl>
              <a:tblPr firstRow="1" bandRow="1"/>
              <a:tblGrid>
                <a:gridCol w="900000">
                  <a:extLst>
                    <a:ext uri="{9D8B030D-6E8A-4147-A177-3AD203B41FA5}">
                      <a16:colId xmlns:a16="http://schemas.microsoft.com/office/drawing/2014/main" val="134850204"/>
                    </a:ext>
                  </a:extLst>
                </a:gridCol>
                <a:gridCol w="1042906">
                  <a:extLst>
                    <a:ext uri="{9D8B030D-6E8A-4147-A177-3AD203B41FA5}">
                      <a16:colId xmlns:a16="http://schemas.microsoft.com/office/drawing/2014/main" val="3960350263"/>
                    </a:ext>
                  </a:extLst>
                </a:gridCol>
                <a:gridCol w="757094">
                  <a:extLst>
                    <a:ext uri="{9D8B030D-6E8A-4147-A177-3AD203B41FA5}">
                      <a16:colId xmlns:a16="http://schemas.microsoft.com/office/drawing/2014/main" val="1804335709"/>
                    </a:ext>
                  </a:extLst>
                </a:gridCol>
              </a:tblGrid>
              <a:tr h="662400">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KUNTA</a:t>
                      </a:r>
                    </a:p>
                  </a:txBody>
                  <a:tcPr marL="6350" marR="6350" marT="6350" marB="0" anchor="ctr">
                    <a:lnL>
                      <a:noFill/>
                    </a:lnL>
                    <a:lnR>
                      <a:noFill/>
                    </a:lnR>
                    <a:lnT>
                      <a:noFill/>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339877921"/>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30A0"/>
                    </a:solidFill>
                  </a:tcPr>
                </a:tc>
                <a:tc>
                  <a:txBody>
                    <a:bodyPr/>
                    <a:lstStyle/>
                    <a:p>
                      <a:pPr algn="ctr" fontAlgn="b"/>
                      <a:r>
                        <a:rPr lang="fi-FI" sz="1100" b="1" i="0" u="none" strike="noStrike">
                          <a:solidFill>
                            <a:schemeClr val="bg1"/>
                          </a:solidFill>
                          <a:effectLst/>
                          <a:latin typeface="+mn-lt"/>
                        </a:rPr>
                        <a:t>Myrskylä</a:t>
                      </a:r>
                    </a:p>
                  </a:txBody>
                  <a:tcPr marL="7620" marR="7620" marT="762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30A0"/>
                    </a:solidFill>
                  </a:tcPr>
                </a:tc>
                <a:tc>
                  <a:txBody>
                    <a:bodyPr/>
                    <a:lstStyle/>
                    <a:p>
                      <a:pPr algn="ctr" fontAlgn="ctr"/>
                      <a:r>
                        <a:rPr lang="fi-FI" sz="1100" b="1" i="0" u="none" strike="noStrike">
                          <a:solidFill>
                            <a:schemeClr val="bg1"/>
                          </a:solidFill>
                          <a:effectLst/>
                          <a:latin typeface="+mn-lt"/>
                        </a:rPr>
                        <a:t>-13,7</a:t>
                      </a:r>
                    </a:p>
                  </a:txBody>
                  <a:tcPr marL="7620" marR="7620" marT="762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64224437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p>
                      <a:pPr algn="ctr" fontAlgn="b"/>
                      <a:r>
                        <a:rPr lang="fi-FI" sz="1100" b="1" i="0" u="none" strike="noStrike">
                          <a:solidFill>
                            <a:schemeClr val="bg1"/>
                          </a:solidFill>
                          <a:effectLst/>
                          <a:latin typeface="+mn-lt"/>
                        </a:rPr>
                        <a:t>Virolahti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p>
                      <a:pPr algn="ctr" fontAlgn="ctr"/>
                      <a:r>
                        <a:rPr lang="fi-FI" sz="1100" b="1" i="0" u="none" strike="noStrike">
                          <a:solidFill>
                            <a:schemeClr val="bg1"/>
                          </a:solidFill>
                          <a:effectLst/>
                          <a:latin typeface="+mn-lt"/>
                        </a:rPr>
                        <a:t>-12,4</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140742987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p>
                      <a:pPr algn="ctr" fontAlgn="b"/>
                      <a:r>
                        <a:rPr lang="fi-FI" sz="1100" b="1" i="0" u="none" strike="noStrike">
                          <a:solidFill>
                            <a:schemeClr val="bg1"/>
                          </a:solidFill>
                          <a:effectLst/>
                          <a:latin typeface="+mn-lt"/>
                        </a:rPr>
                        <a:t>Kärsämäki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p>
                      <a:pPr algn="ctr" fontAlgn="ctr"/>
                      <a:r>
                        <a:rPr lang="fi-FI" sz="1100" b="1" i="0" u="none" strike="noStrike">
                          <a:solidFill>
                            <a:schemeClr val="bg1"/>
                          </a:solidFill>
                          <a:effectLst/>
                          <a:latin typeface="+mn-lt"/>
                        </a:rPr>
                        <a:t>-10,7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668374641"/>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p>
                      <a:pPr algn="ctr" fontAlgn="b"/>
                      <a:r>
                        <a:rPr lang="fi-FI" sz="1100" b="1" i="0" u="none" strike="noStrike">
                          <a:solidFill>
                            <a:schemeClr val="bg1"/>
                          </a:solidFill>
                          <a:effectLst/>
                          <a:latin typeface="+mn-lt"/>
                        </a:rPr>
                        <a:t>Askola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p>
                      <a:pPr algn="ctr" fontAlgn="ctr"/>
                      <a:r>
                        <a:rPr lang="fi-FI" sz="1100" b="1" i="0" u="none" strike="noStrike">
                          <a:solidFill>
                            <a:schemeClr val="bg1"/>
                          </a:solidFill>
                          <a:effectLst/>
                          <a:latin typeface="+mn-lt"/>
                        </a:rPr>
                        <a:t>-10,6</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3537825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p>
                      <a:pPr algn="ctr" fontAlgn="b"/>
                      <a:r>
                        <a:rPr lang="fi-FI" sz="1100" b="1" i="0" u="none" strike="noStrike">
                          <a:solidFill>
                            <a:schemeClr val="bg1"/>
                          </a:solidFill>
                          <a:effectLst/>
                          <a:latin typeface="+mn-lt"/>
                        </a:rPr>
                        <a:t>Vehmaa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p>
                      <a:pPr algn="ctr" fontAlgn="ctr"/>
                      <a:r>
                        <a:rPr lang="fi-FI" sz="1100" b="1" i="0" u="none" strike="noStrike">
                          <a:solidFill>
                            <a:schemeClr val="bg1"/>
                          </a:solidFill>
                          <a:effectLst/>
                          <a:latin typeface="+mn-lt"/>
                        </a:rPr>
                        <a:t>-10,5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166563545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p>
                      <a:pPr algn="ctr" fontAlgn="b"/>
                      <a:r>
                        <a:rPr lang="fi-FI" sz="1100" b="1" i="0" u="none" strike="noStrike">
                          <a:solidFill>
                            <a:schemeClr val="bg1"/>
                          </a:solidFill>
                          <a:effectLst/>
                          <a:latin typeface="+mn-lt"/>
                        </a:rPr>
                        <a:t>Kaskinen</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p>
                      <a:pPr algn="ctr" fontAlgn="ctr"/>
                      <a:r>
                        <a:rPr lang="fi-FI" sz="1100" b="1" i="0" u="none" strike="noStrike">
                          <a:solidFill>
                            <a:schemeClr val="bg1"/>
                          </a:solidFill>
                          <a:effectLst/>
                          <a:latin typeface="+mn-lt"/>
                        </a:rPr>
                        <a:t>-9,9</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62404950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p>
                      <a:pPr algn="ctr" fontAlgn="b"/>
                      <a:r>
                        <a:rPr lang="fi-FI" sz="1100" b="1" i="0" u="none" strike="noStrike">
                          <a:solidFill>
                            <a:schemeClr val="bg1"/>
                          </a:solidFill>
                          <a:effectLst/>
                          <a:latin typeface="+mn-lt"/>
                        </a:rPr>
                        <a:t>Laihia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p>
                      <a:pPr algn="ctr" fontAlgn="ctr"/>
                      <a:r>
                        <a:rPr lang="fi-FI" sz="1100" b="1" i="0" u="none" strike="noStrike">
                          <a:solidFill>
                            <a:schemeClr val="bg1"/>
                          </a:solidFill>
                          <a:effectLst/>
                          <a:latin typeface="+mn-lt"/>
                        </a:rPr>
                        <a:t>-9,7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749990837"/>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p>
                      <a:pPr algn="ctr" fontAlgn="b"/>
                      <a:r>
                        <a:rPr lang="fi-FI" sz="1100" b="1" i="0" u="none" strike="noStrike">
                          <a:solidFill>
                            <a:schemeClr val="bg1"/>
                          </a:solidFill>
                          <a:effectLst/>
                          <a:latin typeface="+mn-lt"/>
                        </a:rPr>
                        <a:t>Jokioinen</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p>
                      <a:pPr algn="ctr" fontAlgn="ctr"/>
                      <a:r>
                        <a:rPr lang="fi-FI" sz="1100" b="1" i="0" u="none" strike="noStrike">
                          <a:solidFill>
                            <a:schemeClr val="bg1"/>
                          </a:solidFill>
                          <a:effectLst/>
                          <a:latin typeface="+mn-lt"/>
                        </a:rPr>
                        <a:t>-8,6</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3055751229"/>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9.</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p>
                      <a:pPr algn="ctr" fontAlgn="b"/>
                      <a:r>
                        <a:rPr lang="fi-FI" sz="1100" b="1" i="0" u="none" strike="noStrike">
                          <a:solidFill>
                            <a:schemeClr val="bg1"/>
                          </a:solidFill>
                          <a:effectLst/>
                          <a:latin typeface="+mn-lt"/>
                        </a:rPr>
                        <a:t>Pyhäranta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p>
                      <a:pPr algn="ctr" fontAlgn="ctr"/>
                      <a:r>
                        <a:rPr lang="fi-FI" sz="1100" b="1" i="0" u="none" strike="noStrike">
                          <a:solidFill>
                            <a:schemeClr val="bg1"/>
                          </a:solidFill>
                          <a:effectLst/>
                          <a:latin typeface="+mn-lt"/>
                        </a:rPr>
                        <a:t>-7,5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39916984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10.</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p>
                      <a:pPr algn="ctr" fontAlgn="b"/>
                      <a:r>
                        <a:rPr lang="fi-FI" sz="1100" b="1" i="0" u="none" strike="noStrike">
                          <a:solidFill>
                            <a:schemeClr val="bg1"/>
                          </a:solidFill>
                          <a:effectLst/>
                          <a:latin typeface="+mn-lt"/>
                        </a:rPr>
                        <a:t>Ypäjä</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p>
                      <a:pPr algn="ctr" fontAlgn="ctr"/>
                      <a:r>
                        <a:rPr lang="fi-FI" sz="1100" b="1" i="0" u="none" strike="noStrike">
                          <a:solidFill>
                            <a:schemeClr val="bg1"/>
                          </a:solidFill>
                          <a:effectLst/>
                          <a:latin typeface="+mn-lt"/>
                        </a:rPr>
                        <a:t>-7,5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3992468329"/>
                  </a:ext>
                </a:extLst>
              </a:tr>
            </a:tbl>
          </a:graphicData>
        </a:graphic>
      </p:graphicFrame>
      <p:sp>
        <p:nvSpPr>
          <p:cNvPr id="10" name="Tekstiruutu 11">
            <a:extLst>
              <a:ext uri="{FF2B5EF4-FFF2-40B4-BE49-F238E27FC236}">
                <a16:creationId xmlns:a16="http://schemas.microsoft.com/office/drawing/2014/main" id="{259288A6-0F3E-8C82-21CB-2B435288C4E5}"/>
              </a:ext>
            </a:extLst>
          </p:cNvPr>
          <p:cNvSpPr txBox="1"/>
          <p:nvPr/>
        </p:nvSpPr>
        <p:spPr>
          <a:xfrm>
            <a:off x="9378391" y="1252250"/>
            <a:ext cx="2700000" cy="584775"/>
          </a:xfrm>
          <a:prstGeom prst="rect">
            <a:avLst/>
          </a:prstGeom>
          <a:solidFill>
            <a:srgbClr val="7030A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MAASEUTUKUNNAT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600" b="0" i="0" u="none" strike="noStrike" kern="0" cap="none" spc="0" normalizeH="0" baseline="0" noProof="0">
              <a:ln>
                <a:noFill/>
              </a:ln>
              <a:solidFill>
                <a:prstClr val="white"/>
              </a:solidFill>
              <a:effectLst/>
              <a:uLnTx/>
              <a:uFillTx/>
              <a:latin typeface="+mj-lt"/>
            </a:endParaRPr>
          </a:p>
        </p:txBody>
      </p:sp>
      <p:sp>
        <p:nvSpPr>
          <p:cNvPr id="11" name="Otsikko 1">
            <a:extLst>
              <a:ext uri="{FF2B5EF4-FFF2-40B4-BE49-F238E27FC236}">
                <a16:creationId xmlns:a16="http://schemas.microsoft.com/office/drawing/2014/main" id="{0062A4CB-890D-0CE4-D131-BF990F1F13F3}"/>
              </a:ext>
            </a:extLst>
          </p:cNvPr>
          <p:cNvSpPr txBox="1">
            <a:spLocks/>
          </p:cNvSpPr>
          <p:nvPr/>
        </p:nvSpPr>
        <p:spPr>
          <a:xfrm>
            <a:off x="357446" y="210118"/>
            <a:ext cx="11720945" cy="91525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z="3200"/>
              <a:t>TOP 10 HEIKENTYNEET KUNNAT ALUETYYPIN MUKAAN</a:t>
            </a:r>
          </a:p>
          <a:p>
            <a:pPr algn="ctr"/>
            <a:r>
              <a:rPr lang="fi-FI" sz="3200"/>
              <a:t>2020-2024</a:t>
            </a:r>
          </a:p>
        </p:txBody>
      </p:sp>
    </p:spTree>
    <p:extLst>
      <p:ext uri="{BB962C8B-B14F-4D97-AF65-F5344CB8AC3E}">
        <p14:creationId xmlns:p14="http://schemas.microsoft.com/office/powerpoint/2010/main" val="645941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64B2B-FD13-2DE6-70A8-A3E394271DC6}"/>
            </a:ext>
          </a:extLst>
        </p:cNvPr>
        <p:cNvGrpSpPr/>
        <p:nvPr/>
      </p:nvGrpSpPr>
      <p:grpSpPr>
        <a:xfrm>
          <a:off x="0" y="0"/>
          <a:ext cx="0" cy="0"/>
          <a:chOff x="0" y="0"/>
          <a:chExt cx="0" cy="0"/>
        </a:xfrm>
      </p:grpSpPr>
      <p:pic>
        <p:nvPicPr>
          <p:cNvPr id="4" name="Kuva 6">
            <a:extLst>
              <a:ext uri="{FF2B5EF4-FFF2-40B4-BE49-F238E27FC236}">
                <a16:creationId xmlns:a16="http://schemas.microsoft.com/office/drawing/2014/main" id="{E780720A-8835-9788-C412-A868D0384CF6}"/>
              </a:ext>
            </a:extLst>
          </p:cNvPr>
          <p:cNvPicPr>
            <a:picLocks noChangeAspect="1"/>
          </p:cNvPicPr>
          <p:nvPr/>
        </p:nvPicPr>
        <p:blipFill rotWithShape="1">
          <a:blip r:embed="rId2"/>
          <a:srcRect b="21071"/>
          <a:stretch/>
        </p:blipFill>
        <p:spPr>
          <a:xfrm>
            <a:off x="0" y="1594660"/>
            <a:ext cx="12192000" cy="5263340"/>
          </a:xfrm>
          <a:prstGeom prst="rect">
            <a:avLst/>
          </a:prstGeom>
        </p:spPr>
      </p:pic>
      <p:sp>
        <p:nvSpPr>
          <p:cNvPr id="5" name="Otsikko 3">
            <a:extLst>
              <a:ext uri="{FF2B5EF4-FFF2-40B4-BE49-F238E27FC236}">
                <a16:creationId xmlns:a16="http://schemas.microsoft.com/office/drawing/2014/main" id="{4B473ABB-A6A1-C31A-29F1-B32EF4B5AE8F}"/>
              </a:ext>
            </a:extLst>
          </p:cNvPr>
          <p:cNvSpPr txBox="1">
            <a:spLocks/>
          </p:cNvSpPr>
          <p:nvPr/>
        </p:nvSpPr>
        <p:spPr>
          <a:xfrm>
            <a:off x="1615635" y="414456"/>
            <a:ext cx="10020134" cy="199155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r"/>
            <a:r>
              <a:rPr lang="en-US" sz="3600" b="1"/>
              <a:t>ALUEIDEN VÄLISISSÄ EROISSA</a:t>
            </a:r>
            <a:br>
              <a:rPr lang="en-US" sz="3600" b="1"/>
            </a:br>
            <a:r>
              <a:rPr lang="en-US" sz="3600" b="1"/>
              <a:t>KAKSI PERUSLÄHTÖKOHTAA</a:t>
            </a:r>
          </a:p>
        </p:txBody>
      </p:sp>
      <p:sp>
        <p:nvSpPr>
          <p:cNvPr id="6" name="Tekstin paikkamerkki 4">
            <a:extLst>
              <a:ext uri="{FF2B5EF4-FFF2-40B4-BE49-F238E27FC236}">
                <a16:creationId xmlns:a16="http://schemas.microsoft.com/office/drawing/2014/main" id="{59E68034-12AD-3874-A525-44FDD595A6A1}"/>
              </a:ext>
            </a:extLst>
          </p:cNvPr>
          <p:cNvSpPr txBox="1">
            <a:spLocks/>
          </p:cNvSpPr>
          <p:nvPr/>
        </p:nvSpPr>
        <p:spPr>
          <a:xfrm>
            <a:off x="1220662" y="1797212"/>
            <a:ext cx="4280400" cy="5060668"/>
          </a:xfrm>
          <a:prstGeom prst="rect">
            <a:avLst/>
          </a:prstGeom>
          <a:gradFill>
            <a:gsLst>
              <a:gs pos="27000">
                <a:sysClr val="window" lastClr="FFFFFF"/>
              </a:gs>
              <a:gs pos="92000">
                <a:srgbClr val="4472C4">
                  <a:lumMod val="5000"/>
                  <a:lumOff val="95000"/>
                  <a:alpha val="32310"/>
                </a:srgbClr>
              </a:gs>
              <a:gs pos="0">
                <a:sysClr val="window" lastClr="FFFFFF">
                  <a:alpha val="70000"/>
                </a:sysClr>
              </a:gs>
            </a:gsLst>
            <a:lin ang="5400000" scaled="1"/>
          </a:gradFill>
        </p:spPr>
        <p:txBody>
          <a:bodyPr vert="horz" lIns="180000" tIns="180000" rIns="108000" bIns="18000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171450" marR="0" lvl="0" indent="0" algn="l" defTabSz="914400" rtl="0" eaLnBrk="1" fontAlgn="auto" latinLnBrk="0" hangingPunct="1">
              <a:lnSpc>
                <a:spcPct val="80000"/>
              </a:lnSpc>
              <a:spcBef>
                <a:spcPts val="1000"/>
              </a:spcBef>
              <a:spcAft>
                <a:spcPts val="0"/>
              </a:spcAft>
              <a:buClrTx/>
              <a:buSzPct val="170000"/>
              <a:buFont typeface="Arial" panose="020B0604020202020204" pitchFamily="34" charset="0"/>
              <a:buNone/>
              <a:tabLst/>
              <a:defRPr/>
            </a:pPr>
            <a:r>
              <a:rPr kumimoji="0" lang="en-US" sz="2800" b="1" i="0" u="none" strike="noStrike" kern="1200" cap="none" spc="0" normalizeH="0" baseline="0" noProof="0">
                <a:ln>
                  <a:noFill/>
                </a:ln>
                <a:solidFill>
                  <a:sysClr val="windowText" lastClr="000000"/>
                </a:solidFill>
                <a:effectLst/>
                <a:uLnTx/>
                <a:uFillTx/>
                <a:ea typeface="+mn-ea"/>
                <a:cs typeface="+mn-cs"/>
              </a:rPr>
              <a:t>1. EROT SUHTEELLISEN PYSYVIÄ</a:t>
            </a:r>
          </a:p>
          <a:p>
            <a:pPr marL="171450" marR="0" lvl="0" indent="0" algn="l" defTabSz="914400" rtl="0" eaLnBrk="1" fontAlgn="auto" latinLnBrk="0" hangingPunct="1">
              <a:lnSpc>
                <a:spcPct val="90000"/>
              </a:lnSpc>
              <a:spcBef>
                <a:spcPts val="1000"/>
              </a:spcBef>
              <a:spcAft>
                <a:spcPts val="0"/>
              </a:spcAft>
              <a:buClrTx/>
              <a:buSzPct val="170000"/>
              <a:buFont typeface="Arial" panose="020B0604020202020204" pitchFamily="34" charset="0"/>
              <a:buNone/>
              <a:tabLst/>
              <a:defRPr/>
            </a:pPr>
            <a:r>
              <a:rPr kumimoji="0" lang="fi-FI" sz="1800" b="0" i="0" u="none" strike="noStrike" kern="1200" cap="none" spc="0" normalizeH="0" baseline="0">
                <a:ln>
                  <a:noFill/>
                </a:ln>
                <a:solidFill>
                  <a:sysClr val="windowText" lastClr="000000"/>
                </a:solidFill>
                <a:effectLst/>
                <a:uLnTx/>
                <a:uFillTx/>
                <a:ea typeface="+mn-ea"/>
                <a:cs typeface="+mn-cs"/>
              </a:rPr>
              <a:t>Alueelliset erot ovat muodostuneet elinkeino- ja toimialarakenteen muutosten ja alueellisen työnjaon seurauksena vuosikymmenien kehityksen aikana.</a:t>
            </a:r>
          </a:p>
        </p:txBody>
      </p:sp>
      <p:sp>
        <p:nvSpPr>
          <p:cNvPr id="7" name="Tekstin paikkamerkki 4">
            <a:extLst>
              <a:ext uri="{FF2B5EF4-FFF2-40B4-BE49-F238E27FC236}">
                <a16:creationId xmlns:a16="http://schemas.microsoft.com/office/drawing/2014/main" id="{EDF23C9E-988B-6915-35B2-1FF0F27AC3AC}"/>
              </a:ext>
            </a:extLst>
          </p:cNvPr>
          <p:cNvSpPr txBox="1">
            <a:spLocks/>
          </p:cNvSpPr>
          <p:nvPr/>
        </p:nvSpPr>
        <p:spPr>
          <a:xfrm>
            <a:off x="5895433" y="1797212"/>
            <a:ext cx="5740335" cy="5060668"/>
          </a:xfrm>
          <a:prstGeom prst="rect">
            <a:avLst/>
          </a:prstGeom>
          <a:gradFill>
            <a:gsLst>
              <a:gs pos="47000">
                <a:sysClr val="window" lastClr="FFFFFF"/>
              </a:gs>
              <a:gs pos="100000">
                <a:srgbClr val="4472C4">
                  <a:lumMod val="5000"/>
                  <a:lumOff val="95000"/>
                  <a:alpha val="32310"/>
                </a:srgbClr>
              </a:gs>
              <a:gs pos="0">
                <a:sysClr val="window" lastClr="FFFFFF">
                  <a:alpha val="70000"/>
                </a:sysClr>
              </a:gs>
            </a:gsLst>
            <a:lin ang="5400000" scaled="1"/>
          </a:gradFill>
        </p:spPr>
        <p:txBody>
          <a:bodyPr vert="horz" lIns="180000" tIns="180000" rIns="108000" bIns="18000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171450" marR="0" lvl="0" indent="0" algn="l" defTabSz="914400" rtl="0" eaLnBrk="1" fontAlgn="auto" latinLnBrk="0" hangingPunct="1">
              <a:lnSpc>
                <a:spcPct val="80000"/>
              </a:lnSpc>
              <a:spcBef>
                <a:spcPts val="1000"/>
              </a:spcBef>
              <a:spcAft>
                <a:spcPts val="0"/>
              </a:spcAft>
              <a:buClrTx/>
              <a:buSzPct val="170000"/>
              <a:buFont typeface="Arial" panose="020B0604020202020204" pitchFamily="34" charset="0"/>
              <a:buNone/>
              <a:tabLst/>
              <a:defRPr/>
            </a:pPr>
            <a:r>
              <a:rPr kumimoji="0" lang="fi-FI" sz="2800" b="1" i="0" u="none" strike="noStrike" kern="1200" cap="none" spc="0" normalizeH="0" baseline="0">
                <a:ln>
                  <a:noFill/>
                </a:ln>
                <a:solidFill>
                  <a:prstClr val="black"/>
                </a:solidFill>
                <a:effectLst/>
                <a:uLnTx/>
                <a:uFillTx/>
                <a:ea typeface="+mn-ea"/>
                <a:cs typeface="+mn-cs"/>
              </a:rPr>
              <a:t>2. KEHITYKSELLÄ ON VAHVA POLKURIIPPUVUUS</a:t>
            </a:r>
          </a:p>
          <a:p>
            <a:pPr marL="171450" marR="0" lvl="0" indent="0" algn="l" defTabSz="914400" rtl="0" eaLnBrk="1" fontAlgn="auto" latinLnBrk="0" hangingPunct="1">
              <a:lnSpc>
                <a:spcPct val="90000"/>
              </a:lnSpc>
              <a:spcBef>
                <a:spcPts val="1000"/>
              </a:spcBef>
              <a:spcAft>
                <a:spcPts val="0"/>
              </a:spcAft>
              <a:buClrTx/>
              <a:buSzPct val="170000"/>
              <a:buFont typeface="Arial" panose="020B0604020202020204" pitchFamily="34" charset="0"/>
              <a:buNone/>
              <a:tabLst/>
              <a:defRPr/>
            </a:pPr>
            <a:r>
              <a:rPr kumimoji="0" lang="fi-FI" sz="1800" b="0" i="0" u="none" strike="noStrike" kern="1200" cap="none" spc="0" normalizeH="0" baseline="0">
                <a:ln>
                  <a:noFill/>
                </a:ln>
                <a:solidFill>
                  <a:prstClr val="black"/>
                </a:solidFill>
                <a:effectLst/>
                <a:uLnTx/>
                <a:uFillTx/>
                <a:ea typeface="+mn-ea"/>
                <a:cs typeface="+mn-cs"/>
              </a:rPr>
              <a:t>Aluekehitys on luonteeltaan keskittävää ja lukkiutuvaa, jossa kehitys kerran liikkeelle lähtiessään joko vahvistaa tai heikentää itse itseään sekä luo polkuriippuvuutta. Aiemmin tapahtunut kehitys heijastuu nykyiseen ja tulevaan kehitykseen joko lisäämällä myönteisiä tai kielteisiä kehä- ja kerrannaisvaikutuksia.</a:t>
            </a:r>
          </a:p>
          <a:p>
            <a:pPr marL="171450" marR="0" lvl="0" indent="0" algn="l" defTabSz="914400" rtl="0" eaLnBrk="1" fontAlgn="auto" latinLnBrk="0" hangingPunct="1">
              <a:lnSpc>
                <a:spcPct val="90000"/>
              </a:lnSpc>
              <a:spcBef>
                <a:spcPts val="1000"/>
              </a:spcBef>
              <a:spcAft>
                <a:spcPts val="0"/>
              </a:spcAft>
              <a:buClrTx/>
              <a:buSzPct val="170000"/>
              <a:buFont typeface="Arial" panose="020B0604020202020204" pitchFamily="34" charset="0"/>
              <a:buNone/>
              <a:tabLst/>
              <a:defRPr/>
            </a:pPr>
            <a:r>
              <a:rPr kumimoji="0" lang="fi-FI" sz="1800" b="0" i="0" u="none" strike="noStrike" kern="1200" cap="none" spc="0" normalizeH="0" baseline="0">
                <a:ln>
                  <a:noFill/>
                </a:ln>
                <a:solidFill>
                  <a:prstClr val="black"/>
                </a:solidFill>
                <a:effectLst/>
                <a:uLnTx/>
                <a:uFillTx/>
                <a:ea typeface="+mn-ea"/>
                <a:cs typeface="+mn-cs"/>
              </a:rPr>
              <a:t>Polkuriippuvuus voi myös taittua ja kääntyä toimintaympäristön muuttumisen, alueellisten toimijoiden ja verkostojen vaikutuksesta.</a:t>
            </a:r>
          </a:p>
          <a:p>
            <a:pPr marL="514350" marR="0" lvl="0" indent="-342900" algn="l" defTabSz="914400" rtl="0" eaLnBrk="1" fontAlgn="auto" latinLnBrk="0" hangingPunct="1">
              <a:lnSpc>
                <a:spcPct val="90000"/>
              </a:lnSpc>
              <a:spcBef>
                <a:spcPts val="1000"/>
              </a:spcBef>
              <a:spcAft>
                <a:spcPts val="0"/>
              </a:spcAft>
              <a:buClrTx/>
              <a:buSzPct val="170000"/>
              <a:buFont typeface="+mj-lt"/>
              <a:buAutoNum type="arabicPeriod"/>
              <a:tabLst/>
              <a:defRPr/>
            </a:pPr>
            <a:endParaRPr kumimoji="0" lang="fi-FI" sz="1700" b="0" i="0" u="none" strike="noStrike" kern="1200" cap="none" spc="0" normalizeH="0" baseline="0">
              <a:ln>
                <a:noFill/>
              </a:ln>
              <a:solidFill>
                <a:prstClr val="black"/>
              </a:solidFill>
              <a:effectLst/>
              <a:uLnTx/>
              <a:uFillTx/>
              <a:ea typeface="+mn-ea"/>
              <a:cs typeface="+mn-cs"/>
            </a:endParaRPr>
          </a:p>
        </p:txBody>
      </p:sp>
    </p:spTree>
    <p:extLst>
      <p:ext uri="{BB962C8B-B14F-4D97-AF65-F5344CB8AC3E}">
        <p14:creationId xmlns:p14="http://schemas.microsoft.com/office/powerpoint/2010/main" val="3492639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1F0A7-DED6-F449-295F-B4987BBCA92C}"/>
            </a:ext>
          </a:extLst>
        </p:cNvPr>
        <p:cNvGrpSpPr/>
        <p:nvPr/>
      </p:nvGrpSpPr>
      <p:grpSpPr>
        <a:xfrm>
          <a:off x="0" y="0"/>
          <a:ext cx="0" cy="0"/>
          <a:chOff x="0" y="0"/>
          <a:chExt cx="0" cy="0"/>
        </a:xfrm>
      </p:grpSpPr>
      <p:graphicFrame>
        <p:nvGraphicFramePr>
          <p:cNvPr id="3" name="Taulukko 7">
            <a:extLst>
              <a:ext uri="{FF2B5EF4-FFF2-40B4-BE49-F238E27FC236}">
                <a16:creationId xmlns:a16="http://schemas.microsoft.com/office/drawing/2014/main" id="{37609B20-7983-FFBF-B1EC-F87599231640}"/>
              </a:ext>
            </a:extLst>
          </p:cNvPr>
          <p:cNvGraphicFramePr>
            <a:graphicFrameLocks/>
          </p:cNvGraphicFramePr>
          <p:nvPr>
            <p:extLst>
              <p:ext uri="{D42A27DB-BD31-4B8C-83A1-F6EECF244321}">
                <p14:modId xmlns:p14="http://schemas.microsoft.com/office/powerpoint/2010/main" val="3732731832"/>
              </p:ext>
            </p:extLst>
          </p:nvPr>
        </p:nvGraphicFramePr>
        <p:xfrm>
          <a:off x="150821" y="1963905"/>
          <a:ext cx="2700000" cy="4478400"/>
        </p:xfrm>
        <a:graphic>
          <a:graphicData uri="http://schemas.openxmlformats.org/drawingml/2006/table">
            <a:tbl>
              <a:tblPr firstRow="1" bandRow="1"/>
              <a:tblGrid>
                <a:gridCol w="900000">
                  <a:extLst>
                    <a:ext uri="{9D8B030D-6E8A-4147-A177-3AD203B41FA5}">
                      <a16:colId xmlns:a16="http://schemas.microsoft.com/office/drawing/2014/main" val="2752779716"/>
                    </a:ext>
                  </a:extLst>
                </a:gridCol>
                <a:gridCol w="953077">
                  <a:extLst>
                    <a:ext uri="{9D8B030D-6E8A-4147-A177-3AD203B41FA5}">
                      <a16:colId xmlns:a16="http://schemas.microsoft.com/office/drawing/2014/main" val="3951659486"/>
                    </a:ext>
                  </a:extLst>
                </a:gridCol>
                <a:gridCol w="846923">
                  <a:extLst>
                    <a:ext uri="{9D8B030D-6E8A-4147-A177-3AD203B41FA5}">
                      <a16:colId xmlns:a16="http://schemas.microsoft.com/office/drawing/2014/main" val="334627737"/>
                    </a:ext>
                  </a:extLst>
                </a:gridCol>
              </a:tblGrid>
              <a:tr h="662400">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KUNTA</a:t>
                      </a:r>
                    </a:p>
                  </a:txBody>
                  <a:tcPr marL="6350" marR="6350" marT="6350" marB="0" anchor="ctr">
                    <a:lnL>
                      <a:noFill/>
                    </a:lnL>
                    <a:lnR>
                      <a:noFill/>
                    </a:lnR>
                    <a:lnT>
                      <a:noFill/>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19087909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b"/>
                      <a:r>
                        <a:rPr lang="fi-FI" sz="1100" b="1" i="0" u="none" strike="noStrike">
                          <a:solidFill>
                            <a:schemeClr val="bg1"/>
                          </a:solidFill>
                          <a:effectLst/>
                          <a:latin typeface="+mn-lt"/>
                        </a:rPr>
                        <a:t>Kaskinen</a:t>
                      </a:r>
                    </a:p>
                  </a:txBody>
                  <a:tcPr marL="7620" marR="7620" marT="762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ctr"/>
                      <a:r>
                        <a:rPr lang="fi-FI" sz="1100" b="1" i="0" u="none" strike="noStrike">
                          <a:solidFill>
                            <a:schemeClr val="bg1"/>
                          </a:solidFill>
                          <a:effectLst/>
                          <a:latin typeface="+mn-lt"/>
                        </a:rPr>
                        <a:t>-9,9</a:t>
                      </a:r>
                    </a:p>
                  </a:txBody>
                  <a:tcPr marL="7620" marR="7620" marT="762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209017755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b"/>
                      <a:r>
                        <a:rPr lang="fi-FI" sz="1100" b="1" i="0" u="none" strike="noStrike">
                          <a:solidFill>
                            <a:schemeClr val="bg1"/>
                          </a:solidFill>
                          <a:effectLst/>
                          <a:latin typeface="+mn-lt"/>
                        </a:rPr>
                        <a:t>Laihia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ctr"/>
                      <a:r>
                        <a:rPr lang="fi-FI" sz="1100" b="1" i="0" u="none" strike="noStrike">
                          <a:solidFill>
                            <a:schemeClr val="bg1"/>
                          </a:solidFill>
                          <a:effectLst/>
                          <a:latin typeface="+mn-lt"/>
                        </a:rPr>
                        <a:t>-9,7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963503853"/>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b"/>
                      <a:r>
                        <a:rPr lang="fi-FI" sz="1100" b="1" i="0" u="none" strike="noStrike">
                          <a:solidFill>
                            <a:schemeClr val="bg1"/>
                          </a:solidFill>
                          <a:effectLst/>
                          <a:latin typeface="+mn-lt"/>
                        </a:rPr>
                        <a:t>Lappajärvi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ctr"/>
                      <a:r>
                        <a:rPr lang="fi-FI" sz="1100" b="1" i="0" u="none" strike="noStrike">
                          <a:solidFill>
                            <a:schemeClr val="bg1"/>
                          </a:solidFill>
                          <a:effectLst/>
                          <a:latin typeface="+mn-lt"/>
                        </a:rPr>
                        <a:t>-6,2</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63646606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b"/>
                      <a:r>
                        <a:rPr lang="fi-FI" sz="1100" b="1" i="0" u="none" strike="noStrike">
                          <a:solidFill>
                            <a:schemeClr val="bg1"/>
                          </a:solidFill>
                          <a:effectLst/>
                          <a:latin typeface="+mn-lt"/>
                        </a:rPr>
                        <a:t>Ähtäri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ctr"/>
                      <a:r>
                        <a:rPr lang="fi-FI" sz="1100" b="1" i="0" u="none" strike="noStrike">
                          <a:solidFill>
                            <a:schemeClr val="bg1"/>
                          </a:solidFill>
                          <a:effectLst/>
                          <a:latin typeface="+mn-lt"/>
                        </a:rPr>
                        <a:t>-6,1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636873917"/>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b"/>
                      <a:r>
                        <a:rPr lang="fi-FI" sz="1100" b="1" i="0" u="none" strike="noStrike">
                          <a:solidFill>
                            <a:schemeClr val="bg1"/>
                          </a:solidFill>
                          <a:effectLst/>
                          <a:latin typeface="+mn-lt"/>
                        </a:rPr>
                        <a:t>Kuhmoinen</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ctr"/>
                      <a:r>
                        <a:rPr lang="fi-FI" sz="1100" b="1" i="0" u="none" strike="noStrike">
                          <a:solidFill>
                            <a:schemeClr val="bg1"/>
                          </a:solidFill>
                          <a:effectLst/>
                          <a:latin typeface="+mn-lt"/>
                        </a:rPr>
                        <a:t>-6,1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396414003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b"/>
                      <a:r>
                        <a:rPr lang="fi-FI" sz="1100" b="1" i="0" u="none" strike="noStrike">
                          <a:solidFill>
                            <a:schemeClr val="bg1"/>
                          </a:solidFill>
                          <a:effectLst/>
                          <a:latin typeface="+mn-lt"/>
                        </a:rPr>
                        <a:t>Eurajoki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ctr"/>
                      <a:r>
                        <a:rPr lang="fi-FI" sz="1100" b="1" i="0" u="none" strike="noStrike">
                          <a:solidFill>
                            <a:schemeClr val="bg1"/>
                          </a:solidFill>
                          <a:effectLst/>
                          <a:latin typeface="+mn-lt"/>
                        </a:rPr>
                        <a:t>-6,1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28159116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b"/>
                      <a:r>
                        <a:rPr lang="fi-FI" sz="1100" b="1" i="0" u="none" strike="noStrike">
                          <a:solidFill>
                            <a:schemeClr val="bg1"/>
                          </a:solidFill>
                          <a:effectLst/>
                          <a:latin typeface="+mn-lt"/>
                        </a:rPr>
                        <a:t>Nakkila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ctr"/>
                      <a:r>
                        <a:rPr lang="fi-FI" sz="1100" b="1" i="0" u="none" strike="noStrike">
                          <a:solidFill>
                            <a:schemeClr val="bg1"/>
                          </a:solidFill>
                          <a:effectLst/>
                          <a:latin typeface="+mn-lt"/>
                        </a:rPr>
                        <a:t>-5,5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3652420916"/>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b"/>
                      <a:r>
                        <a:rPr lang="fi-FI" sz="1100" b="1" i="0" u="none" strike="noStrike">
                          <a:solidFill>
                            <a:schemeClr val="bg1"/>
                          </a:solidFill>
                          <a:effectLst/>
                          <a:latin typeface="+mn-lt"/>
                        </a:rPr>
                        <a:t>Ilmajoki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ctr"/>
                      <a:r>
                        <a:rPr lang="fi-FI" sz="1100" b="1" i="0" u="none" strike="noStrike">
                          <a:solidFill>
                            <a:schemeClr val="bg1"/>
                          </a:solidFill>
                          <a:effectLst/>
                          <a:latin typeface="+mn-lt"/>
                        </a:rPr>
                        <a:t>-5,0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15324188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9.</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b"/>
                      <a:r>
                        <a:rPr lang="fi-FI" sz="1100" b="1" i="0" u="none" strike="noStrike">
                          <a:solidFill>
                            <a:schemeClr val="bg1"/>
                          </a:solidFill>
                          <a:effectLst/>
                          <a:latin typeface="+mn-lt"/>
                        </a:rPr>
                        <a:t>Ylöjärvi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tc>
                  <a:txBody>
                    <a:bodyPr/>
                    <a:lstStyle/>
                    <a:p>
                      <a:pPr algn="ctr" fontAlgn="ctr"/>
                      <a:r>
                        <a:rPr lang="fi-FI" sz="1100" b="1" i="0" u="none" strike="noStrike">
                          <a:solidFill>
                            <a:schemeClr val="bg1"/>
                          </a:solidFill>
                          <a:effectLst/>
                          <a:latin typeface="+mn-lt"/>
                        </a:rPr>
                        <a:t>-4,7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hade val="60000"/>
                      </a:srgbClr>
                    </a:solidFill>
                  </a:tcPr>
                </a:tc>
                <a:extLst>
                  <a:ext uri="{0D108BD9-81ED-4DB2-BD59-A6C34878D82A}">
                    <a16:rowId xmlns:a16="http://schemas.microsoft.com/office/drawing/2014/main" val="22302849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10.</a:t>
                      </a:r>
                      <a:endParaRPr lang="fi-FI" sz="1100" b="1" i="0" u="none" strike="noStrike">
                        <a:solidFill>
                          <a:schemeClr val="bg1"/>
                        </a:solidFill>
                        <a:effectLst/>
                        <a:latin typeface="+mn-lt"/>
                      </a:endParaRPr>
                    </a:p>
                  </a:txBody>
                  <a:tcPr marL="0" marR="6350" marT="635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b"/>
                      <a:r>
                        <a:rPr lang="fi-FI" sz="1100" b="1" i="0" u="none" strike="noStrike">
                          <a:solidFill>
                            <a:schemeClr val="bg1"/>
                          </a:solidFill>
                          <a:effectLst/>
                          <a:latin typeface="+mn-lt"/>
                        </a:rPr>
                        <a:t>Ulvila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tc>
                  <a:txBody>
                    <a:bodyPr/>
                    <a:lstStyle/>
                    <a:p>
                      <a:pPr algn="ctr" fontAlgn="ctr"/>
                      <a:r>
                        <a:rPr lang="fi-FI" sz="1100" b="1" i="0" u="none" strike="noStrike">
                          <a:solidFill>
                            <a:schemeClr val="bg1"/>
                          </a:solidFill>
                          <a:effectLst/>
                          <a:latin typeface="+mn-lt"/>
                        </a:rPr>
                        <a:t>-4,5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401647675"/>
                  </a:ext>
                </a:extLst>
              </a:tr>
            </a:tbl>
          </a:graphicData>
        </a:graphic>
      </p:graphicFrame>
      <p:sp>
        <p:nvSpPr>
          <p:cNvPr id="4" name="Tekstiruutu 8">
            <a:extLst>
              <a:ext uri="{FF2B5EF4-FFF2-40B4-BE49-F238E27FC236}">
                <a16:creationId xmlns:a16="http://schemas.microsoft.com/office/drawing/2014/main" id="{AF240D7C-3BD8-5CBF-EC7E-9D9E48EBB483}"/>
              </a:ext>
            </a:extLst>
          </p:cNvPr>
          <p:cNvSpPr txBox="1"/>
          <p:nvPr/>
        </p:nvSpPr>
        <p:spPr>
          <a:xfrm>
            <a:off x="150821" y="1252251"/>
            <a:ext cx="2700000" cy="584775"/>
          </a:xfrm>
          <a:prstGeom prst="rect">
            <a:avLst/>
          </a:prstGeom>
          <a:solidFill>
            <a:srgbClr val="4472C4"/>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LÄNSI-SUOMI</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600" b="0" i="0" u="none" strike="noStrike" kern="0" cap="none" spc="0" normalizeH="0" baseline="0" noProof="0">
              <a:ln>
                <a:noFill/>
              </a:ln>
              <a:solidFill>
                <a:prstClr val="white"/>
              </a:solidFill>
              <a:effectLst/>
              <a:uLnTx/>
              <a:uFillTx/>
              <a:latin typeface="+mj-lt"/>
            </a:endParaRPr>
          </a:p>
        </p:txBody>
      </p:sp>
      <p:graphicFrame>
        <p:nvGraphicFramePr>
          <p:cNvPr id="5" name="Taulukko 10">
            <a:extLst>
              <a:ext uri="{FF2B5EF4-FFF2-40B4-BE49-F238E27FC236}">
                <a16:creationId xmlns:a16="http://schemas.microsoft.com/office/drawing/2014/main" id="{0FBF16D9-CBF9-D1F5-26E6-943C28996787}"/>
              </a:ext>
            </a:extLst>
          </p:cNvPr>
          <p:cNvGraphicFramePr>
            <a:graphicFrameLocks noGrp="1"/>
          </p:cNvGraphicFramePr>
          <p:nvPr>
            <p:extLst>
              <p:ext uri="{D42A27DB-BD31-4B8C-83A1-F6EECF244321}">
                <p14:modId xmlns:p14="http://schemas.microsoft.com/office/powerpoint/2010/main" val="4142333507"/>
              </p:ext>
            </p:extLst>
          </p:nvPr>
        </p:nvGraphicFramePr>
        <p:xfrm>
          <a:off x="3171115" y="1941309"/>
          <a:ext cx="2700000" cy="4466381"/>
        </p:xfrm>
        <a:graphic>
          <a:graphicData uri="http://schemas.openxmlformats.org/drawingml/2006/table">
            <a:tbl>
              <a:tblPr firstRow="1" bandRow="1"/>
              <a:tblGrid>
                <a:gridCol w="900000">
                  <a:extLst>
                    <a:ext uri="{9D8B030D-6E8A-4147-A177-3AD203B41FA5}">
                      <a16:colId xmlns:a16="http://schemas.microsoft.com/office/drawing/2014/main" val="1646175696"/>
                    </a:ext>
                  </a:extLst>
                </a:gridCol>
                <a:gridCol w="900000">
                  <a:extLst>
                    <a:ext uri="{9D8B030D-6E8A-4147-A177-3AD203B41FA5}">
                      <a16:colId xmlns:a16="http://schemas.microsoft.com/office/drawing/2014/main" val="1192660226"/>
                    </a:ext>
                  </a:extLst>
                </a:gridCol>
                <a:gridCol w="900000">
                  <a:extLst>
                    <a:ext uri="{9D8B030D-6E8A-4147-A177-3AD203B41FA5}">
                      <a16:colId xmlns:a16="http://schemas.microsoft.com/office/drawing/2014/main" val="3866960252"/>
                    </a:ext>
                  </a:extLst>
                </a:gridCol>
              </a:tblGrid>
              <a:tr h="662311">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 KUNTA</a:t>
                      </a:r>
                    </a:p>
                  </a:txBody>
                  <a:tcPr marL="6350" marR="6350" marT="6350" marB="0" anchor="ctr">
                    <a:lnL>
                      <a:noFill/>
                    </a:lnL>
                    <a:lnR>
                      <a:noFill/>
                    </a:lnR>
                    <a:lnT>
                      <a:noFill/>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2791692721"/>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b"/>
                      <a:r>
                        <a:rPr lang="fi-FI" sz="1100" b="1" i="0" u="none" strike="noStrike">
                          <a:solidFill>
                            <a:schemeClr val="bg1"/>
                          </a:solidFill>
                          <a:effectLst/>
                          <a:latin typeface="+mn-lt"/>
                        </a:rPr>
                        <a:t>Myrskylä</a:t>
                      </a:r>
                    </a:p>
                  </a:txBody>
                  <a:tcPr marL="7620" marR="7620" marT="762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ctr"/>
                      <a:r>
                        <a:rPr lang="fi-FI" sz="1100" b="1" i="0" u="none" strike="noStrike">
                          <a:solidFill>
                            <a:schemeClr val="bg1"/>
                          </a:solidFill>
                          <a:effectLst/>
                          <a:latin typeface="+mn-lt"/>
                        </a:rPr>
                        <a:t>-13,7</a:t>
                      </a:r>
                    </a:p>
                  </a:txBody>
                  <a:tcPr marL="7620" marR="7620" marT="762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064367403"/>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b"/>
                      <a:r>
                        <a:rPr lang="fi-FI" sz="1100" b="1" i="0" u="none" strike="noStrike">
                          <a:solidFill>
                            <a:schemeClr val="bg1"/>
                          </a:solidFill>
                          <a:effectLst/>
                          <a:latin typeface="+mn-lt"/>
                        </a:rPr>
                        <a:t>Askola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ctr"/>
                      <a:r>
                        <a:rPr lang="fi-FI" sz="1100" b="1" i="0" u="none" strike="noStrike">
                          <a:solidFill>
                            <a:schemeClr val="bg1"/>
                          </a:solidFill>
                          <a:effectLst/>
                          <a:latin typeface="+mn-lt"/>
                        </a:rPr>
                        <a:t>-10,6</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464272778"/>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b"/>
                      <a:r>
                        <a:rPr lang="fi-FI" sz="1100" b="1" i="0" u="none" strike="noStrike">
                          <a:solidFill>
                            <a:schemeClr val="bg1"/>
                          </a:solidFill>
                          <a:effectLst/>
                          <a:latin typeface="+mn-lt"/>
                        </a:rPr>
                        <a:t>Kerava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ctr"/>
                      <a:r>
                        <a:rPr lang="fi-FI" sz="1100" b="1" i="0" u="none" strike="noStrike">
                          <a:solidFill>
                            <a:schemeClr val="bg1"/>
                          </a:solidFill>
                          <a:effectLst/>
                          <a:latin typeface="+mn-lt"/>
                        </a:rPr>
                        <a:t>-6,8</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422573556"/>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b"/>
                      <a:r>
                        <a:rPr lang="fi-FI" sz="1100" b="1" i="0" u="none" strike="noStrike">
                          <a:solidFill>
                            <a:schemeClr val="bg1"/>
                          </a:solidFill>
                          <a:effectLst/>
                          <a:latin typeface="+mn-lt"/>
                        </a:rPr>
                        <a:t>Lapinjärvi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ctr"/>
                      <a:r>
                        <a:rPr lang="fi-FI" sz="1100" b="1" i="0" u="none" strike="noStrike">
                          <a:solidFill>
                            <a:schemeClr val="bg1"/>
                          </a:solidFill>
                          <a:effectLst/>
                          <a:latin typeface="+mn-lt"/>
                        </a:rPr>
                        <a:t>-6,3</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2667541321"/>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b"/>
                      <a:r>
                        <a:rPr lang="fi-FI" sz="1100" b="1" i="0" u="none" strike="noStrike">
                          <a:solidFill>
                            <a:schemeClr val="bg1"/>
                          </a:solidFill>
                          <a:effectLst/>
                          <a:latin typeface="+mn-lt"/>
                        </a:rPr>
                        <a:t>Vantaa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ctr"/>
                      <a:r>
                        <a:rPr lang="fi-FI" sz="1100" b="1" i="0" u="none" strike="noStrike">
                          <a:solidFill>
                            <a:schemeClr val="bg1"/>
                          </a:solidFill>
                          <a:effectLst/>
                          <a:latin typeface="+mn-lt"/>
                        </a:rPr>
                        <a:t>-6,0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784006619"/>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b"/>
                      <a:r>
                        <a:rPr lang="fi-FI" sz="1100" b="1" i="0" u="none" strike="noStrike">
                          <a:solidFill>
                            <a:schemeClr val="bg1"/>
                          </a:solidFill>
                          <a:effectLst/>
                          <a:latin typeface="+mn-lt"/>
                        </a:rPr>
                        <a:t>Vihti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ctr"/>
                      <a:r>
                        <a:rPr lang="fi-FI" sz="1100" b="1" i="0" u="none" strike="noStrike">
                          <a:solidFill>
                            <a:schemeClr val="bg1"/>
                          </a:solidFill>
                          <a:effectLst/>
                          <a:latin typeface="+mn-lt"/>
                        </a:rPr>
                        <a:t>-5,9</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981380025"/>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b"/>
                      <a:r>
                        <a:rPr lang="fi-FI" sz="1100" b="1" i="0" u="none" strike="noStrike">
                          <a:solidFill>
                            <a:schemeClr val="bg1"/>
                          </a:solidFill>
                          <a:effectLst/>
                          <a:latin typeface="+mn-lt"/>
                        </a:rPr>
                        <a:t>Helsinki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ctr"/>
                      <a:r>
                        <a:rPr lang="fi-FI" sz="1100" b="1" i="0" u="none" strike="noStrike">
                          <a:solidFill>
                            <a:schemeClr val="bg1"/>
                          </a:solidFill>
                          <a:effectLst/>
                          <a:latin typeface="+mn-lt"/>
                        </a:rPr>
                        <a:t>-4,0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3741570583"/>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b"/>
                      <a:r>
                        <a:rPr lang="fi-FI" sz="1100" b="1" i="0" u="none" strike="noStrike">
                          <a:solidFill>
                            <a:schemeClr val="bg1"/>
                          </a:solidFill>
                          <a:effectLst/>
                          <a:latin typeface="+mn-lt"/>
                        </a:rPr>
                        <a:t>Kauniainen</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ctr"/>
                      <a:r>
                        <a:rPr lang="fi-FI" sz="1100" b="1" i="0" u="none" strike="noStrike">
                          <a:solidFill>
                            <a:schemeClr val="bg1"/>
                          </a:solidFill>
                          <a:effectLst/>
                          <a:latin typeface="+mn-lt"/>
                        </a:rPr>
                        <a:t>-3,5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1995068753"/>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a:r>
                        <a:rPr lang="fi-FI" sz="1100" b="1">
                          <a:solidFill>
                            <a:schemeClr val="bg1"/>
                          </a:solidFill>
                          <a:latin typeface="+mn-lt"/>
                        </a:rPr>
                        <a:t>9.</a:t>
                      </a:r>
                    </a:p>
                  </a:txBody>
                  <a:tcPr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b"/>
                      <a:r>
                        <a:rPr lang="fi-FI" sz="1100" b="1" i="0" u="none" strike="noStrike">
                          <a:solidFill>
                            <a:schemeClr val="bg1"/>
                          </a:solidFill>
                          <a:effectLst/>
                          <a:latin typeface="+mn-lt"/>
                        </a:rPr>
                        <a:t>Mäntsälä</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tc>
                  <a:txBody>
                    <a:bodyPr/>
                    <a:lstStyle/>
                    <a:p>
                      <a:pPr algn="ctr" fontAlgn="ctr"/>
                      <a:r>
                        <a:rPr lang="fi-FI" sz="1100" b="1" i="0" u="none" strike="noStrike">
                          <a:solidFill>
                            <a:schemeClr val="bg1"/>
                          </a:solidFill>
                          <a:effectLst/>
                          <a:latin typeface="+mn-lt"/>
                        </a:rPr>
                        <a:t>-3,7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hade val="60000"/>
                      </a:srgbClr>
                    </a:solidFill>
                  </a:tcPr>
                </a:tc>
                <a:extLst>
                  <a:ext uri="{0D108BD9-81ED-4DB2-BD59-A6C34878D82A}">
                    <a16:rowId xmlns:a16="http://schemas.microsoft.com/office/drawing/2014/main" val="97694755"/>
                  </a:ext>
                </a:extLst>
              </a:tr>
              <a:tr h="380407">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10.</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b"/>
                      <a:r>
                        <a:rPr lang="fi-FI" sz="1100" b="1" i="0" u="none" strike="noStrike">
                          <a:solidFill>
                            <a:schemeClr val="bg1"/>
                          </a:solidFill>
                          <a:effectLst/>
                          <a:latin typeface="+mn-lt"/>
                        </a:rPr>
                        <a:t>Sipoo</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tc>
                  <a:txBody>
                    <a:bodyPr/>
                    <a:lstStyle/>
                    <a:p>
                      <a:pPr algn="ctr" fontAlgn="ctr"/>
                      <a:r>
                        <a:rPr lang="fi-FI" sz="1100" b="1" i="0" u="none" strike="noStrike">
                          <a:solidFill>
                            <a:schemeClr val="bg1"/>
                          </a:solidFill>
                          <a:effectLst/>
                          <a:latin typeface="+mn-lt"/>
                        </a:rPr>
                        <a:t>-3,1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3755491315"/>
                  </a:ext>
                </a:extLst>
              </a:tr>
            </a:tbl>
          </a:graphicData>
        </a:graphic>
      </p:graphicFrame>
      <p:sp>
        <p:nvSpPr>
          <p:cNvPr id="6" name="Tekstiruutu 10">
            <a:extLst>
              <a:ext uri="{FF2B5EF4-FFF2-40B4-BE49-F238E27FC236}">
                <a16:creationId xmlns:a16="http://schemas.microsoft.com/office/drawing/2014/main" id="{027D72E8-C8C2-0ED1-ED9E-C59BD51D8439}"/>
              </a:ext>
            </a:extLst>
          </p:cNvPr>
          <p:cNvSpPr txBox="1"/>
          <p:nvPr/>
        </p:nvSpPr>
        <p:spPr>
          <a:xfrm>
            <a:off x="3171115" y="1252250"/>
            <a:ext cx="2700000" cy="584775"/>
          </a:xfrm>
          <a:prstGeom prst="rect">
            <a:avLst/>
          </a:prstGeom>
          <a:solidFill>
            <a:srgbClr val="70AD47">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fi-FI" sz="1600" kern="0">
                <a:solidFill>
                  <a:prstClr val="white"/>
                </a:solidFill>
                <a:latin typeface="+mj-lt"/>
              </a:rPr>
              <a:t>HELSINKI-UUSIMAA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600" b="0" i="0" u="none" strike="noStrike" kern="0" cap="none" spc="0" normalizeH="0" baseline="0" noProof="0">
              <a:ln>
                <a:noFill/>
              </a:ln>
              <a:solidFill>
                <a:prstClr val="white"/>
              </a:solidFill>
              <a:effectLst/>
              <a:uLnTx/>
              <a:uFillTx/>
              <a:latin typeface="+mj-lt"/>
            </a:endParaRPr>
          </a:p>
        </p:txBody>
      </p:sp>
      <p:sp>
        <p:nvSpPr>
          <p:cNvPr id="7" name="Tekstiruutu 11">
            <a:extLst>
              <a:ext uri="{FF2B5EF4-FFF2-40B4-BE49-F238E27FC236}">
                <a16:creationId xmlns:a16="http://schemas.microsoft.com/office/drawing/2014/main" id="{AED13869-9013-5456-B41F-E8C47011F69F}"/>
              </a:ext>
            </a:extLst>
          </p:cNvPr>
          <p:cNvSpPr txBox="1"/>
          <p:nvPr/>
        </p:nvSpPr>
        <p:spPr>
          <a:xfrm>
            <a:off x="6256147" y="1252250"/>
            <a:ext cx="2700000" cy="584775"/>
          </a:xfrm>
          <a:prstGeom prst="rect">
            <a:avLst/>
          </a:prstGeom>
          <a:solidFill>
            <a:srgbClr val="ED7D31">
              <a:lumMod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ETELÄ-SUOMI</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i-FI" sz="1600" b="0" i="0" u="none" strike="noStrike" kern="0" cap="none" spc="0" normalizeH="0" baseline="0" noProof="0">
              <a:ln>
                <a:noFill/>
              </a:ln>
              <a:solidFill>
                <a:prstClr val="white"/>
              </a:solidFill>
              <a:effectLst/>
              <a:uLnTx/>
              <a:uFillTx/>
              <a:latin typeface="+mj-lt"/>
            </a:endParaRPr>
          </a:p>
        </p:txBody>
      </p:sp>
      <p:graphicFrame>
        <p:nvGraphicFramePr>
          <p:cNvPr id="8" name="Taulukko 13">
            <a:extLst>
              <a:ext uri="{FF2B5EF4-FFF2-40B4-BE49-F238E27FC236}">
                <a16:creationId xmlns:a16="http://schemas.microsoft.com/office/drawing/2014/main" id="{DDA800B2-D3C2-244D-ABF3-72D6F2442245}"/>
              </a:ext>
            </a:extLst>
          </p:cNvPr>
          <p:cNvGraphicFramePr>
            <a:graphicFrameLocks noGrp="1"/>
          </p:cNvGraphicFramePr>
          <p:nvPr>
            <p:extLst>
              <p:ext uri="{D42A27DB-BD31-4B8C-83A1-F6EECF244321}">
                <p14:modId xmlns:p14="http://schemas.microsoft.com/office/powerpoint/2010/main" val="4264483998"/>
              </p:ext>
            </p:extLst>
          </p:nvPr>
        </p:nvGraphicFramePr>
        <p:xfrm>
          <a:off x="6256147" y="1952606"/>
          <a:ext cx="2700000" cy="4478400"/>
        </p:xfrm>
        <a:graphic>
          <a:graphicData uri="http://schemas.openxmlformats.org/drawingml/2006/table">
            <a:tbl>
              <a:tblPr firstRow="1" bandRow="1"/>
              <a:tblGrid>
                <a:gridCol w="900000">
                  <a:extLst>
                    <a:ext uri="{9D8B030D-6E8A-4147-A177-3AD203B41FA5}">
                      <a16:colId xmlns:a16="http://schemas.microsoft.com/office/drawing/2014/main" val="134850204"/>
                    </a:ext>
                  </a:extLst>
                </a:gridCol>
                <a:gridCol w="1044270">
                  <a:extLst>
                    <a:ext uri="{9D8B030D-6E8A-4147-A177-3AD203B41FA5}">
                      <a16:colId xmlns:a16="http://schemas.microsoft.com/office/drawing/2014/main" val="3960350263"/>
                    </a:ext>
                  </a:extLst>
                </a:gridCol>
                <a:gridCol w="755730">
                  <a:extLst>
                    <a:ext uri="{9D8B030D-6E8A-4147-A177-3AD203B41FA5}">
                      <a16:colId xmlns:a16="http://schemas.microsoft.com/office/drawing/2014/main" val="1804335709"/>
                    </a:ext>
                  </a:extLst>
                </a:gridCol>
              </a:tblGrid>
              <a:tr h="662400">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KUNTA</a:t>
                      </a:r>
                    </a:p>
                  </a:txBody>
                  <a:tcPr marL="6350" marR="6350" marT="6350" marB="0" anchor="ctr">
                    <a:lnL>
                      <a:noFill/>
                    </a:lnL>
                    <a:lnR>
                      <a:noFill/>
                    </a:lnR>
                    <a:lnT>
                      <a:noFill/>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339877921"/>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b"/>
                      <a:r>
                        <a:rPr lang="fi-FI" sz="1000" b="1" i="0" u="none" strike="noStrike">
                          <a:solidFill>
                            <a:schemeClr val="bg1"/>
                          </a:solidFill>
                          <a:effectLst/>
                          <a:latin typeface="+mn-lt"/>
                        </a:rPr>
                        <a:t>Uusikaupunki</a:t>
                      </a:r>
                    </a:p>
                  </a:txBody>
                  <a:tcPr marL="7620" marR="7620" marT="762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ctr"/>
                      <a:r>
                        <a:rPr lang="fi-FI" sz="1100" b="1" i="0" u="none" strike="noStrike">
                          <a:solidFill>
                            <a:schemeClr val="bg1"/>
                          </a:solidFill>
                          <a:effectLst/>
                          <a:latin typeface="+mn-lt"/>
                        </a:rPr>
                        <a:t>-13,6</a:t>
                      </a:r>
                    </a:p>
                  </a:txBody>
                  <a:tcPr marL="7620" marR="7620" marT="762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64224437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b"/>
                      <a:r>
                        <a:rPr lang="fi-FI" sz="1100" b="1" i="0" u="none" strike="noStrike">
                          <a:solidFill>
                            <a:schemeClr val="bg1"/>
                          </a:solidFill>
                          <a:effectLst/>
                          <a:latin typeface="+mn-lt"/>
                        </a:rPr>
                        <a:t>Virolahti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ctr"/>
                      <a:r>
                        <a:rPr lang="fi-FI" sz="1100" b="1" i="0" u="none" strike="noStrike">
                          <a:solidFill>
                            <a:schemeClr val="bg1"/>
                          </a:solidFill>
                          <a:effectLst/>
                          <a:latin typeface="+mn-lt"/>
                        </a:rPr>
                        <a:t>-12,4</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40742987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b"/>
                      <a:r>
                        <a:rPr lang="fi-FI" sz="1100" b="1" i="0" u="none" strike="noStrike">
                          <a:solidFill>
                            <a:schemeClr val="bg1"/>
                          </a:solidFill>
                          <a:effectLst/>
                          <a:latin typeface="+mn-lt"/>
                        </a:rPr>
                        <a:t>Vehmaa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ctr"/>
                      <a:r>
                        <a:rPr lang="fi-FI" sz="1100" b="1" i="0" u="none" strike="noStrike">
                          <a:solidFill>
                            <a:schemeClr val="bg1"/>
                          </a:solidFill>
                          <a:effectLst/>
                          <a:latin typeface="+mn-lt"/>
                        </a:rPr>
                        <a:t>-10,5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668374641"/>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b"/>
                      <a:r>
                        <a:rPr lang="fi-FI" sz="1100" b="1" i="0" u="none" strike="noStrike">
                          <a:solidFill>
                            <a:schemeClr val="bg1"/>
                          </a:solidFill>
                          <a:effectLst/>
                          <a:latin typeface="+mn-lt"/>
                        </a:rPr>
                        <a:t>Rusko</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ctr"/>
                      <a:r>
                        <a:rPr lang="fi-FI" sz="1100" b="1" i="0" u="none" strike="noStrike">
                          <a:solidFill>
                            <a:schemeClr val="bg1"/>
                          </a:solidFill>
                          <a:effectLst/>
                          <a:latin typeface="+mn-lt"/>
                        </a:rPr>
                        <a:t>-9,1</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537825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b"/>
                      <a:r>
                        <a:rPr lang="fi-FI" sz="1100" b="1" i="0" u="none" strike="noStrike">
                          <a:solidFill>
                            <a:schemeClr val="bg1"/>
                          </a:solidFill>
                          <a:effectLst/>
                          <a:latin typeface="+mn-lt"/>
                        </a:rPr>
                        <a:t>Jokioinen</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ctr"/>
                      <a:r>
                        <a:rPr lang="fi-FI" sz="1100" b="1" i="0" u="none" strike="noStrike">
                          <a:solidFill>
                            <a:schemeClr val="bg1"/>
                          </a:solidFill>
                          <a:effectLst/>
                          <a:latin typeface="+mn-lt"/>
                        </a:rPr>
                        <a:t>-8,6</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166563545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b"/>
                      <a:r>
                        <a:rPr lang="fi-FI" sz="1100" b="1" i="0" u="none" strike="noStrike">
                          <a:solidFill>
                            <a:schemeClr val="bg1"/>
                          </a:solidFill>
                          <a:effectLst/>
                          <a:latin typeface="+mn-lt"/>
                        </a:rPr>
                        <a:t>Pyhäranta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ctr"/>
                      <a:r>
                        <a:rPr lang="fi-FI" sz="1100" b="1" i="0" u="none" strike="noStrike">
                          <a:solidFill>
                            <a:schemeClr val="bg1"/>
                          </a:solidFill>
                          <a:effectLst/>
                          <a:latin typeface="+mn-lt"/>
                        </a:rPr>
                        <a:t>-7,5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62404950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b"/>
                      <a:r>
                        <a:rPr lang="fi-FI" sz="1100" b="1" i="0" u="none" strike="noStrike">
                          <a:solidFill>
                            <a:schemeClr val="bg1"/>
                          </a:solidFill>
                          <a:effectLst/>
                          <a:latin typeface="+mn-lt"/>
                        </a:rPr>
                        <a:t>Ypäjä</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ctr"/>
                      <a:r>
                        <a:rPr lang="fi-FI" sz="1100" b="1" i="0" u="none" strike="noStrike">
                          <a:solidFill>
                            <a:schemeClr val="bg1"/>
                          </a:solidFill>
                          <a:effectLst/>
                          <a:latin typeface="+mn-lt"/>
                        </a:rPr>
                        <a:t>-7,5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3749990837"/>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b"/>
                      <a:r>
                        <a:rPr lang="fi-FI" sz="1100" b="1" i="0" u="none" strike="noStrike">
                          <a:solidFill>
                            <a:schemeClr val="bg1"/>
                          </a:solidFill>
                          <a:effectLst/>
                          <a:latin typeface="+mn-lt"/>
                        </a:rPr>
                        <a:t>Taipalsaari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ctr"/>
                      <a:r>
                        <a:rPr lang="fi-FI" sz="1100" b="1" i="0" u="none" strike="noStrike">
                          <a:solidFill>
                            <a:schemeClr val="bg1"/>
                          </a:solidFill>
                          <a:effectLst/>
                          <a:latin typeface="+mn-lt"/>
                        </a:rPr>
                        <a:t>-7,5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055751229"/>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9.</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b"/>
                      <a:r>
                        <a:rPr lang="fi-FI" sz="1100" b="1" i="0" u="none" strike="noStrike">
                          <a:solidFill>
                            <a:schemeClr val="bg1"/>
                          </a:solidFill>
                          <a:effectLst/>
                          <a:latin typeface="+mn-lt"/>
                        </a:rPr>
                        <a:t>Imatra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tc>
                  <a:txBody>
                    <a:bodyPr/>
                    <a:lstStyle/>
                    <a:p>
                      <a:pPr algn="ctr" fontAlgn="ctr"/>
                      <a:r>
                        <a:rPr lang="fi-FI" sz="1100" b="1" i="0" u="none" strike="noStrike">
                          <a:solidFill>
                            <a:schemeClr val="bg1"/>
                          </a:solidFill>
                          <a:effectLst/>
                          <a:latin typeface="+mn-lt"/>
                        </a:rPr>
                        <a:t>-7,0</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hade val="60000"/>
                      </a:srgbClr>
                    </a:solidFill>
                  </a:tcPr>
                </a:tc>
                <a:extLst>
                  <a:ext uri="{0D108BD9-81ED-4DB2-BD59-A6C34878D82A}">
                    <a16:rowId xmlns:a16="http://schemas.microsoft.com/office/drawing/2014/main" val="239916984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10.</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b"/>
                      <a:r>
                        <a:rPr lang="fi-FI" sz="1100" b="1" i="0" u="none" strike="noStrike">
                          <a:solidFill>
                            <a:schemeClr val="bg1"/>
                          </a:solidFill>
                          <a:effectLst/>
                          <a:latin typeface="+mn-lt"/>
                        </a:rPr>
                        <a:t>Kustavi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tc>
                  <a:txBody>
                    <a:bodyPr/>
                    <a:lstStyle/>
                    <a:p>
                      <a:pPr algn="ctr" fontAlgn="ctr"/>
                      <a:r>
                        <a:rPr lang="fi-FI" sz="1100" b="1" i="0" u="none" strike="noStrike">
                          <a:solidFill>
                            <a:schemeClr val="bg1"/>
                          </a:solidFill>
                          <a:effectLst/>
                          <a:latin typeface="+mn-lt"/>
                        </a:rPr>
                        <a:t>-5,4</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3992468329"/>
                  </a:ext>
                </a:extLst>
              </a:tr>
            </a:tbl>
          </a:graphicData>
        </a:graphic>
      </p:graphicFrame>
      <p:graphicFrame>
        <p:nvGraphicFramePr>
          <p:cNvPr id="9" name="Taulukko 13">
            <a:extLst>
              <a:ext uri="{FF2B5EF4-FFF2-40B4-BE49-F238E27FC236}">
                <a16:creationId xmlns:a16="http://schemas.microsoft.com/office/drawing/2014/main" id="{5B7A6750-D2B1-A973-8E7D-4D939F524904}"/>
              </a:ext>
            </a:extLst>
          </p:cNvPr>
          <p:cNvGraphicFramePr>
            <a:graphicFrameLocks noGrp="1"/>
          </p:cNvGraphicFramePr>
          <p:nvPr>
            <p:extLst>
              <p:ext uri="{D42A27DB-BD31-4B8C-83A1-F6EECF244321}">
                <p14:modId xmlns:p14="http://schemas.microsoft.com/office/powerpoint/2010/main" val="1038613031"/>
              </p:ext>
            </p:extLst>
          </p:nvPr>
        </p:nvGraphicFramePr>
        <p:xfrm>
          <a:off x="9341179" y="1963905"/>
          <a:ext cx="2700000" cy="4478400"/>
        </p:xfrm>
        <a:graphic>
          <a:graphicData uri="http://schemas.openxmlformats.org/drawingml/2006/table">
            <a:tbl>
              <a:tblPr firstRow="1" bandRow="1"/>
              <a:tblGrid>
                <a:gridCol w="900000">
                  <a:extLst>
                    <a:ext uri="{9D8B030D-6E8A-4147-A177-3AD203B41FA5}">
                      <a16:colId xmlns:a16="http://schemas.microsoft.com/office/drawing/2014/main" val="134850204"/>
                    </a:ext>
                  </a:extLst>
                </a:gridCol>
                <a:gridCol w="1052634">
                  <a:extLst>
                    <a:ext uri="{9D8B030D-6E8A-4147-A177-3AD203B41FA5}">
                      <a16:colId xmlns:a16="http://schemas.microsoft.com/office/drawing/2014/main" val="3960350263"/>
                    </a:ext>
                  </a:extLst>
                </a:gridCol>
                <a:gridCol w="747366">
                  <a:extLst>
                    <a:ext uri="{9D8B030D-6E8A-4147-A177-3AD203B41FA5}">
                      <a16:colId xmlns:a16="http://schemas.microsoft.com/office/drawing/2014/main" val="1804335709"/>
                    </a:ext>
                  </a:extLst>
                </a:gridCol>
              </a:tblGrid>
              <a:tr h="662400">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SIJOITUS</a:t>
                      </a:r>
                    </a:p>
                  </a:txBody>
                  <a:tcPr marL="6350" marR="6350" marT="6350" marB="0" anchor="ctr">
                    <a:lnL>
                      <a:noFill/>
                    </a:lnL>
                    <a:lnR>
                      <a:noFill/>
                    </a:lnR>
                    <a:lnT>
                      <a:noFill/>
                    </a:lnT>
                    <a:lnB w="25400" cmpd="sng">
                      <a:solidFill>
                        <a:sysClr val="window" lastClr="FFFFFF"/>
                      </a:solidFill>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KUNTA</a:t>
                      </a:r>
                    </a:p>
                  </a:txBody>
                  <a:tcPr marL="6350" marR="6350" marT="6350" marB="0" anchor="ctr">
                    <a:lnL>
                      <a:noFill/>
                    </a:lnL>
                    <a:lnR>
                      <a:noFill/>
                    </a:lnR>
                    <a:lnT>
                      <a:noFill/>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tc>
                  <a:txBody>
                    <a:bodyPr/>
                    <a:lstStyle>
                      <a:lvl1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fontAlgn="b"/>
                      <a:r>
                        <a:rPr lang="fi-FI" sz="1200" b="1" u="none" strike="noStrike">
                          <a:solidFill>
                            <a:schemeClr val="bg1"/>
                          </a:solidFill>
                          <a:effectLst/>
                          <a:latin typeface="+mn-lt"/>
                        </a:rPr>
                        <a:t>EVP-INDEKSI</a:t>
                      </a:r>
                    </a:p>
                  </a:txBody>
                  <a:tcPr marL="6350" marR="6350" marT="6350" marB="0" anchor="ctr">
                    <a:lnL>
                      <a:noFill/>
                    </a:lnL>
                    <a:lnR>
                      <a:noFill/>
                    </a:lnR>
                    <a:lnT>
                      <a:noFill/>
                    </a:lnT>
                    <a:lnB w="254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339877921"/>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a:t>
                      </a:r>
                      <a:endParaRPr lang="fi-FI" sz="1100" b="1" i="0" u="none" strike="noStrike">
                        <a:solidFill>
                          <a:schemeClr val="bg1"/>
                        </a:solidFill>
                        <a:effectLst/>
                        <a:latin typeface="+mn-lt"/>
                      </a:endParaRPr>
                    </a:p>
                  </a:txBody>
                  <a:tcPr marL="6350" marR="6350" marT="635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30A0"/>
                    </a:solidFill>
                  </a:tcPr>
                </a:tc>
                <a:tc>
                  <a:txBody>
                    <a:bodyPr/>
                    <a:lstStyle/>
                    <a:p>
                      <a:pPr algn="ctr" fontAlgn="b"/>
                      <a:r>
                        <a:rPr lang="fi-FI" sz="1100" b="1" i="0" u="none" strike="noStrike">
                          <a:solidFill>
                            <a:schemeClr val="bg1"/>
                          </a:solidFill>
                          <a:effectLst/>
                          <a:latin typeface="+mn-lt"/>
                        </a:rPr>
                        <a:t>Kärsämäki</a:t>
                      </a:r>
                    </a:p>
                  </a:txBody>
                  <a:tcPr marL="7620" marR="7620" marT="762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30A0"/>
                    </a:solidFill>
                  </a:tcPr>
                </a:tc>
                <a:tc>
                  <a:txBody>
                    <a:bodyPr/>
                    <a:lstStyle/>
                    <a:p>
                      <a:pPr algn="ctr" fontAlgn="ctr"/>
                      <a:r>
                        <a:rPr lang="fi-FI" sz="1100" b="1" i="0" u="none" strike="noStrike">
                          <a:solidFill>
                            <a:schemeClr val="bg1"/>
                          </a:solidFill>
                          <a:effectLst/>
                          <a:latin typeface="+mn-lt"/>
                        </a:rPr>
                        <a:t>-10,7</a:t>
                      </a:r>
                    </a:p>
                  </a:txBody>
                  <a:tcPr marL="7620" marR="7620" marT="7620" marB="0" anchor="ctr">
                    <a:lnL>
                      <a:noFill/>
                    </a:lnL>
                    <a:lnR>
                      <a:noFill/>
                    </a:lnR>
                    <a:lnT w="25400" cmpd="sng">
                      <a:solidFill>
                        <a:sysClr val="window" lastClr="FFFFFF"/>
                      </a:solid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64224437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2.</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p>
                      <a:pPr algn="ctr" fontAlgn="b"/>
                      <a:r>
                        <a:rPr lang="fi-FI" sz="1100" b="1" i="0" u="none" strike="noStrike">
                          <a:solidFill>
                            <a:schemeClr val="bg1"/>
                          </a:solidFill>
                          <a:effectLst/>
                          <a:latin typeface="+mn-lt"/>
                        </a:rPr>
                        <a:t>Liminka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p>
                      <a:pPr algn="ctr" fontAlgn="ctr"/>
                      <a:r>
                        <a:rPr lang="fi-FI" sz="1100" b="1" i="0" u="none" strike="noStrike">
                          <a:solidFill>
                            <a:schemeClr val="bg1"/>
                          </a:solidFill>
                          <a:effectLst/>
                          <a:latin typeface="+mn-lt"/>
                        </a:rPr>
                        <a:t>-9,7</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140742987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3.</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p>
                      <a:pPr algn="ctr" fontAlgn="b"/>
                      <a:r>
                        <a:rPr lang="fi-FI" sz="1100" b="1" i="0" u="none" strike="noStrike">
                          <a:solidFill>
                            <a:schemeClr val="bg1"/>
                          </a:solidFill>
                          <a:effectLst/>
                          <a:latin typeface="+mn-lt"/>
                        </a:rPr>
                        <a:t>Suonenjoki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p>
                      <a:pPr algn="ctr" fontAlgn="ctr"/>
                      <a:r>
                        <a:rPr lang="fi-FI" sz="1100" b="1" i="0" u="none" strike="noStrike">
                          <a:solidFill>
                            <a:schemeClr val="bg1"/>
                          </a:solidFill>
                          <a:effectLst/>
                          <a:latin typeface="+mn-lt"/>
                        </a:rPr>
                        <a:t>-9,5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668374641"/>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4.</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p>
                      <a:pPr algn="ctr" fontAlgn="b"/>
                      <a:r>
                        <a:rPr lang="fi-FI" sz="1100" b="1" i="0" u="none" strike="noStrike">
                          <a:solidFill>
                            <a:schemeClr val="bg1"/>
                          </a:solidFill>
                          <a:effectLst/>
                          <a:latin typeface="+mn-lt"/>
                        </a:rPr>
                        <a:t>Kemi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p>
                      <a:pPr algn="ctr" fontAlgn="ctr"/>
                      <a:r>
                        <a:rPr lang="fi-FI" sz="1100" b="1" i="0" u="none" strike="noStrike">
                          <a:solidFill>
                            <a:schemeClr val="bg1"/>
                          </a:solidFill>
                          <a:effectLst/>
                          <a:latin typeface="+mn-lt"/>
                        </a:rPr>
                        <a:t>-8,5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3537825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5.</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p>
                      <a:pPr algn="ctr" fontAlgn="b"/>
                      <a:r>
                        <a:rPr lang="fi-FI" sz="1100" b="1" i="0" u="none" strike="noStrike">
                          <a:solidFill>
                            <a:schemeClr val="bg1"/>
                          </a:solidFill>
                          <a:effectLst/>
                          <a:latin typeface="+mn-lt"/>
                        </a:rPr>
                        <a:t>Utsjoki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p>
                      <a:pPr algn="ctr" fontAlgn="ctr"/>
                      <a:r>
                        <a:rPr lang="fi-FI" sz="1100" b="1" i="0" u="none" strike="noStrike">
                          <a:solidFill>
                            <a:schemeClr val="bg1"/>
                          </a:solidFill>
                          <a:effectLst/>
                          <a:latin typeface="+mn-lt"/>
                        </a:rPr>
                        <a:t>-6,9</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1665635458"/>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6.</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p>
                      <a:pPr algn="ctr" fontAlgn="b"/>
                      <a:r>
                        <a:rPr lang="fi-FI" sz="1100" b="1" i="0" u="none" strike="noStrike">
                          <a:solidFill>
                            <a:schemeClr val="bg1"/>
                          </a:solidFill>
                          <a:effectLst/>
                          <a:latin typeface="+mn-lt"/>
                        </a:rPr>
                        <a:t>Kannus</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p>
                      <a:pPr algn="ctr" fontAlgn="ctr"/>
                      <a:r>
                        <a:rPr lang="fi-FI" sz="1100" b="1" i="0" u="none" strike="noStrike">
                          <a:solidFill>
                            <a:schemeClr val="bg1"/>
                          </a:solidFill>
                          <a:effectLst/>
                          <a:latin typeface="+mn-lt"/>
                        </a:rPr>
                        <a:t>-6,6</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624049502"/>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7.</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p>
                      <a:pPr algn="ctr" fontAlgn="b"/>
                      <a:r>
                        <a:rPr lang="fi-FI" sz="1100" b="1" i="0" u="none" strike="noStrike">
                          <a:solidFill>
                            <a:schemeClr val="bg1"/>
                          </a:solidFill>
                          <a:effectLst/>
                          <a:latin typeface="+mn-lt"/>
                        </a:rPr>
                        <a:t>Oulainen</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p>
                      <a:pPr algn="ctr" fontAlgn="ctr"/>
                      <a:r>
                        <a:rPr lang="fi-FI" sz="1100" b="1" i="0" u="none" strike="noStrike">
                          <a:solidFill>
                            <a:schemeClr val="bg1"/>
                          </a:solidFill>
                          <a:effectLst/>
                          <a:latin typeface="+mn-lt"/>
                        </a:rPr>
                        <a:t>-5,5</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749990837"/>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8.</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p>
                      <a:pPr algn="ctr" fontAlgn="b"/>
                      <a:r>
                        <a:rPr lang="fi-FI" sz="1100" b="1" i="0" u="none" strike="noStrike">
                          <a:solidFill>
                            <a:schemeClr val="bg1"/>
                          </a:solidFill>
                          <a:effectLst/>
                          <a:latin typeface="+mn-lt"/>
                        </a:rPr>
                        <a:t>Ranua</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p>
                      <a:pPr algn="ctr" fontAlgn="ctr"/>
                      <a:r>
                        <a:rPr lang="fi-FI" sz="1100" b="1" i="0" u="none" strike="noStrike">
                          <a:solidFill>
                            <a:schemeClr val="bg1"/>
                          </a:solidFill>
                          <a:effectLst/>
                          <a:latin typeface="+mn-lt"/>
                        </a:rPr>
                        <a:t>-5,2</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3055751229"/>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9.</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p>
                      <a:pPr algn="ctr" fontAlgn="b"/>
                      <a:r>
                        <a:rPr lang="fi-FI" sz="1100" b="1" i="0" u="none" strike="noStrike">
                          <a:solidFill>
                            <a:schemeClr val="bg1"/>
                          </a:solidFill>
                          <a:effectLst/>
                          <a:latin typeface="+mn-lt"/>
                        </a:rPr>
                        <a:t>Pyhäntä</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30A0"/>
                    </a:solidFill>
                  </a:tcPr>
                </a:tc>
                <a:tc>
                  <a:txBody>
                    <a:bodyPr/>
                    <a:lstStyle/>
                    <a:p>
                      <a:pPr algn="ctr" fontAlgn="ctr"/>
                      <a:r>
                        <a:rPr lang="fi-FI" sz="1100" b="1" i="0" u="none" strike="noStrike">
                          <a:solidFill>
                            <a:schemeClr val="bg1"/>
                          </a:solidFill>
                          <a:effectLst/>
                          <a:latin typeface="+mn-lt"/>
                        </a:rPr>
                        <a:t>-4,9</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2399169845"/>
                  </a:ext>
                </a:extLst>
              </a:tr>
              <a:tr h="381600">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lt1"/>
                          </a:solidFill>
                          <a:latin typeface="Calibri" panose="020F0502020204030204"/>
                          <a:sym typeface="Arial"/>
                        </a:defRPr>
                      </a:lvl9pPr>
                    </a:lstStyle>
                    <a:p>
                      <a:pPr algn="ctr" fontAlgn="b"/>
                      <a:r>
                        <a:rPr lang="fi-FI" sz="1100" b="1" u="none" strike="noStrike">
                          <a:solidFill>
                            <a:schemeClr val="bg1"/>
                          </a:solidFill>
                          <a:effectLst/>
                          <a:latin typeface="+mn-lt"/>
                        </a:rPr>
                        <a:t>10.</a:t>
                      </a:r>
                      <a:endParaRPr lang="fi-FI" sz="1100" b="1" i="0" u="none" strike="noStrike">
                        <a:solidFill>
                          <a:schemeClr val="bg1"/>
                        </a:solidFill>
                        <a:effectLst/>
                        <a:latin typeface="+mn-lt"/>
                      </a:endParaRPr>
                    </a:p>
                  </a:txBody>
                  <a:tcPr marL="6350" marR="6350" marT="635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p>
                      <a:pPr algn="ctr" fontAlgn="b"/>
                      <a:r>
                        <a:rPr lang="fi-FI" sz="1100" b="1" i="0" u="none" strike="noStrike">
                          <a:solidFill>
                            <a:schemeClr val="bg1"/>
                          </a:solidFill>
                          <a:effectLst/>
                          <a:latin typeface="+mn-lt"/>
                        </a:rPr>
                        <a:t>Pyhäjoki</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AA72D4"/>
                    </a:solidFill>
                  </a:tcPr>
                </a:tc>
                <a:tc>
                  <a:txBody>
                    <a:bodyPr/>
                    <a:lstStyle/>
                    <a:p>
                      <a:pPr algn="ctr" fontAlgn="ctr"/>
                      <a:r>
                        <a:rPr lang="fi-FI" sz="1100" b="1" i="0" u="none" strike="noStrike">
                          <a:solidFill>
                            <a:schemeClr val="bg1"/>
                          </a:solidFill>
                          <a:effectLst/>
                          <a:latin typeface="+mn-lt"/>
                        </a:rPr>
                        <a:t>-4,9</a:t>
                      </a:r>
                    </a:p>
                  </a:txBody>
                  <a:tcPr marL="7620" marR="7620" marT="7620" marB="0" anchor="ctr">
                    <a:lnL>
                      <a:noFill/>
                    </a:lnL>
                    <a:lnR>
                      <a:noFill/>
                    </a:lnR>
                    <a:lnT>
                      <a:noFill/>
                    </a:lnT>
                    <a:lnB>
                      <a:noFill/>
                    </a:lnB>
                    <a:lnTlToBr w="12700" cmpd="sng">
                      <a:noFill/>
                      <a:prstDash val="solid"/>
                    </a:lnTlToBr>
                    <a:lnBlToTr w="12700" cmpd="sng">
                      <a:noFill/>
                      <a:prstDash val="solid"/>
                    </a:lnBlToTr>
                    <a:solidFill>
                      <a:srgbClr val="AA72D4"/>
                    </a:solidFill>
                  </a:tcPr>
                </a:tc>
                <a:extLst>
                  <a:ext uri="{0D108BD9-81ED-4DB2-BD59-A6C34878D82A}">
                    <a16:rowId xmlns:a16="http://schemas.microsoft.com/office/drawing/2014/main" val="3992468329"/>
                  </a:ext>
                </a:extLst>
              </a:tr>
            </a:tbl>
          </a:graphicData>
        </a:graphic>
      </p:graphicFrame>
      <p:sp>
        <p:nvSpPr>
          <p:cNvPr id="10" name="Tekstiruutu 11">
            <a:extLst>
              <a:ext uri="{FF2B5EF4-FFF2-40B4-BE49-F238E27FC236}">
                <a16:creationId xmlns:a16="http://schemas.microsoft.com/office/drawing/2014/main" id="{12FE21CF-49F8-66D1-CBF3-68ED03A257D3}"/>
              </a:ext>
            </a:extLst>
          </p:cNvPr>
          <p:cNvSpPr txBox="1"/>
          <p:nvPr/>
        </p:nvSpPr>
        <p:spPr>
          <a:xfrm>
            <a:off x="9378391" y="1252250"/>
            <a:ext cx="2700000" cy="584775"/>
          </a:xfrm>
          <a:prstGeom prst="rect">
            <a:avLst/>
          </a:prstGeom>
          <a:solidFill>
            <a:srgbClr val="7030A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POHJOIS- JA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i-FI" sz="1600" b="0" i="0" u="none" strike="noStrike" kern="0" cap="none" spc="0" normalizeH="0" baseline="0" noProof="0">
                <a:ln>
                  <a:noFill/>
                </a:ln>
                <a:solidFill>
                  <a:prstClr val="white"/>
                </a:solidFill>
                <a:effectLst/>
                <a:uLnTx/>
                <a:uFillTx/>
                <a:latin typeface="+mj-lt"/>
              </a:rPr>
              <a:t>ITÄ-SUOMI</a:t>
            </a:r>
          </a:p>
        </p:txBody>
      </p:sp>
      <p:sp>
        <p:nvSpPr>
          <p:cNvPr id="11" name="Otsikko 1">
            <a:extLst>
              <a:ext uri="{FF2B5EF4-FFF2-40B4-BE49-F238E27FC236}">
                <a16:creationId xmlns:a16="http://schemas.microsoft.com/office/drawing/2014/main" id="{611BAE20-E562-DFD3-42AB-6ECC9C4F92C1}"/>
              </a:ext>
            </a:extLst>
          </p:cNvPr>
          <p:cNvSpPr txBox="1">
            <a:spLocks/>
          </p:cNvSpPr>
          <p:nvPr/>
        </p:nvSpPr>
        <p:spPr>
          <a:xfrm>
            <a:off x="357446" y="210118"/>
            <a:ext cx="11720945" cy="91525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i-FI" sz="3200"/>
              <a:t>TOP 10 HEIKENTYNEET KUNNAT SUURALUEEN MUKAAN</a:t>
            </a:r>
          </a:p>
          <a:p>
            <a:pPr algn="ctr"/>
            <a:r>
              <a:rPr lang="fi-FI" sz="3200"/>
              <a:t>2020-2024</a:t>
            </a:r>
          </a:p>
        </p:txBody>
      </p:sp>
    </p:spTree>
    <p:extLst>
      <p:ext uri="{BB962C8B-B14F-4D97-AF65-F5344CB8AC3E}">
        <p14:creationId xmlns:p14="http://schemas.microsoft.com/office/powerpoint/2010/main" val="352111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93AC3-D94D-2C43-A75E-FC70E28023FD}"/>
            </a:ext>
          </a:extLst>
        </p:cNvPr>
        <p:cNvGrpSpPr/>
        <p:nvPr/>
      </p:nvGrpSpPr>
      <p:grpSpPr>
        <a:xfrm>
          <a:off x="0" y="0"/>
          <a:ext cx="0" cy="0"/>
          <a:chOff x="0" y="0"/>
          <a:chExt cx="0" cy="0"/>
        </a:xfrm>
      </p:grpSpPr>
      <p:sp>
        <p:nvSpPr>
          <p:cNvPr id="2" name="Otsikko 3">
            <a:extLst>
              <a:ext uri="{FF2B5EF4-FFF2-40B4-BE49-F238E27FC236}">
                <a16:creationId xmlns:a16="http://schemas.microsoft.com/office/drawing/2014/main" id="{301D4B4C-E488-69B6-3B60-ACCD3F50697D}"/>
              </a:ext>
            </a:extLst>
          </p:cNvPr>
          <p:cNvSpPr txBox="1">
            <a:spLocks/>
          </p:cNvSpPr>
          <p:nvPr/>
        </p:nvSpPr>
        <p:spPr>
          <a:xfrm>
            <a:off x="444073" y="351843"/>
            <a:ext cx="6181725" cy="1030105"/>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sysClr val="windowText" lastClr="000000"/>
                </a:solidFill>
                <a:effectLst/>
                <a:uLnTx/>
                <a:uFillTx/>
                <a:ea typeface="+mj-ea"/>
                <a:cs typeface="+mj-cs"/>
              </a:rPr>
              <a:t>ALUE- JA VÄESTÖNKEHITYKSEN TILANNEKUVA HELMIKUUSSA 2025</a:t>
            </a:r>
          </a:p>
        </p:txBody>
      </p:sp>
      <p:sp>
        <p:nvSpPr>
          <p:cNvPr id="5" name="Tekstin paikkamerkki 3">
            <a:extLst>
              <a:ext uri="{FF2B5EF4-FFF2-40B4-BE49-F238E27FC236}">
                <a16:creationId xmlns:a16="http://schemas.microsoft.com/office/drawing/2014/main" id="{BFB0BCEB-EA97-31B0-58A8-B80C9DB710F2}"/>
              </a:ext>
            </a:extLst>
          </p:cNvPr>
          <p:cNvSpPr txBox="1">
            <a:spLocks/>
          </p:cNvSpPr>
          <p:nvPr/>
        </p:nvSpPr>
        <p:spPr>
          <a:xfrm>
            <a:off x="6010275" y="319554"/>
            <a:ext cx="6181725" cy="6461389"/>
          </a:xfrm>
          <a:prstGeom prst="rect">
            <a:avLst/>
          </a:prstGeom>
          <a:solidFill>
            <a:schemeClr val="bg1"/>
          </a:solidFill>
        </p:spPr>
        <p:txBody>
          <a:bodyPr vert="horz" lIns="91440" tIns="45720" rIns="91440" bIns="45720" numCol="2"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457200" indent="-457200">
              <a:buSzPct val="180000"/>
              <a:buFont typeface="+mj-lt"/>
              <a:buAutoNum type="arabicPeriod"/>
              <a:defRPr/>
            </a:pPr>
            <a:r>
              <a:rPr lang="en-US" sz="1800" b="1" err="1">
                <a:solidFill>
                  <a:prstClr val="black"/>
                </a:solidFill>
              </a:rPr>
              <a:t>Kaupungistumis</a:t>
            </a:r>
            <a:r>
              <a:rPr lang="en-US" sz="1800" b="1">
                <a:solidFill>
                  <a:prstClr val="black"/>
                </a:solidFill>
              </a:rPr>
              <a:t>- ja </a:t>
            </a:r>
            <a:r>
              <a:rPr lang="en-US" sz="1800" b="1" err="1">
                <a:solidFill>
                  <a:prstClr val="black"/>
                </a:solidFill>
              </a:rPr>
              <a:t>keskittymiskehitys</a:t>
            </a:r>
            <a:r>
              <a:rPr lang="en-US" sz="1800" b="1">
                <a:solidFill>
                  <a:prstClr val="black"/>
                </a:solidFill>
              </a:rPr>
              <a:t> </a:t>
            </a:r>
            <a:r>
              <a:rPr lang="en-US" sz="1800" err="1">
                <a:solidFill>
                  <a:prstClr val="black"/>
                </a:solidFill>
              </a:rPr>
              <a:t>jatkuu</a:t>
            </a:r>
            <a:r>
              <a:rPr lang="en-US" sz="1800">
                <a:solidFill>
                  <a:prstClr val="black"/>
                </a:solidFill>
              </a:rPr>
              <a:t> </a:t>
            </a:r>
            <a:r>
              <a:rPr lang="en-US" sz="1800" err="1">
                <a:solidFill>
                  <a:prstClr val="black"/>
                </a:solidFill>
              </a:rPr>
              <a:t>koronakriisin</a:t>
            </a:r>
            <a:r>
              <a:rPr lang="en-US" sz="1800">
                <a:solidFill>
                  <a:prstClr val="black"/>
                </a:solidFill>
              </a:rPr>
              <a:t> </a:t>
            </a:r>
            <a:r>
              <a:rPr lang="en-US" sz="1800" err="1">
                <a:solidFill>
                  <a:prstClr val="black"/>
                </a:solidFill>
              </a:rPr>
              <a:t>aiheuttaman</a:t>
            </a:r>
            <a:r>
              <a:rPr lang="en-US" sz="1800">
                <a:solidFill>
                  <a:prstClr val="black"/>
                </a:solidFill>
              </a:rPr>
              <a:t> ”</a:t>
            </a:r>
            <a:r>
              <a:rPr lang="en-US" sz="1800" err="1">
                <a:solidFill>
                  <a:prstClr val="black"/>
                </a:solidFill>
              </a:rPr>
              <a:t>rytmihäiriön</a:t>
            </a:r>
            <a:r>
              <a:rPr lang="en-US" sz="1800">
                <a:solidFill>
                  <a:prstClr val="black"/>
                </a:solidFill>
              </a:rPr>
              <a:t>” </a:t>
            </a:r>
            <a:r>
              <a:rPr lang="en-US" sz="1800" err="1">
                <a:solidFill>
                  <a:prstClr val="black"/>
                </a:solidFill>
              </a:rPr>
              <a:t>jälkeen</a:t>
            </a:r>
            <a:endParaRPr lang="en-US" sz="1800">
              <a:solidFill>
                <a:prstClr val="black"/>
              </a:solidFill>
            </a:endParaRPr>
          </a:p>
          <a:p>
            <a:pPr marL="457200" indent="-457200">
              <a:buSzPct val="180000"/>
              <a:buFont typeface="+mj-lt"/>
              <a:buAutoNum type="arabicPeriod"/>
              <a:defRPr/>
            </a:pPr>
            <a:endParaRPr lang="en-US" sz="1800">
              <a:solidFill>
                <a:prstClr val="black"/>
              </a:solidFill>
            </a:endParaRPr>
          </a:p>
          <a:p>
            <a:pPr marL="457200" indent="-457200">
              <a:buSzPct val="180000"/>
              <a:buFont typeface="+mj-lt"/>
              <a:buAutoNum type="arabicPeriod"/>
              <a:defRPr/>
            </a:pPr>
            <a:r>
              <a:rPr lang="en-US" sz="1800" b="1" err="1">
                <a:solidFill>
                  <a:prstClr val="black"/>
                </a:solidFill>
              </a:rPr>
              <a:t>Väestö</a:t>
            </a:r>
            <a:r>
              <a:rPr lang="en-US" sz="1800" b="1">
                <a:solidFill>
                  <a:prstClr val="black"/>
                </a:solidFill>
              </a:rPr>
              <a:t>- ja </a:t>
            </a:r>
            <a:r>
              <a:rPr lang="en-US" sz="1800" b="1" err="1">
                <a:solidFill>
                  <a:prstClr val="black"/>
                </a:solidFill>
              </a:rPr>
              <a:t>ikärakenteen</a:t>
            </a:r>
            <a:r>
              <a:rPr lang="en-US" sz="1800" b="1">
                <a:solidFill>
                  <a:prstClr val="black"/>
                </a:solidFill>
              </a:rPr>
              <a:t> </a:t>
            </a:r>
            <a:r>
              <a:rPr lang="en-US" sz="1800" b="1" err="1">
                <a:solidFill>
                  <a:prstClr val="black"/>
                </a:solidFill>
              </a:rPr>
              <a:t>muutospaine</a:t>
            </a:r>
            <a:r>
              <a:rPr lang="en-US" sz="1800" b="1">
                <a:solidFill>
                  <a:prstClr val="black"/>
                </a:solidFill>
              </a:rPr>
              <a:t> </a:t>
            </a:r>
            <a:r>
              <a:rPr lang="en-US" sz="1800" err="1">
                <a:solidFill>
                  <a:prstClr val="black"/>
                </a:solidFill>
              </a:rPr>
              <a:t>lisää</a:t>
            </a:r>
            <a:r>
              <a:rPr lang="en-US" sz="1800">
                <a:solidFill>
                  <a:prstClr val="black"/>
                </a:solidFill>
              </a:rPr>
              <a:t> </a:t>
            </a:r>
            <a:r>
              <a:rPr lang="en-US" sz="1800" err="1">
                <a:solidFill>
                  <a:prstClr val="black"/>
                </a:solidFill>
              </a:rPr>
              <a:t>alueiden</a:t>
            </a:r>
            <a:r>
              <a:rPr lang="en-US" sz="1800">
                <a:solidFill>
                  <a:prstClr val="black"/>
                </a:solidFill>
              </a:rPr>
              <a:t> </a:t>
            </a:r>
            <a:r>
              <a:rPr lang="en-US" sz="1800" err="1">
                <a:solidFill>
                  <a:prstClr val="black"/>
                </a:solidFill>
              </a:rPr>
              <a:t>välisiä</a:t>
            </a:r>
            <a:r>
              <a:rPr lang="en-US" sz="1800">
                <a:solidFill>
                  <a:prstClr val="black"/>
                </a:solidFill>
              </a:rPr>
              <a:t> </a:t>
            </a:r>
            <a:r>
              <a:rPr lang="en-US" sz="1800" err="1">
                <a:solidFill>
                  <a:prstClr val="black"/>
                </a:solidFill>
              </a:rPr>
              <a:t>eroja</a:t>
            </a:r>
            <a:endParaRPr lang="en-US" sz="1800">
              <a:solidFill>
                <a:prstClr val="black"/>
              </a:solidFill>
            </a:endParaRPr>
          </a:p>
          <a:p>
            <a:pPr marL="457200" indent="-457200">
              <a:buSzPct val="180000"/>
              <a:buFont typeface="+mj-lt"/>
              <a:buAutoNum type="arabicPeriod"/>
              <a:defRPr/>
            </a:pPr>
            <a:endParaRPr lang="en-US" sz="1800">
              <a:solidFill>
                <a:prstClr val="black"/>
              </a:solidFill>
            </a:endParaRPr>
          </a:p>
          <a:p>
            <a:pPr marL="457200" indent="-457200">
              <a:buSzPct val="180000"/>
              <a:buFont typeface="+mj-lt"/>
              <a:buAutoNum type="arabicPeriod"/>
              <a:defRPr/>
            </a:pPr>
            <a:r>
              <a:rPr lang="en-US" sz="1800" b="1" err="1">
                <a:solidFill>
                  <a:prstClr val="black"/>
                </a:solidFill>
              </a:rPr>
              <a:t>Maahanmuutto</a:t>
            </a:r>
            <a:r>
              <a:rPr lang="en-US" sz="1800" b="1">
                <a:solidFill>
                  <a:prstClr val="black"/>
                </a:solidFill>
              </a:rPr>
              <a:t> ja </a:t>
            </a:r>
            <a:r>
              <a:rPr lang="en-US" sz="1800" b="1" err="1">
                <a:solidFill>
                  <a:prstClr val="black"/>
                </a:solidFill>
              </a:rPr>
              <a:t>monikielistyminen</a:t>
            </a:r>
            <a:r>
              <a:rPr lang="en-US" sz="1800" b="1">
                <a:solidFill>
                  <a:prstClr val="black"/>
                </a:solidFill>
              </a:rPr>
              <a:t> </a:t>
            </a:r>
            <a:r>
              <a:rPr lang="en-US" sz="1800" err="1">
                <a:solidFill>
                  <a:prstClr val="black"/>
                </a:solidFill>
              </a:rPr>
              <a:t>vaikuttavat</a:t>
            </a:r>
            <a:r>
              <a:rPr lang="en-US" sz="1800">
                <a:solidFill>
                  <a:prstClr val="black"/>
                </a:solidFill>
              </a:rPr>
              <a:t> </a:t>
            </a:r>
            <a:r>
              <a:rPr lang="en-US" sz="1800" err="1">
                <a:solidFill>
                  <a:prstClr val="black"/>
                </a:solidFill>
              </a:rPr>
              <a:t>kaikkeen</a:t>
            </a:r>
            <a:r>
              <a:rPr lang="en-US" sz="1800">
                <a:solidFill>
                  <a:prstClr val="black"/>
                </a:solidFill>
              </a:rPr>
              <a:t> ja </a:t>
            </a:r>
            <a:r>
              <a:rPr lang="en-US" sz="1800" err="1">
                <a:solidFill>
                  <a:prstClr val="black"/>
                </a:solidFill>
              </a:rPr>
              <a:t>kaikkialle</a:t>
            </a:r>
            <a:endParaRPr lang="en-US" sz="1800">
              <a:solidFill>
                <a:prstClr val="black"/>
              </a:solidFill>
            </a:endParaRPr>
          </a:p>
          <a:p>
            <a:pPr marL="457200" indent="-457200">
              <a:buSzPct val="180000"/>
              <a:buFont typeface="+mj-lt"/>
              <a:buAutoNum type="arabicPeriod"/>
              <a:defRPr/>
            </a:pPr>
            <a:endParaRPr lang="en-US" sz="1800" b="1">
              <a:solidFill>
                <a:prstClr val="black"/>
              </a:solidFill>
            </a:endParaRPr>
          </a:p>
          <a:p>
            <a:pPr marL="457200" indent="-457200">
              <a:buSzPct val="180000"/>
              <a:buFont typeface="+mj-lt"/>
              <a:buAutoNum type="arabicPeriod"/>
              <a:defRPr/>
            </a:pPr>
            <a:endParaRPr lang="en-US" sz="1800" b="1">
              <a:solidFill>
                <a:prstClr val="black"/>
              </a:solidFill>
            </a:endParaRPr>
          </a:p>
          <a:p>
            <a:pPr marL="457200" indent="-457200">
              <a:buSzPct val="180000"/>
              <a:buFont typeface="+mj-lt"/>
              <a:buAutoNum type="arabicPeriod"/>
              <a:defRPr/>
            </a:pPr>
            <a:endParaRPr lang="en-US" sz="1800" b="1">
              <a:solidFill>
                <a:prstClr val="black"/>
              </a:solidFill>
            </a:endParaRPr>
          </a:p>
          <a:p>
            <a:pPr marL="457200" indent="-457200">
              <a:buSzPct val="180000"/>
              <a:buFont typeface="+mj-lt"/>
              <a:buAutoNum type="arabicPeriod"/>
              <a:defRPr/>
            </a:pPr>
            <a:endParaRPr lang="en-US" sz="1800" b="1">
              <a:solidFill>
                <a:prstClr val="black"/>
              </a:solidFill>
            </a:endParaRPr>
          </a:p>
          <a:p>
            <a:pPr marL="457200" indent="-457200">
              <a:buSzPct val="180000"/>
              <a:buFont typeface="+mj-lt"/>
              <a:buAutoNum type="arabicPeriod"/>
              <a:defRPr/>
            </a:pPr>
            <a:endParaRPr lang="en-US" sz="1800" b="1">
              <a:solidFill>
                <a:prstClr val="black"/>
              </a:solidFill>
            </a:endParaRPr>
          </a:p>
          <a:p>
            <a:pPr marL="457200" indent="-457200">
              <a:buSzPct val="180000"/>
              <a:buFont typeface="+mj-lt"/>
              <a:buAutoNum type="arabicPeriod"/>
              <a:defRPr/>
            </a:pPr>
            <a:r>
              <a:rPr lang="en-US" sz="1800" b="1" err="1">
                <a:solidFill>
                  <a:prstClr val="black"/>
                </a:solidFill>
              </a:rPr>
              <a:t>Vihreiden</a:t>
            </a:r>
            <a:r>
              <a:rPr lang="en-US" sz="1800" b="1">
                <a:solidFill>
                  <a:prstClr val="black"/>
                </a:solidFill>
              </a:rPr>
              <a:t> </a:t>
            </a:r>
            <a:r>
              <a:rPr lang="en-US" sz="1800" b="1" err="1">
                <a:solidFill>
                  <a:prstClr val="black"/>
                </a:solidFill>
              </a:rPr>
              <a:t>investointien</a:t>
            </a:r>
            <a:r>
              <a:rPr lang="en-US" sz="1800" b="1">
                <a:solidFill>
                  <a:prstClr val="black"/>
                </a:solidFill>
              </a:rPr>
              <a:t> </a:t>
            </a:r>
            <a:r>
              <a:rPr lang="en-US" sz="1800" err="1">
                <a:solidFill>
                  <a:prstClr val="black"/>
                </a:solidFill>
              </a:rPr>
              <a:t>merkitys</a:t>
            </a:r>
            <a:r>
              <a:rPr lang="en-US" sz="1800">
                <a:solidFill>
                  <a:prstClr val="black"/>
                </a:solidFill>
              </a:rPr>
              <a:t> </a:t>
            </a:r>
            <a:r>
              <a:rPr lang="en-US" sz="1800" err="1">
                <a:solidFill>
                  <a:prstClr val="black"/>
                </a:solidFill>
              </a:rPr>
              <a:t>korostuu</a:t>
            </a:r>
            <a:r>
              <a:rPr lang="en-US" sz="1800">
                <a:solidFill>
                  <a:prstClr val="black"/>
                </a:solidFill>
              </a:rPr>
              <a:t> </a:t>
            </a:r>
            <a:r>
              <a:rPr lang="en-US" sz="1800" err="1">
                <a:solidFill>
                  <a:prstClr val="black"/>
                </a:solidFill>
              </a:rPr>
              <a:t>etenkin</a:t>
            </a:r>
            <a:r>
              <a:rPr lang="en-US" sz="1800">
                <a:solidFill>
                  <a:prstClr val="black"/>
                </a:solidFill>
              </a:rPr>
              <a:t> </a:t>
            </a:r>
            <a:r>
              <a:rPr lang="en-US" sz="1800" err="1">
                <a:solidFill>
                  <a:prstClr val="black"/>
                </a:solidFill>
              </a:rPr>
              <a:t>kasvukeskusten</a:t>
            </a:r>
            <a:r>
              <a:rPr lang="en-US" sz="1800">
                <a:solidFill>
                  <a:prstClr val="black"/>
                </a:solidFill>
              </a:rPr>
              <a:t> </a:t>
            </a:r>
            <a:r>
              <a:rPr lang="en-US" sz="1800" err="1">
                <a:solidFill>
                  <a:prstClr val="black"/>
                </a:solidFill>
              </a:rPr>
              <a:t>ulkopuolella</a:t>
            </a:r>
            <a:endParaRPr lang="en-US" sz="1800">
              <a:solidFill>
                <a:prstClr val="black"/>
              </a:solidFill>
            </a:endParaRPr>
          </a:p>
          <a:p>
            <a:pPr marL="457200" indent="-457200">
              <a:buSzPct val="180000"/>
              <a:buFont typeface="+mj-lt"/>
              <a:buAutoNum type="arabicPeriod"/>
              <a:defRPr/>
            </a:pPr>
            <a:endParaRPr lang="en-US" sz="1800">
              <a:solidFill>
                <a:prstClr val="black"/>
              </a:solidFill>
            </a:endParaRPr>
          </a:p>
          <a:p>
            <a:pPr marL="457200" indent="-457200">
              <a:buSzPct val="180000"/>
              <a:buFont typeface="+mj-lt"/>
              <a:buAutoNum type="arabicPeriod"/>
              <a:defRPr/>
            </a:pPr>
            <a:r>
              <a:rPr lang="en-US" sz="1800" b="1" err="1">
                <a:solidFill>
                  <a:prstClr val="black"/>
                </a:solidFill>
              </a:rPr>
              <a:t>Nopeiden</a:t>
            </a:r>
            <a:r>
              <a:rPr lang="en-US" sz="1800" b="1">
                <a:solidFill>
                  <a:prstClr val="black"/>
                </a:solidFill>
              </a:rPr>
              <a:t> </a:t>
            </a:r>
            <a:r>
              <a:rPr lang="en-US" sz="1800" b="1" err="1">
                <a:solidFill>
                  <a:prstClr val="black"/>
                </a:solidFill>
              </a:rPr>
              <a:t>liikenneyhteyksien</a:t>
            </a:r>
            <a:r>
              <a:rPr lang="en-US" sz="1800" b="1">
                <a:solidFill>
                  <a:prstClr val="black"/>
                </a:solidFill>
              </a:rPr>
              <a:t>, </a:t>
            </a:r>
            <a:r>
              <a:rPr lang="en-US" sz="1800" b="1" err="1">
                <a:solidFill>
                  <a:prstClr val="black"/>
                </a:solidFill>
              </a:rPr>
              <a:t>korkeakoulujen</a:t>
            </a:r>
            <a:r>
              <a:rPr lang="en-US" sz="1800" b="1">
                <a:solidFill>
                  <a:prstClr val="black"/>
                </a:solidFill>
              </a:rPr>
              <a:t> ja </a:t>
            </a:r>
            <a:r>
              <a:rPr lang="en-US" sz="1800" b="1" err="1">
                <a:solidFill>
                  <a:prstClr val="black"/>
                </a:solidFill>
              </a:rPr>
              <a:t>sijainnin</a:t>
            </a:r>
            <a:r>
              <a:rPr lang="en-US" sz="1800" b="1">
                <a:solidFill>
                  <a:prstClr val="black"/>
                </a:solidFill>
              </a:rPr>
              <a:t> </a:t>
            </a:r>
            <a:r>
              <a:rPr lang="en-US" sz="1800" b="1" err="1">
                <a:solidFill>
                  <a:prstClr val="black"/>
                </a:solidFill>
              </a:rPr>
              <a:t>välinen</a:t>
            </a:r>
            <a:r>
              <a:rPr lang="en-US" sz="1800" b="1">
                <a:solidFill>
                  <a:prstClr val="black"/>
                </a:solidFill>
              </a:rPr>
              <a:t> </a:t>
            </a:r>
            <a:r>
              <a:rPr lang="en-US" sz="1800" b="1" err="1">
                <a:solidFill>
                  <a:prstClr val="black"/>
                </a:solidFill>
              </a:rPr>
              <a:t>vahva</a:t>
            </a:r>
            <a:r>
              <a:rPr lang="en-US" sz="1800" b="1">
                <a:solidFill>
                  <a:prstClr val="black"/>
                </a:solidFill>
              </a:rPr>
              <a:t> </a:t>
            </a:r>
            <a:r>
              <a:rPr lang="en-US" sz="1800" b="1" err="1">
                <a:solidFill>
                  <a:prstClr val="black"/>
                </a:solidFill>
              </a:rPr>
              <a:t>keskinäis</a:t>
            </a:r>
            <a:r>
              <a:rPr lang="en-US" sz="1800" b="1">
                <a:solidFill>
                  <a:prstClr val="black"/>
                </a:solidFill>
              </a:rPr>
              <a:t>- ja </a:t>
            </a:r>
            <a:r>
              <a:rPr lang="en-US" sz="1800" b="1" err="1">
                <a:solidFill>
                  <a:prstClr val="black"/>
                </a:solidFill>
              </a:rPr>
              <a:t>polkuriippuvuus</a:t>
            </a:r>
            <a:r>
              <a:rPr lang="en-US" sz="1800" b="1">
                <a:solidFill>
                  <a:prstClr val="black"/>
                </a:solidFill>
              </a:rPr>
              <a:t> </a:t>
            </a:r>
            <a:r>
              <a:rPr lang="en-US" sz="1800" b="1" err="1">
                <a:solidFill>
                  <a:prstClr val="black"/>
                </a:solidFill>
              </a:rPr>
              <a:t>korostuu</a:t>
            </a:r>
            <a:r>
              <a:rPr lang="en-US" sz="1800" b="1">
                <a:solidFill>
                  <a:prstClr val="black"/>
                </a:solidFill>
              </a:rPr>
              <a:t> </a:t>
            </a:r>
            <a:r>
              <a:rPr lang="en-US" sz="1800" b="1" err="1">
                <a:solidFill>
                  <a:prstClr val="black"/>
                </a:solidFill>
              </a:rPr>
              <a:t>edelleen</a:t>
            </a:r>
            <a:endParaRPr lang="en-US" sz="1800" b="1">
              <a:solidFill>
                <a:prstClr val="black"/>
              </a:solidFill>
            </a:endParaRPr>
          </a:p>
          <a:p>
            <a:pPr marL="457200" indent="-457200">
              <a:buSzPct val="180000"/>
              <a:buFont typeface="+mj-lt"/>
              <a:buAutoNum type="arabicPeriod"/>
              <a:defRPr/>
            </a:pPr>
            <a:endParaRPr lang="en-US" sz="1800">
              <a:solidFill>
                <a:prstClr val="black"/>
              </a:solidFill>
            </a:endParaRPr>
          </a:p>
          <a:p>
            <a:pPr marL="457200" indent="-457200">
              <a:buSzPct val="180000"/>
              <a:buFont typeface="+mj-lt"/>
              <a:buAutoNum type="arabicPeriod"/>
              <a:defRPr/>
            </a:pPr>
            <a:r>
              <a:rPr lang="en-US" sz="1800" b="1" err="1">
                <a:solidFill>
                  <a:prstClr val="black"/>
                </a:solidFill>
              </a:rPr>
              <a:t>Alueellinen</a:t>
            </a:r>
            <a:r>
              <a:rPr lang="en-US" sz="1800" b="1">
                <a:solidFill>
                  <a:prstClr val="black"/>
                </a:solidFill>
              </a:rPr>
              <a:t> </a:t>
            </a:r>
            <a:r>
              <a:rPr lang="en-US" sz="1800" b="1" err="1">
                <a:solidFill>
                  <a:prstClr val="black"/>
                </a:solidFill>
              </a:rPr>
              <a:t>erilaistuminen</a:t>
            </a:r>
            <a:r>
              <a:rPr lang="en-US" sz="1800" b="1">
                <a:solidFill>
                  <a:prstClr val="black"/>
                </a:solidFill>
              </a:rPr>
              <a:t> ja </a:t>
            </a:r>
            <a:r>
              <a:rPr lang="en-US" sz="1800" b="1" err="1">
                <a:solidFill>
                  <a:prstClr val="black"/>
                </a:solidFill>
              </a:rPr>
              <a:t>eriytyminen</a:t>
            </a:r>
            <a:r>
              <a:rPr lang="en-US" sz="1800" b="1">
                <a:solidFill>
                  <a:prstClr val="black"/>
                </a:solidFill>
              </a:rPr>
              <a:t> </a:t>
            </a:r>
            <a:r>
              <a:rPr lang="en-US" sz="1800" err="1">
                <a:solidFill>
                  <a:prstClr val="black"/>
                </a:solidFill>
              </a:rPr>
              <a:t>syvenee</a:t>
            </a:r>
            <a:r>
              <a:rPr lang="en-US" sz="1800">
                <a:solidFill>
                  <a:prstClr val="black"/>
                </a:solidFill>
              </a:rPr>
              <a:t> </a:t>
            </a:r>
            <a:r>
              <a:rPr lang="en-US" sz="1800" err="1">
                <a:solidFill>
                  <a:prstClr val="black"/>
                </a:solidFill>
              </a:rPr>
              <a:t>sekä</a:t>
            </a:r>
            <a:r>
              <a:rPr lang="en-US" sz="1800">
                <a:solidFill>
                  <a:prstClr val="black"/>
                </a:solidFill>
              </a:rPr>
              <a:t> </a:t>
            </a:r>
            <a:r>
              <a:rPr lang="en-US" sz="1800" err="1">
                <a:solidFill>
                  <a:prstClr val="black"/>
                </a:solidFill>
              </a:rPr>
              <a:t>lisää</a:t>
            </a:r>
            <a:r>
              <a:rPr lang="en-US" sz="1800">
                <a:solidFill>
                  <a:prstClr val="black"/>
                </a:solidFill>
              </a:rPr>
              <a:t> </a:t>
            </a:r>
            <a:r>
              <a:rPr lang="en-US" sz="1800" err="1">
                <a:solidFill>
                  <a:prstClr val="black"/>
                </a:solidFill>
              </a:rPr>
              <a:t>alueellisia</a:t>
            </a:r>
            <a:r>
              <a:rPr lang="en-US" sz="1800">
                <a:solidFill>
                  <a:prstClr val="black"/>
                </a:solidFill>
              </a:rPr>
              <a:t> </a:t>
            </a:r>
            <a:r>
              <a:rPr lang="en-US" sz="1800" err="1">
                <a:solidFill>
                  <a:prstClr val="black"/>
                </a:solidFill>
              </a:rPr>
              <a:t>eroja</a:t>
            </a:r>
            <a:r>
              <a:rPr lang="en-US" sz="1800">
                <a:solidFill>
                  <a:prstClr val="black"/>
                </a:solidFill>
              </a:rPr>
              <a:t> </a:t>
            </a:r>
            <a:r>
              <a:rPr lang="en-US" sz="1800" err="1">
                <a:solidFill>
                  <a:prstClr val="black"/>
                </a:solidFill>
              </a:rPr>
              <a:t>maan</a:t>
            </a:r>
            <a:r>
              <a:rPr lang="en-US" sz="1800">
                <a:solidFill>
                  <a:prstClr val="black"/>
                </a:solidFill>
              </a:rPr>
              <a:t> </a:t>
            </a:r>
            <a:r>
              <a:rPr lang="en-US" sz="1800" err="1">
                <a:solidFill>
                  <a:prstClr val="black"/>
                </a:solidFill>
              </a:rPr>
              <a:t>eri</a:t>
            </a:r>
            <a:r>
              <a:rPr lang="en-US" sz="1800">
                <a:solidFill>
                  <a:prstClr val="black"/>
                </a:solidFill>
              </a:rPr>
              <a:t> </a:t>
            </a:r>
            <a:r>
              <a:rPr lang="en-US" sz="1800" err="1">
                <a:solidFill>
                  <a:prstClr val="black"/>
                </a:solidFill>
              </a:rPr>
              <a:t>osien</a:t>
            </a:r>
            <a:r>
              <a:rPr lang="en-US" sz="1800">
                <a:solidFill>
                  <a:prstClr val="black"/>
                </a:solidFill>
              </a:rPr>
              <a:t> </a:t>
            </a:r>
            <a:r>
              <a:rPr lang="en-US" sz="1800" err="1">
                <a:solidFill>
                  <a:prstClr val="black"/>
                </a:solidFill>
              </a:rPr>
              <a:t>välillä</a:t>
            </a:r>
            <a:r>
              <a:rPr lang="en-US" sz="1800">
                <a:solidFill>
                  <a:prstClr val="black"/>
                </a:solidFill>
              </a:rPr>
              <a:t> ja </a:t>
            </a:r>
            <a:r>
              <a:rPr lang="en-US" sz="1800" err="1">
                <a:solidFill>
                  <a:prstClr val="black"/>
                </a:solidFill>
              </a:rPr>
              <a:t>maakuntien</a:t>
            </a:r>
            <a:r>
              <a:rPr lang="en-US" sz="1800">
                <a:solidFill>
                  <a:prstClr val="black"/>
                </a:solidFill>
              </a:rPr>
              <a:t> </a:t>
            </a:r>
            <a:r>
              <a:rPr lang="en-US" sz="1800" err="1">
                <a:solidFill>
                  <a:prstClr val="black"/>
                </a:solidFill>
              </a:rPr>
              <a:t>sisällä</a:t>
            </a:r>
            <a:endParaRPr lang="en-US" sz="1800">
              <a:solidFill>
                <a:prstClr val="black"/>
              </a:solidFill>
            </a:endParaRPr>
          </a:p>
        </p:txBody>
      </p:sp>
      <p:pic>
        <p:nvPicPr>
          <p:cNvPr id="3" name="Kuva 16">
            <a:extLst>
              <a:ext uri="{FF2B5EF4-FFF2-40B4-BE49-F238E27FC236}">
                <a16:creationId xmlns:a16="http://schemas.microsoft.com/office/drawing/2014/main" id="{C8410E01-719F-364A-8AB1-156F3C1965F6}"/>
              </a:ext>
            </a:extLst>
          </p:cNvPr>
          <p:cNvPicPr>
            <a:picLocks noChangeAspect="1"/>
          </p:cNvPicPr>
          <p:nvPr/>
        </p:nvPicPr>
        <p:blipFill rotWithShape="1">
          <a:blip r:embed="rId2"/>
          <a:srcRect l="11376" t="12625" r="8646" b="-1"/>
          <a:stretch/>
        </p:blipFill>
        <p:spPr>
          <a:xfrm>
            <a:off x="-1" y="2444343"/>
            <a:ext cx="7069874" cy="4413653"/>
          </a:xfrm>
          <a:custGeom>
            <a:avLst/>
            <a:gdLst>
              <a:gd name="connsiteX0" fmla="*/ 1520190 w 6810864"/>
              <a:gd name="connsiteY0" fmla="*/ 0 h 4251955"/>
              <a:gd name="connsiteX1" fmla="*/ 6767443 w 6810864"/>
              <a:gd name="connsiteY1" fmla="*/ 4063822 h 4251955"/>
              <a:gd name="connsiteX2" fmla="*/ 6810864 w 6810864"/>
              <a:gd name="connsiteY2" fmla="*/ 4251955 h 4251955"/>
              <a:gd name="connsiteX3" fmla="*/ 0 w 6810864"/>
              <a:gd name="connsiteY3" fmla="*/ 4251955 h 4251955"/>
              <a:gd name="connsiteX4" fmla="*/ 0 w 6810864"/>
              <a:gd name="connsiteY4" fmla="*/ 217760 h 4251955"/>
              <a:gd name="connsiteX5" fmla="*/ 166192 w 6810864"/>
              <a:gd name="connsiteY5" fmla="*/ 170567 h 4251955"/>
              <a:gd name="connsiteX6" fmla="*/ 1520190 w 6810864"/>
              <a:gd name="connsiteY6" fmla="*/ 0 h 425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10864" h="4251955">
                <a:moveTo>
                  <a:pt x="1520190" y="0"/>
                </a:moveTo>
                <a:cubicBezTo>
                  <a:pt x="4044841" y="0"/>
                  <a:pt x="6166166" y="1726848"/>
                  <a:pt x="6767443" y="4063822"/>
                </a:cubicBezTo>
                <a:lnTo>
                  <a:pt x="6810864" y="4251955"/>
                </a:lnTo>
                <a:lnTo>
                  <a:pt x="0" y="4251955"/>
                </a:lnTo>
                <a:lnTo>
                  <a:pt x="0" y="217760"/>
                </a:lnTo>
                <a:lnTo>
                  <a:pt x="166192" y="170567"/>
                </a:lnTo>
                <a:cubicBezTo>
                  <a:pt x="598966" y="59220"/>
                  <a:pt x="1052662" y="0"/>
                  <a:pt x="1520190" y="0"/>
                </a:cubicBezTo>
                <a:close/>
              </a:path>
            </a:pathLst>
          </a:custGeom>
        </p:spPr>
      </p:pic>
    </p:spTree>
    <p:extLst>
      <p:ext uri="{BB962C8B-B14F-4D97-AF65-F5344CB8AC3E}">
        <p14:creationId xmlns:p14="http://schemas.microsoft.com/office/powerpoint/2010/main" val="843191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24428E2-4B0A-C53B-A439-BF7D03A6DCD3}"/>
              </a:ext>
            </a:extLst>
          </p:cNvPr>
          <p:cNvSpPr>
            <a:spLocks noGrp="1"/>
          </p:cNvSpPr>
          <p:nvPr>
            <p:ph type="title"/>
          </p:nvPr>
        </p:nvSpPr>
        <p:spPr>
          <a:xfrm>
            <a:off x="358528" y="404893"/>
            <a:ext cx="4964400" cy="1263600"/>
          </a:xfrm>
        </p:spPr>
        <p:txBody>
          <a:bodyPr>
            <a:noAutofit/>
          </a:bodyPr>
          <a:lstStyle/>
          <a:p>
            <a:pPr algn="ctr">
              <a:tabLst>
                <a:tab pos="0" algn="l"/>
              </a:tabLst>
            </a:pPr>
            <a:r>
              <a:rPr lang="fi-FI" sz="3000">
                <a:solidFill>
                  <a:schemeClr val="tx1"/>
                </a:solidFill>
              </a:rPr>
              <a:t>VÄESTÖNKEHITYS 2010-2023</a:t>
            </a:r>
          </a:p>
        </p:txBody>
      </p:sp>
      <p:sp>
        <p:nvSpPr>
          <p:cNvPr id="5" name="Tekstin paikkamerkki 3">
            <a:extLst>
              <a:ext uri="{FF2B5EF4-FFF2-40B4-BE49-F238E27FC236}">
                <a16:creationId xmlns:a16="http://schemas.microsoft.com/office/drawing/2014/main" id="{4EDD049C-2AAC-3EAF-1E17-71890BB9DAD3}"/>
              </a:ext>
            </a:extLst>
          </p:cNvPr>
          <p:cNvSpPr txBox="1">
            <a:spLocks/>
          </p:cNvSpPr>
          <p:nvPr/>
        </p:nvSpPr>
        <p:spPr>
          <a:xfrm>
            <a:off x="185493" y="6453107"/>
            <a:ext cx="11125767" cy="3651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marR="0" lvl="0" indent="0" algn="l" defTabSz="914400" rtl="0" eaLnBrk="1" fontAlgn="auto" latinLnBrk="0" hangingPunct="1">
              <a:lnSpc>
                <a:spcPct val="90000"/>
              </a:lnSpc>
              <a:spcBef>
                <a:spcPts val="0"/>
              </a:spcBef>
              <a:spcAft>
                <a:spcPts val="300"/>
              </a:spcAft>
              <a:buClr>
                <a:srgbClr val="000000"/>
              </a:buClr>
              <a:buSzPts val="2800"/>
              <a:buFont typeface="Arial"/>
              <a:buNone/>
              <a:tabLst/>
              <a:defRPr/>
            </a:pPr>
            <a:r>
              <a:rPr kumimoji="0" lang="fi-FI" sz="1200" b="0" i="0" u="none" strike="noStrike" kern="0" cap="none" spc="0" normalizeH="0" baseline="0" noProof="0">
                <a:ln>
                  <a:noFill/>
                </a:ln>
                <a:solidFill>
                  <a:srgbClr val="000000"/>
                </a:solidFill>
                <a:effectLst/>
                <a:uLnTx/>
                <a:uFillTx/>
                <a:latin typeface="Montserrat"/>
                <a:sym typeface="Montserrat"/>
              </a:rPr>
              <a:t>Lähde: Tilastokeskus, </a:t>
            </a:r>
            <a:r>
              <a:rPr kumimoji="0" lang="fi-FI" sz="1200" b="0" i="0" u="none" strike="noStrike" kern="0" cap="none" spc="0" normalizeH="0" baseline="0" noProof="0" err="1">
                <a:ln>
                  <a:noFill/>
                </a:ln>
                <a:solidFill>
                  <a:srgbClr val="000000"/>
                </a:solidFill>
                <a:effectLst/>
                <a:uLnTx/>
                <a:uFillTx/>
                <a:latin typeface="Montserrat"/>
                <a:sym typeface="Montserrat"/>
              </a:rPr>
              <a:t>StatFin</a:t>
            </a:r>
            <a:r>
              <a:rPr kumimoji="0" lang="fi-FI" sz="1200" b="0" i="0" u="none" strike="noStrike" kern="0" cap="none" spc="0" normalizeH="0" baseline="0" noProof="0">
                <a:ln>
                  <a:noFill/>
                </a:ln>
                <a:solidFill>
                  <a:srgbClr val="000000"/>
                </a:solidFill>
                <a:effectLst/>
                <a:uLnTx/>
                <a:uFillTx/>
                <a:latin typeface="Montserrat"/>
                <a:sym typeface="Montserrat"/>
              </a:rPr>
              <a:t>; väestörakenne</a:t>
            </a:r>
          </a:p>
        </p:txBody>
      </p:sp>
      <p:sp>
        <p:nvSpPr>
          <p:cNvPr id="7" name="TextBox 6">
            <a:extLst>
              <a:ext uri="{FF2B5EF4-FFF2-40B4-BE49-F238E27FC236}">
                <a16:creationId xmlns:a16="http://schemas.microsoft.com/office/drawing/2014/main" id="{EF177F1F-6C97-B2E4-E2FF-75C753E53A7D}"/>
              </a:ext>
            </a:extLst>
          </p:cNvPr>
          <p:cNvSpPr txBox="1"/>
          <p:nvPr/>
        </p:nvSpPr>
        <p:spPr>
          <a:xfrm>
            <a:off x="358529" y="1595079"/>
            <a:ext cx="4965946" cy="4677178"/>
          </a:xfrm>
          <a:prstGeom prst="rect">
            <a:avLst/>
          </a:prstGeom>
          <a:noFill/>
        </p:spPr>
        <p:txBody>
          <a:bodyPr wrap="square" rtlCol="0">
            <a:spAutoFit/>
          </a:bodyPr>
          <a:lstStyle/>
          <a:p>
            <a:pPr marL="114300" marR="0" lvl="0" indent="0" algn="l" defTabSz="914400" rtl="0" eaLnBrk="1" fontAlgn="auto" latinLnBrk="0" hangingPunct="1">
              <a:lnSpc>
                <a:spcPct val="90000"/>
              </a:lnSpc>
              <a:spcBef>
                <a:spcPts val="1000"/>
              </a:spcBef>
              <a:spcAft>
                <a:spcPts val="0"/>
              </a:spcAft>
              <a:buClr>
                <a:srgbClr val="000000"/>
              </a:buClr>
              <a:buSzPts val="1800"/>
              <a:buFontTx/>
              <a:buNone/>
              <a:tabLst/>
              <a:defRPr/>
            </a:pPr>
            <a:r>
              <a:rPr kumimoji="0" lang="fi-FI" sz="1400" b="0" i="1" u="none" strike="noStrike" kern="0" cap="none" spc="0" normalizeH="0" baseline="0" noProof="0">
                <a:ln>
                  <a:noFill/>
                </a:ln>
                <a:solidFill>
                  <a:srgbClr val="000000"/>
                </a:solidFill>
                <a:effectLst/>
                <a:uLnTx/>
                <a:uFillTx/>
                <a:latin typeface="Montserrat"/>
                <a:ea typeface="+mn-ea"/>
                <a:cs typeface="Arial"/>
                <a:sym typeface="Montserrat"/>
              </a:rPr>
              <a:t>Kartoissa on kuvattu Suomen väestönkehitystä maakunta- ja kuntatasolla vuosien 2010-2023 aikana.</a:t>
            </a:r>
            <a:endParaRPr kumimoji="0" lang="fi-FI" sz="1400" b="0" i="0" u="none" strike="noStrike" kern="0" cap="none" spc="0" normalizeH="0" baseline="0" noProof="0">
              <a:ln>
                <a:noFill/>
              </a:ln>
              <a:solidFill>
                <a:srgbClr val="000000"/>
              </a:solidFill>
              <a:effectLst/>
              <a:uLnTx/>
              <a:uFillTx/>
              <a:latin typeface="Montserrat"/>
              <a:ea typeface="+mn-ea"/>
              <a:cs typeface="Arial"/>
              <a:sym typeface="Montserrat"/>
            </a:endParaRP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Arial" panose="020B0604020202020204" pitchFamily="34" charset="0"/>
              <a:buChar char="•"/>
              <a:tabLst/>
              <a:defRPr/>
            </a:pPr>
            <a:r>
              <a:rPr kumimoji="0" lang="fi-FI" sz="1400" b="0" i="0" u="none" strike="noStrike" kern="0" cap="none" spc="0" normalizeH="0" baseline="0" noProof="0">
                <a:ln>
                  <a:noFill/>
                </a:ln>
                <a:solidFill>
                  <a:srgbClr val="000000"/>
                </a:solidFill>
                <a:effectLst/>
                <a:uLnTx/>
                <a:uFillTx/>
                <a:latin typeface="Montserrat"/>
                <a:ea typeface="+mn-ea"/>
                <a:cs typeface="Arial"/>
                <a:sym typeface="Montserrat"/>
              </a:rPr>
              <a:t>Suomen väkiluku kasvoi 228 575 henkilöllä eli noin 4,3 prosentilla vuosien 2010-2023 aikana.</a:t>
            </a: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Arial" panose="020B0604020202020204" pitchFamily="34" charset="0"/>
              <a:buChar char="•"/>
              <a:tabLst/>
              <a:defRPr/>
            </a:pPr>
            <a:r>
              <a:rPr kumimoji="0" lang="fi-FI" sz="1400" b="1" i="0" u="none" strike="noStrike" kern="0" cap="none" spc="0" normalizeH="0" baseline="0" noProof="0">
                <a:ln>
                  <a:noFill/>
                </a:ln>
                <a:solidFill>
                  <a:srgbClr val="000000"/>
                </a:solidFill>
                <a:effectLst/>
                <a:uLnTx/>
                <a:uFillTx/>
                <a:latin typeface="Montserrat"/>
                <a:ea typeface="+mn-ea"/>
                <a:cs typeface="Arial"/>
                <a:sym typeface="Montserrat"/>
              </a:rPr>
              <a:t>Väestö kasvoi kuitenkin vain seitsemässä maakunnassa. </a:t>
            </a:r>
            <a:r>
              <a:rPr kumimoji="0" lang="fi-FI" sz="1400" b="0" i="0" u="none" strike="noStrike" kern="0" cap="none" spc="0" normalizeH="0" baseline="0" noProof="0">
                <a:ln>
                  <a:noFill/>
                </a:ln>
                <a:solidFill>
                  <a:srgbClr val="000000"/>
                </a:solidFill>
                <a:effectLst/>
                <a:uLnTx/>
                <a:uFillTx/>
                <a:latin typeface="Montserrat"/>
                <a:ea typeface="+mn-ea"/>
                <a:cs typeface="Arial"/>
                <a:sym typeface="Montserrat"/>
              </a:rPr>
              <a:t>Väestö kasvoi etenkin kasvukolmion maakunnissa ja erityisesti Uudellamaalla ja Pirkanmaalla. </a:t>
            </a:r>
            <a:r>
              <a:rPr kumimoji="0" lang="fi-FI" sz="1400" b="1" i="0" u="none" strike="noStrike" kern="0" cap="none" spc="0" normalizeH="0" baseline="0" noProof="0">
                <a:ln>
                  <a:noFill/>
                </a:ln>
                <a:solidFill>
                  <a:srgbClr val="000000"/>
                </a:solidFill>
                <a:effectLst/>
                <a:uLnTx/>
                <a:uFillTx/>
                <a:latin typeface="Montserrat"/>
                <a:ea typeface="+mn-ea"/>
                <a:cs typeface="Arial"/>
                <a:sym typeface="Montserrat"/>
              </a:rPr>
              <a:t>Pelkästään Uudenmaan väestön kasvu oli lähes sama kuin koko maan kasvun</a:t>
            </a:r>
            <a:r>
              <a:rPr kumimoji="0" lang="fi-FI" sz="1400" b="0" i="0" u="none" strike="noStrike" kern="0" cap="none" spc="0" normalizeH="0" baseline="0" noProof="0">
                <a:ln>
                  <a:noFill/>
                </a:ln>
                <a:solidFill>
                  <a:srgbClr val="000000"/>
                </a:solidFill>
                <a:effectLst/>
                <a:uLnTx/>
                <a:uFillTx/>
                <a:latin typeface="Montserrat"/>
                <a:ea typeface="+mn-ea"/>
                <a:cs typeface="Arial"/>
                <a:sym typeface="Montserrat"/>
              </a:rPr>
              <a:t>. </a:t>
            </a: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Arial" panose="020B0604020202020204" pitchFamily="34" charset="0"/>
              <a:buChar char="•"/>
              <a:tabLst/>
              <a:defRPr/>
            </a:pPr>
            <a:r>
              <a:rPr kumimoji="0" lang="fi-FI" sz="1400" b="0" i="0" u="none" strike="noStrike" kern="0" cap="none" spc="0" normalizeH="0" baseline="0" noProof="0">
                <a:ln>
                  <a:noFill/>
                </a:ln>
                <a:solidFill>
                  <a:srgbClr val="000000"/>
                </a:solidFill>
                <a:effectLst/>
                <a:uLnTx/>
                <a:uFillTx/>
                <a:latin typeface="Montserrat"/>
                <a:ea typeface="+mn-ea"/>
                <a:cs typeface="Arial"/>
                <a:sym typeface="Montserrat"/>
              </a:rPr>
              <a:t>Kuntatasolla väestönkehityksen kuva oli erittäin eriytynyt vuosien 2010-2023 aikana. </a:t>
            </a:r>
            <a:r>
              <a:rPr kumimoji="0" lang="fi-FI" sz="1400" b="1" i="0" u="none" strike="noStrike" kern="0" cap="none" spc="0" normalizeH="0" baseline="0" noProof="0">
                <a:ln>
                  <a:noFill/>
                </a:ln>
                <a:solidFill>
                  <a:srgbClr val="000000"/>
                </a:solidFill>
                <a:effectLst/>
                <a:uLnTx/>
                <a:uFillTx/>
                <a:latin typeface="Montserrat"/>
                <a:ea typeface="+mn-ea"/>
                <a:cs typeface="Arial"/>
                <a:sym typeface="Montserrat"/>
              </a:rPr>
              <a:t>Väestö kasvoi lähinnä suurissa kaupungissa ja näiden kehysalueilla, mutta myös jonkin verran Lapin matkailukunnissa.</a:t>
            </a: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Arial" panose="020B0604020202020204" pitchFamily="34" charset="0"/>
              <a:buChar char="•"/>
              <a:tabLst/>
              <a:defRPr/>
            </a:pPr>
            <a:r>
              <a:rPr kumimoji="0" lang="fi-FI" sz="1400" b="0" i="0" u="none" strike="noStrike" kern="0" cap="none" spc="0" normalizeH="0" baseline="0" noProof="0">
                <a:ln>
                  <a:noFill/>
                </a:ln>
                <a:solidFill>
                  <a:srgbClr val="000000"/>
                </a:solidFill>
                <a:effectLst/>
                <a:uLnTx/>
                <a:uFillTx/>
                <a:latin typeface="Montserrat"/>
                <a:ea typeface="+mn-ea"/>
                <a:cs typeface="Arial"/>
                <a:sym typeface="Montserrat"/>
              </a:rPr>
              <a:t>Pienemmissä kaupungeissa ja maaseutualueilla väestö väheni; etenkin syrjäisemmissä kunnissa väestön supistuminen oli huomattavan voimakasta. </a:t>
            </a:r>
            <a:r>
              <a:rPr kumimoji="0" lang="fi-FI" sz="1400" b="1" i="0" u="none" strike="noStrike" kern="0" cap="none" spc="0" normalizeH="0" baseline="0" noProof="0">
                <a:ln>
                  <a:noFill/>
                </a:ln>
                <a:solidFill>
                  <a:srgbClr val="000000"/>
                </a:solidFill>
                <a:effectLst/>
                <a:uLnTx/>
                <a:uFillTx/>
                <a:latin typeface="Montserrat"/>
                <a:ea typeface="+mn-ea"/>
                <a:cs typeface="Arial"/>
                <a:sym typeface="Montserrat"/>
              </a:rPr>
              <a:t>Myös kasvavien maakuntien reuna-alueilla väestö väheni voimakkaasti. </a:t>
            </a:r>
          </a:p>
        </p:txBody>
      </p:sp>
      <p:pic>
        <p:nvPicPr>
          <p:cNvPr id="3" name="Picture 2" descr="A map of finland with numbers and numbers&#10;&#10;Description automatically generated">
            <a:extLst>
              <a:ext uri="{FF2B5EF4-FFF2-40B4-BE49-F238E27FC236}">
                <a16:creationId xmlns:a16="http://schemas.microsoft.com/office/drawing/2014/main" id="{3DEECEC2-3E5B-A514-576E-82B67EB2C87B}"/>
              </a:ext>
            </a:extLst>
          </p:cNvPr>
          <p:cNvPicPr>
            <a:picLocks noChangeAspect="1"/>
          </p:cNvPicPr>
          <p:nvPr/>
        </p:nvPicPr>
        <p:blipFill>
          <a:blip r:embed="rId3"/>
          <a:stretch>
            <a:fillRect/>
          </a:stretch>
        </p:blipFill>
        <p:spPr>
          <a:xfrm>
            <a:off x="5425200" y="553154"/>
            <a:ext cx="3207157" cy="5482800"/>
          </a:xfrm>
          <a:prstGeom prst="rect">
            <a:avLst/>
          </a:prstGeom>
        </p:spPr>
      </p:pic>
      <p:pic>
        <p:nvPicPr>
          <p:cNvPr id="9" name="Picture 8" descr="A map of finland with different colored areas&#10;&#10;Description automatically generated">
            <a:extLst>
              <a:ext uri="{FF2B5EF4-FFF2-40B4-BE49-F238E27FC236}">
                <a16:creationId xmlns:a16="http://schemas.microsoft.com/office/drawing/2014/main" id="{E17E71D9-4FE3-D276-64B2-FE3F0BD3BC8A}"/>
              </a:ext>
            </a:extLst>
          </p:cNvPr>
          <p:cNvPicPr>
            <a:picLocks noChangeAspect="1"/>
          </p:cNvPicPr>
          <p:nvPr/>
        </p:nvPicPr>
        <p:blipFill rotWithShape="1">
          <a:blip r:embed="rId4"/>
          <a:srcRect b="1825"/>
          <a:stretch/>
        </p:blipFill>
        <p:spPr>
          <a:xfrm>
            <a:off x="8870400" y="553154"/>
            <a:ext cx="3161831" cy="5382743"/>
          </a:xfrm>
          <a:prstGeom prst="rect">
            <a:avLst/>
          </a:prstGeom>
        </p:spPr>
      </p:pic>
    </p:spTree>
    <p:extLst>
      <p:ext uri="{BB962C8B-B14F-4D97-AF65-F5344CB8AC3E}">
        <p14:creationId xmlns:p14="http://schemas.microsoft.com/office/powerpoint/2010/main" val="1188594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24428E2-4B0A-C53B-A439-BF7D03A6DCD3}"/>
              </a:ext>
            </a:extLst>
          </p:cNvPr>
          <p:cNvSpPr>
            <a:spLocks noGrp="1"/>
          </p:cNvSpPr>
          <p:nvPr>
            <p:ph type="title"/>
          </p:nvPr>
        </p:nvSpPr>
        <p:spPr>
          <a:xfrm>
            <a:off x="358528" y="404893"/>
            <a:ext cx="4964400" cy="1263600"/>
          </a:xfrm>
        </p:spPr>
        <p:txBody>
          <a:bodyPr>
            <a:noAutofit/>
          </a:bodyPr>
          <a:lstStyle/>
          <a:p>
            <a:pPr algn="ctr">
              <a:tabLst>
                <a:tab pos="0" algn="l"/>
              </a:tabLst>
            </a:pPr>
            <a:r>
              <a:rPr lang="fi-FI" sz="3000">
                <a:solidFill>
                  <a:schemeClr val="tx1"/>
                </a:solidFill>
              </a:rPr>
              <a:t>VÄESTÖNKEHITYKSEN OSATEKIJÄT 2010-2023</a:t>
            </a:r>
          </a:p>
        </p:txBody>
      </p:sp>
      <p:sp>
        <p:nvSpPr>
          <p:cNvPr id="5" name="Tekstin paikkamerkki 3">
            <a:extLst>
              <a:ext uri="{FF2B5EF4-FFF2-40B4-BE49-F238E27FC236}">
                <a16:creationId xmlns:a16="http://schemas.microsoft.com/office/drawing/2014/main" id="{4EDD049C-2AAC-3EAF-1E17-71890BB9DAD3}"/>
              </a:ext>
            </a:extLst>
          </p:cNvPr>
          <p:cNvSpPr txBox="1">
            <a:spLocks/>
          </p:cNvSpPr>
          <p:nvPr/>
        </p:nvSpPr>
        <p:spPr>
          <a:xfrm>
            <a:off x="185493" y="6453107"/>
            <a:ext cx="11125767" cy="3651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marR="0" lvl="0" indent="0" algn="l" defTabSz="914400" rtl="0" eaLnBrk="1" fontAlgn="auto" latinLnBrk="0" hangingPunct="1">
              <a:lnSpc>
                <a:spcPct val="90000"/>
              </a:lnSpc>
              <a:spcBef>
                <a:spcPts val="0"/>
              </a:spcBef>
              <a:spcAft>
                <a:spcPts val="300"/>
              </a:spcAft>
              <a:buClr>
                <a:srgbClr val="000000"/>
              </a:buClr>
              <a:buSzPts val="2800"/>
              <a:buFont typeface="Arial"/>
              <a:buNone/>
              <a:tabLst/>
              <a:defRPr/>
            </a:pPr>
            <a:r>
              <a:rPr kumimoji="0" lang="fi-FI" sz="1200" b="0" i="0" u="none" strike="noStrike" kern="0" cap="none" spc="0" normalizeH="0" baseline="0" noProof="0">
                <a:ln>
                  <a:noFill/>
                </a:ln>
                <a:solidFill>
                  <a:srgbClr val="000000"/>
                </a:solidFill>
                <a:effectLst/>
                <a:uLnTx/>
                <a:uFillTx/>
                <a:latin typeface="Montserrat"/>
                <a:sym typeface="Montserrat"/>
              </a:rPr>
              <a:t>Lähde: Tilastokeskus, </a:t>
            </a:r>
            <a:r>
              <a:rPr kumimoji="0" lang="fi-FI" sz="1200" b="0" i="0" u="none" strike="noStrike" kern="0" cap="none" spc="0" normalizeH="0" baseline="0" noProof="0" err="1">
                <a:ln>
                  <a:noFill/>
                </a:ln>
                <a:solidFill>
                  <a:srgbClr val="000000"/>
                </a:solidFill>
                <a:effectLst/>
                <a:uLnTx/>
                <a:uFillTx/>
                <a:latin typeface="Montserrat"/>
                <a:sym typeface="Montserrat"/>
              </a:rPr>
              <a:t>StatFin</a:t>
            </a:r>
            <a:r>
              <a:rPr kumimoji="0" lang="fi-FI" sz="1200" b="0" i="0" u="none" strike="noStrike" kern="0" cap="none" spc="0" normalizeH="0" baseline="0" noProof="0">
                <a:ln>
                  <a:noFill/>
                </a:ln>
                <a:solidFill>
                  <a:srgbClr val="000000"/>
                </a:solidFill>
                <a:effectLst/>
                <a:uLnTx/>
                <a:uFillTx/>
                <a:latin typeface="Montserrat"/>
                <a:sym typeface="Montserrat"/>
              </a:rPr>
              <a:t>; muuttoliike</a:t>
            </a:r>
          </a:p>
        </p:txBody>
      </p:sp>
      <p:sp>
        <p:nvSpPr>
          <p:cNvPr id="7" name="TextBox 6">
            <a:extLst>
              <a:ext uri="{FF2B5EF4-FFF2-40B4-BE49-F238E27FC236}">
                <a16:creationId xmlns:a16="http://schemas.microsoft.com/office/drawing/2014/main" id="{EF177F1F-6C97-B2E4-E2FF-75C753E53A7D}"/>
              </a:ext>
            </a:extLst>
          </p:cNvPr>
          <p:cNvSpPr txBox="1"/>
          <p:nvPr/>
        </p:nvSpPr>
        <p:spPr>
          <a:xfrm>
            <a:off x="358529" y="1595079"/>
            <a:ext cx="4965946" cy="5162182"/>
          </a:xfrm>
          <a:prstGeom prst="rect">
            <a:avLst/>
          </a:prstGeom>
          <a:noFill/>
        </p:spPr>
        <p:txBody>
          <a:bodyPr wrap="square" rtlCol="0">
            <a:spAutoFit/>
          </a:bodyPr>
          <a:lstStyle/>
          <a:p>
            <a:pPr marL="114300" marR="0" lvl="0" indent="0" algn="l" defTabSz="914400" rtl="0" eaLnBrk="1" fontAlgn="auto" latinLnBrk="0" hangingPunct="1">
              <a:lnSpc>
                <a:spcPct val="90000"/>
              </a:lnSpc>
              <a:spcBef>
                <a:spcPts val="1000"/>
              </a:spcBef>
              <a:spcAft>
                <a:spcPts val="0"/>
              </a:spcAft>
              <a:buClr>
                <a:srgbClr val="000000"/>
              </a:buClr>
              <a:buSzPts val="1800"/>
              <a:buFont typeface="Arial"/>
              <a:buNone/>
              <a:tabLst/>
              <a:defRPr/>
            </a:pPr>
            <a:r>
              <a:rPr kumimoji="0" lang="fi-FI" sz="1150" b="0" i="1" u="none" strike="noStrike" kern="0" cap="none" spc="0" normalizeH="0" baseline="0" noProof="0">
                <a:ln>
                  <a:noFill/>
                </a:ln>
                <a:solidFill>
                  <a:srgbClr val="000000"/>
                </a:solidFill>
                <a:effectLst/>
                <a:uLnTx/>
                <a:uFillTx/>
                <a:latin typeface="Montserrat"/>
                <a:ea typeface="+mn-ea"/>
                <a:cs typeface="Arial"/>
                <a:sym typeface="Montserrat"/>
              </a:rPr>
              <a:t>Kuviossa kuvataan koko maan väestönkehityksen osatekijöitä vuosien 2010-2023 aikana.</a:t>
            </a:r>
          </a:p>
          <a:p>
            <a:pPr marL="285750" marR="0" lvl="0" indent="-171450" algn="l" defTabSz="914400" rtl="0" eaLnBrk="1" fontAlgn="auto" latinLnBrk="0" hangingPunct="1">
              <a:lnSpc>
                <a:spcPct val="90000"/>
              </a:lnSpc>
              <a:spcBef>
                <a:spcPts val="1000"/>
              </a:spcBef>
              <a:spcAft>
                <a:spcPts val="0"/>
              </a:spcAft>
              <a:buClr>
                <a:srgbClr val="000000"/>
              </a:buClr>
              <a:buSzPts val="1800"/>
              <a:buFont typeface="Arial" panose="020B0604020202020204" pitchFamily="34" charset="0"/>
              <a:buChar char="•"/>
              <a:tabLst/>
              <a:defRPr/>
            </a:pPr>
            <a:r>
              <a:rPr kumimoji="0" lang="fi-FI" sz="1150" b="1" i="0" u="none" strike="noStrike" kern="0" cap="none" spc="0" normalizeH="0" baseline="0" noProof="0">
                <a:ln>
                  <a:noFill/>
                </a:ln>
                <a:solidFill>
                  <a:srgbClr val="000000"/>
                </a:solidFill>
                <a:effectLst/>
                <a:uLnTx/>
                <a:uFillTx/>
                <a:latin typeface="Montserrat"/>
                <a:ea typeface="+mn-ea"/>
                <a:cs typeface="Arial"/>
                <a:sym typeface="Montserrat"/>
              </a:rPr>
              <a:t>Väestönlisäys koko maan tasolla on perustunut maahanmuuttoon vuodesta 2016 lähtien, </a:t>
            </a:r>
            <a:r>
              <a:rPr kumimoji="0" lang="fi-FI" sz="1150" b="0" i="0" u="none" strike="noStrike" kern="0" cap="none" spc="0" normalizeH="0" baseline="0" noProof="0">
                <a:ln>
                  <a:noFill/>
                </a:ln>
                <a:solidFill>
                  <a:srgbClr val="000000"/>
                </a:solidFill>
                <a:effectLst/>
                <a:uLnTx/>
                <a:uFillTx/>
                <a:latin typeface="Montserrat"/>
                <a:ea typeface="+mn-ea"/>
                <a:cs typeface="Arial"/>
                <a:sym typeface="Montserrat"/>
              </a:rPr>
              <a:t>sillä kuolleiden määrä on ylittänyt syntyneiden määrän tästä vuodesta lähtien. Tätä selittää syntyvyyden voimakas lasku ja kuolleiden määrän kasvu väestön ikääntyessä.</a:t>
            </a: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Arial" panose="020B0604020202020204" pitchFamily="34" charset="0"/>
              <a:buChar char="•"/>
              <a:tabLst/>
              <a:defRPr/>
            </a:pPr>
            <a:r>
              <a:rPr kumimoji="0" lang="fi-FI" sz="1150" b="1" i="0" u="none" strike="noStrike" kern="0" cap="none" spc="0" normalizeH="0" baseline="0" noProof="0">
                <a:ln>
                  <a:noFill/>
                </a:ln>
                <a:solidFill>
                  <a:srgbClr val="000000"/>
                </a:solidFill>
                <a:effectLst/>
                <a:uLnTx/>
                <a:uFillTx/>
                <a:latin typeface="Montserrat"/>
                <a:ea typeface="+mn-ea"/>
                <a:cs typeface="Arial"/>
                <a:sym typeface="Montserrat"/>
              </a:rPr>
              <a:t>Luonnollinen </a:t>
            </a:r>
            <a:r>
              <a:rPr kumimoji="0" lang="fi-FI" sz="1150" b="1" u="none" strike="noStrike" kern="0" cap="none" spc="0" normalizeH="0" baseline="0" noProof="0">
                <a:ln>
                  <a:noFill/>
                </a:ln>
                <a:solidFill>
                  <a:srgbClr val="000000"/>
                </a:solidFill>
                <a:effectLst/>
                <a:uLnTx/>
                <a:uFillTx/>
                <a:latin typeface="Montserrat"/>
                <a:ea typeface="+mn-ea"/>
                <a:cs typeface="Arial"/>
                <a:sym typeface="Montserrat"/>
              </a:rPr>
              <a:t>väestönlisäys</a:t>
            </a:r>
            <a:r>
              <a:rPr kumimoji="0" lang="fi-FI" sz="1150" b="0" i="0" u="none" strike="noStrike" kern="0" cap="none" spc="0" normalizeH="0" baseline="0" noProof="0">
                <a:ln>
                  <a:noFill/>
                </a:ln>
                <a:solidFill>
                  <a:srgbClr val="000000"/>
                </a:solidFill>
                <a:effectLst/>
                <a:uLnTx/>
                <a:uFillTx/>
                <a:latin typeface="Montserrat"/>
                <a:ea typeface="+mn-ea"/>
                <a:cs typeface="Arial"/>
                <a:sym typeface="Montserrat"/>
              </a:rPr>
              <a:t> oli maltillisesti negatiivinen koko maassa vuosien 2010-2023 aikana. Viime vuosien aikana luonnollinen väestönlisäys on kuitenkin laskenut erittäin voimakkaasti. Lähes kaikissa suurissa kaupunkiseuduissa luonnollinen väestönlisäys on kääntynyt positiivisesta negatiiviseksi 2020-luvun aikana.</a:t>
            </a:r>
            <a:endParaRPr kumimoji="0" lang="fi-FI" sz="1150" b="1" i="0" u="none" strike="noStrike" kern="0" cap="none" spc="0" normalizeH="0" baseline="0" noProof="0">
              <a:ln>
                <a:noFill/>
              </a:ln>
              <a:solidFill>
                <a:srgbClr val="000000"/>
              </a:solidFill>
              <a:effectLst/>
              <a:uLnTx/>
              <a:uFillTx/>
              <a:latin typeface="Montserrat"/>
              <a:ea typeface="+mn-ea"/>
              <a:cs typeface="Arial"/>
              <a:sym typeface="Montserrat"/>
            </a:endParaRP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Arial" panose="020B0604020202020204" pitchFamily="34" charset="0"/>
              <a:buChar char="•"/>
              <a:tabLst/>
              <a:defRPr/>
            </a:pPr>
            <a:r>
              <a:rPr kumimoji="0" lang="fi-FI" sz="1150" b="1" i="0" u="none" strike="noStrike" kern="0" cap="none" spc="0" normalizeH="0" baseline="0" noProof="0">
                <a:ln>
                  <a:noFill/>
                </a:ln>
                <a:solidFill>
                  <a:srgbClr val="000000"/>
                </a:solidFill>
                <a:effectLst/>
                <a:uLnTx/>
                <a:uFillTx/>
                <a:latin typeface="Montserrat"/>
                <a:ea typeface="+mn-ea"/>
                <a:cs typeface="Arial"/>
                <a:sym typeface="Montserrat"/>
              </a:rPr>
              <a:t>Maan sisäinen muuttoliike </a:t>
            </a:r>
            <a:r>
              <a:rPr kumimoji="0" lang="fi-FI" sz="1150" b="0" i="0" u="none" strike="noStrike" kern="0" cap="none" spc="0" normalizeH="0" baseline="0" noProof="0">
                <a:ln>
                  <a:noFill/>
                </a:ln>
                <a:solidFill>
                  <a:srgbClr val="000000"/>
                </a:solidFill>
                <a:effectLst/>
                <a:uLnTx/>
                <a:uFillTx/>
                <a:latin typeface="Montserrat"/>
                <a:ea typeface="+mn-ea"/>
                <a:cs typeface="Arial"/>
                <a:sym typeface="Montserrat"/>
              </a:rPr>
              <a:t>keskittää väestöä suurille kaupunkiseuduille; etenkin nuorten ja nuorten aikuisten ryhmissä koulutuksen ja työn perässä.</a:t>
            </a: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Arial" panose="020B0604020202020204" pitchFamily="34" charset="0"/>
              <a:buChar char="•"/>
              <a:tabLst/>
              <a:defRPr/>
            </a:pPr>
            <a:r>
              <a:rPr kumimoji="0" lang="fi-FI" sz="1150" b="1" i="0" u="none" strike="noStrike" kern="0" cap="none" spc="0" normalizeH="0" baseline="0" noProof="0">
                <a:ln>
                  <a:noFill/>
                </a:ln>
                <a:solidFill>
                  <a:srgbClr val="000000"/>
                </a:solidFill>
                <a:effectLst/>
                <a:uLnTx/>
                <a:uFillTx/>
                <a:latin typeface="Montserrat"/>
                <a:ea typeface="+mn-ea"/>
                <a:cs typeface="Arial"/>
                <a:sym typeface="Montserrat"/>
              </a:rPr>
              <a:t>Nettomaahanmuutto</a:t>
            </a:r>
            <a:r>
              <a:rPr kumimoji="0" lang="fi-FI" sz="1150" b="0" i="0" u="none" strike="noStrike" kern="0" cap="none" spc="0" normalizeH="0" baseline="0" noProof="0">
                <a:ln>
                  <a:noFill/>
                </a:ln>
                <a:solidFill>
                  <a:srgbClr val="000000"/>
                </a:solidFill>
                <a:effectLst/>
                <a:uLnTx/>
                <a:uFillTx/>
                <a:latin typeface="Montserrat"/>
                <a:ea typeface="+mn-ea"/>
                <a:cs typeface="Arial"/>
                <a:sym typeface="Montserrat"/>
              </a:rPr>
              <a:t> kasvattaa lähes kaikki kuntia, mutta suurimmat muuttovoitot painottuvat suuriin kaupunkeihin. Lisäksi maahanmuuttajat muuttavat erityisen alttiisti maan sisällä suuriin kaupunkeihin. Nettomaahanmuuton taso on viime vuosien aikana ollut ennätyksellistä johtuen voimakkaasti kasvaneesta työ- ja koulutusperäisestä maahanmuutosta sekä ukrainalaisten kotikuntavalinnoista.</a:t>
            </a:r>
            <a:endParaRPr kumimoji="0" lang="fi-FI" sz="1150" b="1" i="0" u="none" strike="noStrike" kern="0" cap="none" spc="0" normalizeH="0" baseline="0" noProof="0">
              <a:ln>
                <a:noFill/>
              </a:ln>
              <a:solidFill>
                <a:srgbClr val="000000"/>
              </a:solidFill>
              <a:effectLst/>
              <a:uLnTx/>
              <a:uFillTx/>
              <a:latin typeface="Montserrat"/>
              <a:ea typeface="+mn-ea"/>
              <a:cs typeface="Arial"/>
              <a:sym typeface="Montserrat"/>
            </a:endParaRPr>
          </a:p>
          <a:p>
            <a:pPr marL="114300" marR="0" lvl="0" indent="0" algn="l" defTabSz="914400" rtl="0" eaLnBrk="1" fontAlgn="auto" latinLnBrk="0" hangingPunct="1">
              <a:lnSpc>
                <a:spcPct val="90000"/>
              </a:lnSpc>
              <a:spcBef>
                <a:spcPts val="1000"/>
              </a:spcBef>
              <a:spcAft>
                <a:spcPts val="0"/>
              </a:spcAft>
              <a:buClr>
                <a:srgbClr val="000000"/>
              </a:buClr>
              <a:buSzPts val="1800"/>
              <a:buFontTx/>
              <a:buNone/>
              <a:tabLst/>
              <a:defRPr/>
            </a:pPr>
            <a:r>
              <a:rPr kumimoji="0" lang="fi-FI" sz="1150" b="1" i="0" u="none" strike="noStrike" kern="0" cap="none" spc="0" normalizeH="0" baseline="0" noProof="0">
                <a:ln>
                  <a:noFill/>
                </a:ln>
                <a:solidFill>
                  <a:srgbClr val="000000"/>
                </a:solidFill>
                <a:effectLst/>
                <a:uLnTx/>
                <a:uFillTx/>
                <a:latin typeface="Montserrat"/>
                <a:ea typeface="+mn-ea"/>
                <a:cs typeface="Arial"/>
                <a:sym typeface="Wingdings" pitchFamily="2" charset="2"/>
              </a:rPr>
              <a:t> </a:t>
            </a:r>
            <a:r>
              <a:rPr kumimoji="0" lang="fi-FI" sz="1150" b="1" i="0" u="none" strike="noStrike" kern="0" cap="none" spc="0" normalizeH="0" baseline="0" noProof="0">
                <a:ln>
                  <a:noFill/>
                </a:ln>
                <a:solidFill>
                  <a:srgbClr val="000000"/>
                </a:solidFill>
                <a:effectLst/>
                <a:uLnTx/>
                <a:uFillTx/>
                <a:latin typeface="Montserrat"/>
                <a:ea typeface="+mn-ea"/>
                <a:cs typeface="Arial"/>
                <a:sym typeface="Montserrat"/>
              </a:rPr>
              <a:t>Kuntatasolla kaikki väestönkehityksen osatekijät keskittivät Suomen väestöä suurille kaupunkiseuduille. </a:t>
            </a:r>
          </a:p>
          <a:p>
            <a:pPr marL="114300" marR="0" lvl="0" indent="0" algn="l" defTabSz="914400" rtl="0" eaLnBrk="1" fontAlgn="auto" latinLnBrk="0" hangingPunct="1">
              <a:lnSpc>
                <a:spcPct val="90000"/>
              </a:lnSpc>
              <a:spcBef>
                <a:spcPts val="1000"/>
              </a:spcBef>
              <a:spcAft>
                <a:spcPts val="0"/>
              </a:spcAft>
              <a:buClr>
                <a:srgbClr val="000000"/>
              </a:buClr>
              <a:buSzPts val="1800"/>
              <a:buFontTx/>
              <a:buNone/>
              <a:tabLst/>
              <a:defRPr/>
            </a:pPr>
            <a:endParaRPr kumimoji="0" lang="fi-FI" sz="1150" b="1" i="0" u="none" strike="noStrike" kern="0" cap="none" spc="0" normalizeH="0" baseline="0" noProof="0">
              <a:ln>
                <a:noFill/>
              </a:ln>
              <a:solidFill>
                <a:srgbClr val="000000"/>
              </a:solidFill>
              <a:effectLst/>
              <a:uLnTx/>
              <a:uFillTx/>
              <a:latin typeface="Montserrat"/>
              <a:ea typeface="+mn-ea"/>
              <a:cs typeface="Arial"/>
              <a:sym typeface="Montserrat"/>
            </a:endParaRPr>
          </a:p>
        </p:txBody>
      </p:sp>
      <p:graphicFrame>
        <p:nvGraphicFramePr>
          <p:cNvPr id="3" name="Chart 2">
            <a:extLst>
              <a:ext uri="{FF2B5EF4-FFF2-40B4-BE49-F238E27FC236}">
                <a16:creationId xmlns:a16="http://schemas.microsoft.com/office/drawing/2014/main" id="{4A548367-B01D-775F-6D0A-376EE3410FFA}"/>
              </a:ext>
            </a:extLst>
          </p:cNvPr>
          <p:cNvGraphicFramePr>
            <a:graphicFrameLocks/>
          </p:cNvGraphicFramePr>
          <p:nvPr/>
        </p:nvGraphicFramePr>
        <p:xfrm>
          <a:off x="5720400" y="396000"/>
          <a:ext cx="6264000" cy="604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37163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6875E-3D09-45C8-363A-6DF243B9C911}"/>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364E7782-2439-0A3E-305C-BC314541973D}"/>
              </a:ext>
            </a:extLst>
          </p:cNvPr>
          <p:cNvSpPr>
            <a:spLocks noGrp="1"/>
          </p:cNvSpPr>
          <p:nvPr>
            <p:ph type="title"/>
          </p:nvPr>
        </p:nvSpPr>
        <p:spPr>
          <a:xfrm>
            <a:off x="80682" y="150629"/>
            <a:ext cx="5138589" cy="1263600"/>
          </a:xfrm>
        </p:spPr>
        <p:txBody>
          <a:bodyPr>
            <a:noAutofit/>
          </a:bodyPr>
          <a:lstStyle/>
          <a:p>
            <a:pPr algn="ctr">
              <a:tabLst>
                <a:tab pos="0" algn="l"/>
              </a:tabLst>
            </a:pPr>
            <a:r>
              <a:rPr lang="fi-FI" sz="2400">
                <a:solidFill>
                  <a:schemeClr val="tx1"/>
                </a:solidFill>
              </a:rPr>
              <a:t>VÄESTÖ- JA TYÖPAIKKAKEHITYS KUNNITTAIN VIIDEN VIIME VUODEN AIKANA</a:t>
            </a:r>
          </a:p>
        </p:txBody>
      </p:sp>
      <p:sp>
        <p:nvSpPr>
          <p:cNvPr id="5" name="Tekstin paikkamerkki 3">
            <a:extLst>
              <a:ext uri="{FF2B5EF4-FFF2-40B4-BE49-F238E27FC236}">
                <a16:creationId xmlns:a16="http://schemas.microsoft.com/office/drawing/2014/main" id="{DC9DCED4-3D8B-BD59-D1D6-F10CAD33C27D}"/>
              </a:ext>
            </a:extLst>
          </p:cNvPr>
          <p:cNvSpPr txBox="1">
            <a:spLocks/>
          </p:cNvSpPr>
          <p:nvPr/>
        </p:nvSpPr>
        <p:spPr>
          <a:xfrm>
            <a:off x="185493" y="6453107"/>
            <a:ext cx="11125767" cy="3651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0" marR="0" lvl="0" indent="0" algn="l" defTabSz="914400" rtl="0" eaLnBrk="1" fontAlgn="auto" latinLnBrk="0" hangingPunct="1">
              <a:lnSpc>
                <a:spcPct val="90000"/>
              </a:lnSpc>
              <a:spcBef>
                <a:spcPts val="0"/>
              </a:spcBef>
              <a:spcAft>
                <a:spcPts val="300"/>
              </a:spcAft>
              <a:buClr>
                <a:srgbClr val="000000"/>
              </a:buClr>
              <a:buSzPts val="2800"/>
              <a:buFont typeface="Arial"/>
              <a:buNone/>
              <a:tabLst/>
              <a:defRPr/>
            </a:pPr>
            <a:r>
              <a:rPr kumimoji="0" lang="fi-FI" sz="1200" b="0" i="0" u="none" strike="noStrike" kern="0" cap="none" spc="0" normalizeH="0" baseline="0" noProof="0">
                <a:ln>
                  <a:noFill/>
                </a:ln>
                <a:solidFill>
                  <a:srgbClr val="000000"/>
                </a:solidFill>
                <a:effectLst/>
                <a:uLnTx/>
                <a:uFillTx/>
                <a:latin typeface="Montserrat"/>
                <a:sym typeface="Montserrat"/>
              </a:rPr>
              <a:t>Lähde: Tilastokeskus, </a:t>
            </a:r>
            <a:r>
              <a:rPr kumimoji="0" lang="fi-FI" sz="1200" b="0" i="0" u="none" strike="noStrike" kern="0" cap="none" spc="0" normalizeH="0" baseline="0" noProof="0" err="1">
                <a:ln>
                  <a:noFill/>
                </a:ln>
                <a:solidFill>
                  <a:srgbClr val="000000"/>
                </a:solidFill>
                <a:effectLst/>
                <a:uLnTx/>
                <a:uFillTx/>
                <a:latin typeface="Montserrat"/>
                <a:sym typeface="Montserrat"/>
              </a:rPr>
              <a:t>StatFin</a:t>
            </a:r>
            <a:r>
              <a:rPr kumimoji="0" lang="fi-FI" sz="1200" b="0" i="0" u="none" strike="noStrike" kern="0" cap="none" spc="0" normalizeH="0" baseline="0" noProof="0">
                <a:ln>
                  <a:noFill/>
                </a:ln>
                <a:solidFill>
                  <a:srgbClr val="000000"/>
                </a:solidFill>
                <a:effectLst/>
                <a:uLnTx/>
                <a:uFillTx/>
                <a:latin typeface="Montserrat"/>
                <a:sym typeface="Montserrat"/>
              </a:rPr>
              <a:t>; väestörakenne</a:t>
            </a:r>
          </a:p>
        </p:txBody>
      </p:sp>
      <p:sp>
        <p:nvSpPr>
          <p:cNvPr id="7" name="TextBox 6">
            <a:extLst>
              <a:ext uri="{FF2B5EF4-FFF2-40B4-BE49-F238E27FC236}">
                <a16:creationId xmlns:a16="http://schemas.microsoft.com/office/drawing/2014/main" id="{8D5ECC71-7AA2-7792-0C83-F5A1C80AEB49}"/>
              </a:ext>
            </a:extLst>
          </p:cNvPr>
          <p:cNvSpPr txBox="1"/>
          <p:nvPr/>
        </p:nvSpPr>
        <p:spPr>
          <a:xfrm>
            <a:off x="185493" y="1672109"/>
            <a:ext cx="5403649" cy="3177793"/>
          </a:xfrm>
          <a:prstGeom prst="rect">
            <a:avLst/>
          </a:prstGeom>
          <a:noFill/>
        </p:spPr>
        <p:txBody>
          <a:bodyPr wrap="square" rtlCol="0">
            <a:spAutoFit/>
          </a:bodyPr>
          <a:lstStyle/>
          <a:p>
            <a:pPr marL="457200" marR="0" lvl="0" indent="-342900" algn="l" defTabSz="914400" rtl="0" eaLnBrk="1" fontAlgn="auto" latinLnBrk="0" hangingPunct="1">
              <a:lnSpc>
                <a:spcPct val="90000"/>
              </a:lnSpc>
              <a:spcBef>
                <a:spcPts val="1000"/>
              </a:spcBef>
              <a:spcAft>
                <a:spcPts val="0"/>
              </a:spcAft>
              <a:buClr>
                <a:srgbClr val="000000"/>
              </a:buClr>
              <a:buSzPts val="1800"/>
              <a:buFont typeface="Arial" panose="020B0604020202020204" pitchFamily="34" charset="0"/>
              <a:buChar char="•"/>
              <a:tabLst/>
              <a:defRPr/>
            </a:pPr>
            <a:r>
              <a:rPr lang="fi-FI" sz="1500" b="1" kern="0">
                <a:solidFill>
                  <a:srgbClr val="000000"/>
                </a:solidFill>
                <a:latin typeface="Montserrat"/>
                <a:cs typeface="Arial"/>
                <a:sym typeface="Montserrat"/>
              </a:rPr>
              <a:t>Ensimmäisessä kartassa </a:t>
            </a:r>
            <a:r>
              <a:rPr lang="fi-FI" sz="1500" kern="0">
                <a:solidFill>
                  <a:srgbClr val="000000"/>
                </a:solidFill>
                <a:latin typeface="Montserrat"/>
                <a:cs typeface="Arial"/>
                <a:sym typeface="Montserrat"/>
              </a:rPr>
              <a:t>vaaleansinisellä olevissa kunnissa väestö- ja työpaikkakehitys olivat </a:t>
            </a:r>
            <a:r>
              <a:rPr lang="fi-FI" sz="1500" kern="0" err="1">
                <a:solidFill>
                  <a:srgbClr val="000000"/>
                </a:solidFill>
                <a:latin typeface="Montserrat"/>
                <a:cs typeface="Arial"/>
                <a:sym typeface="Montserrat"/>
              </a:rPr>
              <a:t>posi-tiivisia</a:t>
            </a:r>
            <a:r>
              <a:rPr lang="fi-FI" sz="1500" kern="0">
                <a:solidFill>
                  <a:srgbClr val="000000"/>
                </a:solidFill>
                <a:latin typeface="Montserrat"/>
                <a:cs typeface="Arial"/>
                <a:sym typeface="Montserrat"/>
              </a:rPr>
              <a:t> viiden viime vuoden aikana. Molemmat kasvutekijät olivat positiivisia 49 kunnassa </a:t>
            </a: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Arial" panose="020B0604020202020204" pitchFamily="34" charset="0"/>
              <a:buChar char="•"/>
              <a:tabLst/>
              <a:defRPr/>
            </a:pPr>
            <a:r>
              <a:rPr kumimoji="0" lang="fi-FI" sz="1500" b="0" i="0" u="none" strike="noStrike" kern="0" cap="none" spc="0" normalizeH="0" baseline="0" noProof="0">
                <a:ln>
                  <a:noFill/>
                </a:ln>
                <a:solidFill>
                  <a:srgbClr val="000000"/>
                </a:solidFill>
                <a:effectLst/>
                <a:uLnTx/>
                <a:uFillTx/>
                <a:latin typeface="Montserrat"/>
                <a:cs typeface="Arial"/>
                <a:sym typeface="Montserrat"/>
              </a:rPr>
              <a:t>Kartassa vaaleanpunaisella o</a:t>
            </a:r>
            <a:r>
              <a:rPr lang="fi-FI" sz="1500" kern="0" err="1">
                <a:solidFill>
                  <a:srgbClr val="000000"/>
                </a:solidFill>
                <a:latin typeface="Montserrat"/>
                <a:cs typeface="Arial"/>
                <a:sym typeface="Montserrat"/>
              </a:rPr>
              <a:t>levissa</a:t>
            </a:r>
            <a:r>
              <a:rPr lang="fi-FI" sz="1500" kern="0">
                <a:solidFill>
                  <a:srgbClr val="000000"/>
                </a:solidFill>
                <a:latin typeface="Montserrat"/>
                <a:cs typeface="Arial"/>
                <a:sym typeface="Montserrat"/>
              </a:rPr>
              <a:t> kunnissa väestö- ja työpaikkakehitys olivat negatiivisia viiden viime vuoden aikana. Molemmat kasvu-tekijät olivat negatiivisia 204 kunnassa  </a:t>
            </a: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Arial" panose="020B0604020202020204" pitchFamily="34" charset="0"/>
              <a:buChar char="•"/>
              <a:tabLst/>
              <a:defRPr/>
            </a:pPr>
            <a:r>
              <a:rPr kumimoji="0" lang="fi-FI" sz="1500" b="0" i="0" u="none" strike="noStrike" kern="0" cap="none" spc="0" normalizeH="0" baseline="0" noProof="0">
                <a:ln>
                  <a:noFill/>
                </a:ln>
                <a:solidFill>
                  <a:srgbClr val="000000"/>
                </a:solidFill>
                <a:effectLst/>
                <a:uLnTx/>
                <a:uFillTx/>
                <a:latin typeface="Montserrat"/>
                <a:cs typeface="Arial"/>
                <a:sym typeface="Montserrat"/>
              </a:rPr>
              <a:t>Lisäksi kartassa esitetty ne kunnat,</a:t>
            </a:r>
            <a:r>
              <a:rPr lang="fi-FI" sz="1500" kern="0">
                <a:solidFill>
                  <a:srgbClr val="000000"/>
                </a:solidFill>
                <a:latin typeface="Montserrat"/>
                <a:cs typeface="Arial"/>
                <a:sym typeface="Montserrat"/>
              </a:rPr>
              <a:t> joissa joko väestö- tai työpaikkakehitys oli positiivinen edellä mainitun ajanjakson aikana</a:t>
            </a:r>
          </a:p>
          <a:p>
            <a:pPr marL="457200" marR="0" lvl="0" indent="-342900" algn="l" defTabSz="914400" rtl="0" eaLnBrk="1" fontAlgn="auto" latinLnBrk="0" hangingPunct="1">
              <a:lnSpc>
                <a:spcPct val="90000"/>
              </a:lnSpc>
              <a:spcBef>
                <a:spcPts val="1000"/>
              </a:spcBef>
              <a:spcAft>
                <a:spcPts val="0"/>
              </a:spcAft>
              <a:buClr>
                <a:srgbClr val="000000"/>
              </a:buClr>
              <a:buSzPts val="1800"/>
              <a:buFont typeface="Arial" panose="020B0604020202020204" pitchFamily="34" charset="0"/>
              <a:buChar char="•"/>
              <a:tabLst/>
              <a:defRPr/>
            </a:pPr>
            <a:r>
              <a:rPr kumimoji="0" lang="fi-FI" sz="1500" b="0" i="0" u="none" strike="noStrike" kern="0" cap="none" spc="0" normalizeH="0" baseline="0" noProof="0">
                <a:ln>
                  <a:noFill/>
                </a:ln>
                <a:solidFill>
                  <a:srgbClr val="000000"/>
                </a:solidFill>
                <a:effectLst/>
                <a:uLnTx/>
                <a:uFillTx/>
                <a:latin typeface="Montserrat"/>
                <a:cs typeface="Arial"/>
                <a:sym typeface="Montserrat"/>
              </a:rPr>
              <a:t>Väestönkehitys oli positiivinen 72 kunnassa ja työpaikka-kehitys 86 kunnassa vuosina 2019-202</a:t>
            </a:r>
          </a:p>
        </p:txBody>
      </p:sp>
      <p:pic>
        <p:nvPicPr>
          <p:cNvPr id="2" name="Kuva 1" descr="Kuva, joka sisältää kohteen teksti, kartta&#10;&#10;Kuvaus luotu automaattisesti">
            <a:extLst>
              <a:ext uri="{FF2B5EF4-FFF2-40B4-BE49-F238E27FC236}">
                <a16:creationId xmlns:a16="http://schemas.microsoft.com/office/drawing/2014/main" id="{63328526-F47F-9495-0AE3-153A7EA79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1805" y="71093"/>
            <a:ext cx="4715434" cy="6453753"/>
          </a:xfrm>
          <a:prstGeom prst="rect">
            <a:avLst/>
          </a:prstGeom>
        </p:spPr>
      </p:pic>
      <p:pic>
        <p:nvPicPr>
          <p:cNvPr id="8" name="Kuva 7" descr="Kuva, joka sisältää kohteen teksti, kartta&#10;&#10;Kuvaus luotu automaattisesti">
            <a:extLst>
              <a:ext uri="{FF2B5EF4-FFF2-40B4-BE49-F238E27FC236}">
                <a16:creationId xmlns:a16="http://schemas.microsoft.com/office/drawing/2014/main" id="{45719355-9472-B1A4-D3F6-7930198AB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5167" y="0"/>
            <a:ext cx="4864626" cy="6778464"/>
          </a:xfrm>
          <a:prstGeom prst="rect">
            <a:avLst/>
          </a:prstGeom>
        </p:spPr>
      </p:pic>
      <p:sp>
        <p:nvSpPr>
          <p:cNvPr id="11" name="TextBox 6">
            <a:extLst>
              <a:ext uri="{FF2B5EF4-FFF2-40B4-BE49-F238E27FC236}">
                <a16:creationId xmlns:a16="http://schemas.microsoft.com/office/drawing/2014/main" id="{A69B2891-7E49-73D5-4D84-C7C6F2BEB607}"/>
              </a:ext>
            </a:extLst>
          </p:cNvPr>
          <p:cNvSpPr txBox="1"/>
          <p:nvPr/>
        </p:nvSpPr>
        <p:spPr>
          <a:xfrm>
            <a:off x="185492" y="5107782"/>
            <a:ext cx="5403649" cy="715581"/>
          </a:xfrm>
          <a:prstGeom prst="rect">
            <a:avLst/>
          </a:prstGeom>
          <a:noFill/>
        </p:spPr>
        <p:txBody>
          <a:bodyPr wrap="square" rtlCol="0">
            <a:spAutoFit/>
          </a:bodyPr>
          <a:lstStyle/>
          <a:p>
            <a:pPr marL="400050" marR="0" lvl="0" indent="-285750" algn="l" defTabSz="914400" rtl="0" eaLnBrk="1" fontAlgn="auto" latinLnBrk="0" hangingPunct="1">
              <a:lnSpc>
                <a:spcPct val="90000"/>
              </a:lnSpc>
              <a:spcBef>
                <a:spcPts val="1000"/>
              </a:spcBef>
              <a:spcAft>
                <a:spcPts val="0"/>
              </a:spcAft>
              <a:buClr>
                <a:srgbClr val="000000"/>
              </a:buClr>
              <a:buSzPts val="1800"/>
              <a:buFont typeface="Arial" panose="020B0604020202020204" pitchFamily="34" charset="0"/>
              <a:buChar char="•"/>
              <a:tabLst/>
              <a:defRPr/>
            </a:pPr>
            <a:r>
              <a:rPr kumimoji="0" lang="fi-FI" sz="1500" b="1" u="none" strike="noStrike" kern="0" cap="none" spc="0" normalizeH="0" baseline="0" noProof="0">
                <a:ln>
                  <a:noFill/>
                </a:ln>
                <a:solidFill>
                  <a:srgbClr val="000000"/>
                </a:solidFill>
                <a:effectLst/>
                <a:uLnTx/>
                <a:uFillTx/>
                <a:latin typeface="Montserrat"/>
                <a:ea typeface="+mn-ea"/>
                <a:cs typeface="Arial"/>
                <a:sym typeface="Montserrat"/>
              </a:rPr>
              <a:t>Toisessa</a:t>
            </a:r>
            <a:r>
              <a:rPr kumimoji="0" lang="fi-FI" sz="1500" b="1" u="none" strike="noStrike" kern="0" cap="none" spc="0" normalizeH="0" noProof="0">
                <a:ln>
                  <a:noFill/>
                </a:ln>
                <a:solidFill>
                  <a:srgbClr val="000000"/>
                </a:solidFill>
                <a:effectLst/>
                <a:uLnTx/>
                <a:uFillTx/>
                <a:latin typeface="Montserrat"/>
                <a:ea typeface="+mn-ea"/>
                <a:cs typeface="Arial"/>
                <a:sym typeface="Montserrat"/>
              </a:rPr>
              <a:t> kartassa </a:t>
            </a:r>
            <a:r>
              <a:rPr kumimoji="0" lang="fi-FI" sz="1500" b="0" u="none" strike="noStrike" kern="0" cap="none" spc="0" normalizeH="0" noProof="0">
                <a:ln>
                  <a:noFill/>
                </a:ln>
                <a:solidFill>
                  <a:srgbClr val="000000"/>
                </a:solidFill>
                <a:effectLst/>
                <a:uLnTx/>
                <a:uFillTx/>
                <a:latin typeface="Montserrat"/>
                <a:ea typeface="+mn-ea"/>
                <a:cs typeface="Arial"/>
                <a:sym typeface="Montserrat"/>
              </a:rPr>
              <a:t>on kuvattu sinisellä ne kunnat, joissa sekä väestö- ja työpaikkakehitys olivat positiivisia tai toinen niistä </a:t>
            </a:r>
            <a:endParaRPr kumimoji="0" lang="fi-FI" sz="1500" b="0" u="none" strike="noStrike" kern="0" cap="none" spc="0" normalizeH="0" baseline="0" noProof="0">
              <a:ln>
                <a:noFill/>
              </a:ln>
              <a:solidFill>
                <a:srgbClr val="000000"/>
              </a:solidFill>
              <a:effectLst/>
              <a:uLnTx/>
              <a:uFillTx/>
              <a:latin typeface="Montserrat"/>
              <a:ea typeface="+mn-ea"/>
              <a:cs typeface="Arial"/>
              <a:sym typeface="Montserrat"/>
            </a:endParaRPr>
          </a:p>
        </p:txBody>
      </p:sp>
    </p:spTree>
    <p:extLst>
      <p:ext uri="{BB962C8B-B14F-4D97-AF65-F5344CB8AC3E}">
        <p14:creationId xmlns:p14="http://schemas.microsoft.com/office/powerpoint/2010/main" val="353843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564F">
            <a:alpha val="18000"/>
          </a:srgbClr>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MDI PPT-esityspohjan värit 210612">
      <a:dk1>
        <a:srgbClr val="000000"/>
      </a:dk1>
      <a:lt1>
        <a:srgbClr val="FFFFFF"/>
      </a:lt1>
      <a:dk2>
        <a:srgbClr val="EA564F"/>
      </a:dk2>
      <a:lt2>
        <a:srgbClr val="E7E6E6"/>
      </a:lt2>
      <a:accent1>
        <a:srgbClr val="502F46"/>
      </a:accent1>
      <a:accent2>
        <a:srgbClr val="853B55"/>
      </a:accent2>
      <a:accent3>
        <a:srgbClr val="E4C289"/>
      </a:accent3>
      <a:accent4>
        <a:srgbClr val="FFC000"/>
      </a:accent4>
      <a:accent5>
        <a:srgbClr val="C66848"/>
      </a:accent5>
      <a:accent6>
        <a:srgbClr val="899AA6"/>
      </a:accent6>
      <a:hlink>
        <a:srgbClr val="EA564F"/>
      </a:hlink>
      <a:folHlink>
        <a:srgbClr val="B33353"/>
      </a:folHlink>
    </a:clrScheme>
    <a:fontScheme name="MDI Montserrat ExtraBold">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smtClean="0">
            <a:latin typeface="+mn-lt"/>
          </a:defRPr>
        </a:defPPr>
      </a:lstStyle>
    </a:txDef>
  </a:objectDefaults>
  <a:extraClrSchemeLst/>
  <a:extLst>
    <a:ext uri="{05A4C25C-085E-4340-85A3-A5531E510DB2}">
      <thm15:themeFamily xmlns:thm15="http://schemas.microsoft.com/office/thememl/2012/main" name="Presentation2" id="{21D08966-4D80-4C19-AC34-EC043D3ACCE7}" vid="{FF03ED6C-18B9-43AD-92EF-DDA874D99B51}"/>
    </a:ext>
  </a:extLst>
</a:theme>
</file>

<file path=ppt/theme/theme3.xml><?xml version="1.0" encoding="utf-8"?>
<a:theme xmlns:a="http://schemas.openxmlformats.org/drawingml/2006/main" name="1_Office Theme">
  <a:themeElements>
    <a:clrScheme name="MDI PPT-esityspohjan värit 210612">
      <a:dk1>
        <a:srgbClr val="000000"/>
      </a:dk1>
      <a:lt1>
        <a:srgbClr val="FFFFFF"/>
      </a:lt1>
      <a:dk2>
        <a:srgbClr val="EA564F"/>
      </a:dk2>
      <a:lt2>
        <a:srgbClr val="E7E6E6"/>
      </a:lt2>
      <a:accent1>
        <a:srgbClr val="502F46"/>
      </a:accent1>
      <a:accent2>
        <a:srgbClr val="853B55"/>
      </a:accent2>
      <a:accent3>
        <a:srgbClr val="E4C289"/>
      </a:accent3>
      <a:accent4>
        <a:srgbClr val="FFC000"/>
      </a:accent4>
      <a:accent5>
        <a:srgbClr val="C66848"/>
      </a:accent5>
      <a:accent6>
        <a:srgbClr val="899AA6"/>
      </a:accent6>
      <a:hlink>
        <a:srgbClr val="EA564F"/>
      </a:hlink>
      <a:folHlink>
        <a:srgbClr val="B33353"/>
      </a:folHlink>
    </a:clrScheme>
    <a:fontScheme name="MDI Montserrat ExtraBold">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smtClean="0">
            <a:latin typeface="+mn-lt"/>
          </a:defRPr>
        </a:defPPr>
      </a:lstStyle>
    </a:txDef>
  </a:objectDefaults>
  <a:extraClrSchemeLst/>
  <a:extLst>
    <a:ext uri="{05A4C25C-085E-4340-85A3-A5531E510DB2}">
      <thm15:themeFamily xmlns:thm15="http://schemas.microsoft.com/office/thememl/2012/main" name="Presentation2" id="{21D08966-4D80-4C19-AC34-EC043D3ACCE7}" vid="{FF03ED6C-18B9-43AD-92EF-DDA874D99B51}"/>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5550260-4a02-4fe9-802b-aba553bc785e" xsi:nil="true"/>
    <lcf76f155ced4ddcb4097134ff3c332f xmlns="e0b64b38-100d-4889-9a51-e189df0006c2">
      <Terms xmlns="http://schemas.microsoft.com/office/infopath/2007/PartnerControls"/>
    </lcf76f155ced4ddcb4097134ff3c332f>
    <Kuvial_x00e4_hetettymerkitt_x00e4_v_x00e4_ksi xmlns="e0b64b38-100d-4889-9a51-e189df0006c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E3A7412197C3469A16E1271B24A40F" ma:contentTypeVersion="18" ma:contentTypeDescription="Create a new document." ma:contentTypeScope="" ma:versionID="9c1aefd9a0e25478d002c47afba53fea">
  <xsd:schema xmlns:xsd="http://www.w3.org/2001/XMLSchema" xmlns:xs="http://www.w3.org/2001/XMLSchema" xmlns:p="http://schemas.microsoft.com/office/2006/metadata/properties" xmlns:ns2="e0b64b38-100d-4889-9a51-e189df0006c2" xmlns:ns3="85550260-4a02-4fe9-802b-aba553bc785e" targetNamespace="http://schemas.microsoft.com/office/2006/metadata/properties" ma:root="true" ma:fieldsID="32a63bd831f91c585468255a6f374294" ns2:_="" ns3:_="">
    <xsd:import namespace="e0b64b38-100d-4889-9a51-e189df0006c2"/>
    <xsd:import namespace="85550260-4a02-4fe9-802b-aba553bc785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3:TaxCatchAll" minOccurs="0"/>
                <xsd:element ref="ns2:MediaServiceOCR" minOccurs="0"/>
                <xsd:element ref="ns2:lcf76f155ced4ddcb4097134ff3c332f" minOccurs="0"/>
                <xsd:element ref="ns3:SharedWithUsers" minOccurs="0"/>
                <xsd:element ref="ns3:SharedWithDetails" minOccurs="0"/>
                <xsd:element ref="ns2:MediaServiceObjectDetectorVersions" minOccurs="0"/>
                <xsd:element ref="ns2:MediaServiceSearchProperties" minOccurs="0"/>
                <xsd:element ref="ns2:Kuvial_x00e4_hetettymerkitt_x00e4_v_x00e4_ksi"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b64b38-100d-4889-9a51-e189df0006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descrip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a6a9047-7622-4e6d-83e1-5b7b4f4e65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Kuvial_x00e4_hetettymerkitt_x00e4_v_x00e4_ksi" ma:index="23" nillable="true" ma:displayName="Kuvia lähetetty merkittäväksi" ma:description="Valitse 1 jos olet lisännyt kuvia ja tarvitset apua vesileiman kuvaajatiedon ja kuvan metatiedon merkitsemisen kanssa. Valitse 2 jos olet lisännyt kuvia olet lisännyt kuvaaja ja metatiedot" ma:format="Dropdown" ma:internalName="Kuvial_x00e4_hetettymerkitt_x00e4_v_x00e4_ksi">
      <xsd:simpleType>
        <xsd:restriction base="dms:Choice">
          <xsd:enumeration value="1 Apua metatietoihin"/>
          <xsd:enumeration value="2 Metatiedot ok"/>
        </xsd:restriction>
      </xsd:simpleType>
    </xsd:element>
  </xsd:schema>
  <xsd:schema xmlns:xsd="http://www.w3.org/2001/XMLSchema" xmlns:xs="http://www.w3.org/2001/XMLSchema" xmlns:dms="http://schemas.microsoft.com/office/2006/documentManagement/types" xmlns:pc="http://schemas.microsoft.com/office/infopath/2007/PartnerControls" targetNamespace="85550260-4a02-4fe9-802b-aba553bc785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9fd1ec38-a69d-4e6e-bb92-efe628aa2de8}" ma:internalName="TaxCatchAll" ma:showField="CatchAllData" ma:web="85550260-4a02-4fe9-802b-aba553bc785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B92F51-32B6-4E7E-A067-FD9D0D2B7468}">
  <ds:schemaRefs>
    <ds:schemaRef ds:uri="http://schemas.microsoft.com/sharepoint/v3/contenttype/forms"/>
  </ds:schemaRefs>
</ds:datastoreItem>
</file>

<file path=customXml/itemProps2.xml><?xml version="1.0" encoding="utf-8"?>
<ds:datastoreItem xmlns:ds="http://schemas.openxmlformats.org/officeDocument/2006/customXml" ds:itemID="{8E48EA8C-645C-43C1-ABAE-3D7C4EA7E2B3}">
  <ds:schemaRefs>
    <ds:schemaRef ds:uri="85550260-4a02-4fe9-802b-aba553bc785e"/>
    <ds:schemaRef ds:uri="e0b64b38-100d-4889-9a51-e189df0006c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BCF17B2-6ECA-4DE4-9714-96C3F1210F3A}">
  <ds:schemaRefs>
    <ds:schemaRef ds:uri="85550260-4a02-4fe9-802b-aba553bc785e"/>
    <ds:schemaRef ds:uri="e0b64b38-100d-4889-9a51-e189df0006c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50</Slides>
  <Notes>13</Notes>
  <HiddenSlides>0</HiddenSlides>
  <ScaleCrop>false</ScaleCrop>
  <HeadingPairs>
    <vt:vector size="4" baseType="variant">
      <vt:variant>
        <vt:lpstr>Theme</vt:lpstr>
      </vt:variant>
      <vt:variant>
        <vt:i4>3</vt:i4>
      </vt:variant>
      <vt:variant>
        <vt:lpstr>Slide Titles</vt:lpstr>
      </vt:variant>
      <vt:variant>
        <vt:i4>50</vt:i4>
      </vt:variant>
    </vt:vector>
  </HeadingPairs>
  <TitlesOfParts>
    <vt:vector size="53" baseType="lpstr">
      <vt:lpstr>Office-teema</vt:lpstr>
      <vt:lpstr>Office Theme</vt:lpstr>
      <vt:lpstr>1_Office Theme</vt:lpstr>
      <vt:lpstr>Alueelliset elinvoima-, vetovoima- ja pitovoimaerot Manner-Suomen kunnissa  Helmikuu 2025</vt:lpstr>
      <vt:lpstr>PowerPoint Presentation</vt:lpstr>
      <vt:lpstr>PowerPoint Presentation</vt:lpstr>
      <vt:lpstr>PowerPoint Presentation</vt:lpstr>
      <vt:lpstr>PowerPoint Presentation</vt:lpstr>
      <vt:lpstr>PowerPoint Presentation</vt:lpstr>
      <vt:lpstr>VÄESTÖNKEHITYS 2010-2023</vt:lpstr>
      <vt:lpstr>VÄESTÖNKEHITYKSEN OSATEKIJÄT 2010-2023</vt:lpstr>
      <vt:lpstr>VÄESTÖ- JA TYÖPAIKKAKEHITYS KUNNITTAIN VIIDEN VIIME VUODEN AIKANA</vt:lpstr>
      <vt:lpstr>TILANNEKUVASSA KOROSTUU KOLME KEHITYSTYSPIIRRETTÄ</vt:lpstr>
      <vt:lpstr>PowerPoint Presentation</vt:lpstr>
      <vt:lpstr>PowerPoint Presentation</vt:lpstr>
      <vt:lpstr>PowerPoint Presentation</vt:lpstr>
      <vt:lpstr>PowerPoint Presentation</vt:lpstr>
      <vt:lpstr>Elinvoima-, vetovoima- ja pitovoimaindeksiin valitut muuttujat  </vt:lpstr>
      <vt:lpstr>MITEN EVP-ANALYYSI TOTEUTETTIIN</vt:lpstr>
      <vt:lpstr>Muutoksia EVP-indeksin laskennassa suhteessa vuoden 2023 indeksiin</vt:lpstr>
      <vt:lpstr>PowerPoint Presentation</vt:lpstr>
      <vt:lpstr>TIIVISTELMÄ TULOKSISTA 1/2</vt:lpstr>
      <vt:lpstr>TIIVISTELMÄ TULOKSISTA 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Turun kaupunki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Elinvoima-, vetovoima- ja pitovoimaindeksi EVP-indeksi</dc:title>
  <dc:creator>Aro Timo</dc:creator>
  <cp:revision>1</cp:revision>
  <dcterms:created xsi:type="dcterms:W3CDTF">2023-08-30T05:12:05Z</dcterms:created>
  <dcterms:modified xsi:type="dcterms:W3CDTF">2025-02-17T08:08:19Z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0x0101006CE3A7412197C3469A16E1271B24A40F</vt:lpwstr>
  </property>
  <property fmtid="{D5CDD505-2E9C-101B-9397-08002B2CF9AE}" pid="3" name="MediaServiceImageTags">
    <vt:lpwstr/>
  </property>
</Properties>
</file>