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2.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3.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772" r:id="rId4"/>
    <p:sldMasterId id="2147483684" r:id="rId5"/>
    <p:sldMasterId id="2147483725" r:id="rId6"/>
    <p:sldMasterId id="2147483823" r:id="rId7"/>
  </p:sldMasterIdLst>
  <p:notesMasterIdLst>
    <p:notesMasterId r:id="rId28"/>
  </p:notesMasterIdLst>
  <p:sldIdLst>
    <p:sldId id="3727" r:id="rId8"/>
    <p:sldId id="3731" r:id="rId9"/>
    <p:sldId id="3825" r:id="rId10"/>
    <p:sldId id="3828" r:id="rId11"/>
    <p:sldId id="3809" r:id="rId12"/>
    <p:sldId id="3826" r:id="rId13"/>
    <p:sldId id="3851" r:id="rId14"/>
    <p:sldId id="10953" r:id="rId15"/>
    <p:sldId id="3844" r:id="rId16"/>
    <p:sldId id="3837" r:id="rId17"/>
    <p:sldId id="3846" r:id="rId18"/>
    <p:sldId id="3839" r:id="rId19"/>
    <p:sldId id="3838" r:id="rId20"/>
    <p:sldId id="3850" r:id="rId21"/>
    <p:sldId id="3840" r:id="rId22"/>
    <p:sldId id="3848" r:id="rId23"/>
    <p:sldId id="3732" r:id="rId24"/>
    <p:sldId id="3822" r:id="rId25"/>
    <p:sldId id="3852" r:id="rId26"/>
    <p:sldId id="3752" r:id="rId27"/>
  </p:sldIdLst>
  <p:sldSz cx="12192000" cy="6858000"/>
  <p:notesSz cx="7104063" cy="10234613"/>
  <p:embeddedFontLst>
    <p:embeddedFont>
      <p:font typeface="Montserrat" pitchFamily="2" charset="77"/>
      <p:regular r:id="rId29"/>
      <p:bold r:id="rId30"/>
      <p:italic r:id="rId31"/>
      <p:boldItalic r:id="rId32"/>
    </p:embeddedFont>
    <p:embeddedFont>
      <p:font typeface="Montserrat ExtraBold" panose="020F0502020204030204" pitchFamily="34" charset="0"/>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ssi Kumpula" initials="AK" lastIdx="1" clrIdx="0">
    <p:extLst>
      <p:ext uri="{19B8F6BF-5375-455C-9EA6-DF929625EA0E}">
        <p15:presenceInfo xmlns:p15="http://schemas.microsoft.com/office/powerpoint/2012/main" userId="S::l84366@student.uwasa.fi::24661498-d30e-4fe8-8cea-fe32e7a686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A56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31131B-CE1B-4D49-A471-2FA870979807}" v="6" dt="2024-06-14T05:16:33.276"/>
    <p1510:client id="{A05EDAE6-B078-6F4A-80BB-418CB564FFB3}" v="14" dt="2024-06-13T12:25:11.949"/>
    <p1510:client id="{CF8513CE-A1D3-4705-8B5B-645E8AC6A5AC}" v="289" dt="2024-06-14T05:24:14.9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Vaalea tyyli 1 - Korostus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Vaalea tyyli 1 - Korostus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89" autoAdjust="0"/>
    <p:restoredTop sz="95226" autoAdjust="0"/>
  </p:normalViewPr>
  <p:slideViewPr>
    <p:cSldViewPr snapToGrid="0" snapToObjects="1">
      <p:cViewPr varScale="1">
        <p:scale>
          <a:sx n="110" d="100"/>
          <a:sy n="110" d="100"/>
        </p:scale>
        <p:origin x="616" y="184"/>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21" Type="http://schemas.openxmlformats.org/officeDocument/2006/relationships/slide" Target="slides/slide14.xml"/><Relationship Id="rId34" Type="http://schemas.openxmlformats.org/officeDocument/2006/relationships/font" Target="fonts/font6.fntdata"/><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font" Target="fonts/font1.fntdata"/><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font" Target="fonts/font4.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notesMaster" Target="notesMasters/notesMaster1.xml"/><Relationship Id="rId36"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font" Target="fonts/font5.fntdata"/><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10407" y="4861441"/>
            <a:ext cx="5683250" cy="4605576"/>
          </a:xfrm>
          <a:prstGeom prst="rect">
            <a:avLst/>
          </a:prstGeom>
          <a:noFill/>
          <a:ln>
            <a:noFill/>
          </a:ln>
        </p:spPr>
        <p:txBody>
          <a:bodyPr spcFirstLastPara="1" wrap="square" lIns="99059" tIns="99059" rIns="99059" bIns="99059"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0C7313A7-9A6D-47F6-92EB-EAE390C0B1E9}" type="slidenum">
              <a:rPr lang="fi-FI" smtClean="0"/>
              <a:t>4</a:t>
            </a:fld>
            <a:endParaRPr lang="fi-FI"/>
          </a:p>
        </p:txBody>
      </p:sp>
    </p:spTree>
    <p:extLst>
      <p:ext uri="{BB962C8B-B14F-4D97-AF65-F5344CB8AC3E}">
        <p14:creationId xmlns:p14="http://schemas.microsoft.com/office/powerpoint/2010/main" val="3140640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a:t>
            </a: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517BD5-EBEF-42F8-BD4D-A6C5CDB43EA7}"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7108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Tree>
    <p:extLst>
      <p:ext uri="{BB962C8B-B14F-4D97-AF65-F5344CB8AC3E}">
        <p14:creationId xmlns:p14="http://schemas.microsoft.com/office/powerpoint/2010/main" val="41152001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7.svg"/></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7.svg"/></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7.svg"/></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7.svg"/></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10.svg"/></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emf"/><Relationship Id="rId7" Type="http://schemas.openxmlformats.org/officeDocument/2006/relationships/image" Target="../media/image16.png"/><Relationship Id="rId2" Type="http://schemas.openxmlformats.org/officeDocument/2006/relationships/image" Target="../media/image11.emf"/><Relationship Id="rId1" Type="http://schemas.openxmlformats.org/officeDocument/2006/relationships/slideMaster" Target="../slideMasters/slideMaster3.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Layouts/_rels/slideLayout119.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emf"/><Relationship Id="rId7" Type="http://schemas.openxmlformats.org/officeDocument/2006/relationships/image" Target="../media/image16.png"/><Relationship Id="rId2" Type="http://schemas.openxmlformats.org/officeDocument/2006/relationships/image" Target="../media/image11.emf"/><Relationship Id="rId1" Type="http://schemas.openxmlformats.org/officeDocument/2006/relationships/slideMaster" Target="../slideMasters/slideMaster3.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7.svg"/></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7.svg"/></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7.svg"/></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7.svg"/></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7.svg"/></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7.svg"/></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emf"/><Relationship Id="rId7" Type="http://schemas.openxmlformats.org/officeDocument/2006/relationships/image" Target="../media/image16.png"/><Relationship Id="rId2" Type="http://schemas.openxmlformats.org/officeDocument/2006/relationships/image" Target="../media/image11.emf"/><Relationship Id="rId1" Type="http://schemas.openxmlformats.org/officeDocument/2006/relationships/slideMaster" Target="../slideMasters/slideMaster1.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emf"/><Relationship Id="rId7" Type="http://schemas.openxmlformats.org/officeDocument/2006/relationships/image" Target="../media/image16.png"/><Relationship Id="rId2" Type="http://schemas.openxmlformats.org/officeDocument/2006/relationships/image" Target="../media/image11.emf"/><Relationship Id="rId1" Type="http://schemas.openxmlformats.org/officeDocument/2006/relationships/slideMaster" Target="../slideMasters/slideMaster1.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sv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emf"/><Relationship Id="rId7" Type="http://schemas.openxmlformats.org/officeDocument/2006/relationships/image" Target="../media/image16.png"/><Relationship Id="rId2" Type="http://schemas.openxmlformats.org/officeDocument/2006/relationships/image" Target="../media/image11.emf"/><Relationship Id="rId1" Type="http://schemas.openxmlformats.org/officeDocument/2006/relationships/slideMaster" Target="../slideMasters/slideMaster2.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Layouts/_rels/slideLayout76.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emf"/><Relationship Id="rId7" Type="http://schemas.openxmlformats.org/officeDocument/2006/relationships/image" Target="../media/image16.png"/><Relationship Id="rId2" Type="http://schemas.openxmlformats.org/officeDocument/2006/relationships/image" Target="../media/image11.emf"/><Relationship Id="rId1" Type="http://schemas.openxmlformats.org/officeDocument/2006/relationships/slideMaster" Target="../slideMasters/slideMaster2.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SECTION_HEADER_1">
  <p:cSld name="1_SECTION_HEADER_1">
    <p:bg>
      <p:bgPr>
        <a:pattFill prst="pct90">
          <a:fgClr>
            <a:schemeClr val="accent6"/>
          </a:fgClr>
          <a:bgClr>
            <a:schemeClr val="bg1"/>
          </a:bgClr>
        </a:pattFill>
        <a:effectLst/>
      </p:bgPr>
    </p:bg>
    <p:spTree>
      <p:nvGrpSpPr>
        <p:cNvPr id="1" name="Shape 62"/>
        <p:cNvGrpSpPr/>
        <p:nvPr/>
      </p:nvGrpSpPr>
      <p:grpSpPr>
        <a:xfrm>
          <a:off x="0" y="0"/>
          <a:ext cx="0" cy="0"/>
          <a:chOff x="0" y="0"/>
          <a:chExt cx="0" cy="0"/>
        </a:xfrm>
      </p:grpSpPr>
      <p:pic>
        <p:nvPicPr>
          <p:cNvPr id="64" name="Google Shape;64;p10" descr="Text, logo&#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Tree>
    <p:extLst>
      <p:ext uri="{BB962C8B-B14F-4D97-AF65-F5344CB8AC3E}">
        <p14:creationId xmlns:p14="http://schemas.microsoft.com/office/powerpoint/2010/main" val="3126504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838200" y="365126"/>
            <a:ext cx="10515600" cy="71100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sz="24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27" name="Google Shape;27;p4"/>
          <p:cNvSpPr txBox="1">
            <a:spLocks noGrp="1"/>
          </p:cNvSpPr>
          <p:nvPr>
            <p:ph type="body" idx="1"/>
          </p:nvPr>
        </p:nvSpPr>
        <p:spPr>
          <a:xfrm>
            <a:off x="838200" y="1076132"/>
            <a:ext cx="9150383" cy="5100831"/>
          </a:xfrm>
          <a:prstGeom prst="rect">
            <a:avLst/>
          </a:prstGeom>
          <a:noFill/>
          <a:ln>
            <a:noFill/>
          </a:ln>
        </p:spPr>
        <p:txBody>
          <a:bodyPr spcFirstLastPara="1" wrap="square" lIns="91425" tIns="45700" rIns="91425" bIns="45700" anchor="t" anchorCtr="0">
            <a:normAutofit/>
          </a:bodyPr>
          <a:lstStyle>
            <a:lvl1pPr marL="457200" lvl="0" indent="-472440" algn="l">
              <a:lnSpc>
                <a:spcPct val="90000"/>
              </a:lnSpc>
              <a:spcBef>
                <a:spcPts val="1000"/>
              </a:spcBef>
              <a:spcAft>
                <a:spcPts val="0"/>
              </a:spcAft>
              <a:buClr>
                <a:schemeClr val="dk1"/>
              </a:buClr>
              <a:buSzPts val="3840"/>
              <a:buFont typeface="Montserrat"/>
              <a:buChar char="»"/>
              <a:defRPr sz="4800"/>
            </a:lvl1pPr>
            <a:lvl2pPr marL="914400" lvl="1" indent="-216000" algn="l">
              <a:lnSpc>
                <a:spcPct val="90000"/>
              </a:lnSpc>
              <a:spcBef>
                <a:spcPts val="6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6" name="Text Placeholder 2">
            <a:extLst>
              <a:ext uri="{FF2B5EF4-FFF2-40B4-BE49-F238E27FC236}">
                <a16:creationId xmlns:a16="http://schemas.microsoft.com/office/drawing/2014/main" id="{6EB0425D-AA35-7F49-9D46-C0E005F429DB}"/>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Tree>
    <p:extLst>
      <p:ext uri="{BB962C8B-B14F-4D97-AF65-F5344CB8AC3E}">
        <p14:creationId xmlns:p14="http://schemas.microsoft.com/office/powerpoint/2010/main" val="341028487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Main point" preserve="1" userDrawn="1">
  <p:cSld name="1_Main point">
    <p:spTree>
      <p:nvGrpSpPr>
        <p:cNvPr id="1" name="Shape 46"/>
        <p:cNvGrpSpPr/>
        <p:nvPr/>
      </p:nvGrpSpPr>
      <p:grpSpPr>
        <a:xfrm>
          <a:off x="0" y="0"/>
          <a:ext cx="0" cy="0"/>
          <a:chOff x="0" y="0"/>
          <a:chExt cx="0" cy="0"/>
        </a:xfrm>
      </p:grpSpPr>
      <p:sp>
        <p:nvSpPr>
          <p:cNvPr id="48" name="Google Shape;48;p7"/>
          <p:cNvSpPr txBox="1">
            <a:spLocks noGrp="1"/>
          </p:cNvSpPr>
          <p:nvPr>
            <p:ph type="body" idx="1"/>
          </p:nvPr>
        </p:nvSpPr>
        <p:spPr>
          <a:xfrm>
            <a:off x="1360488" y="600074"/>
            <a:ext cx="8197882" cy="5617547"/>
          </a:xfrm>
          <a:prstGeom prst="rect">
            <a:avLst/>
          </a:prstGeom>
          <a:noFill/>
          <a:ln>
            <a:noFill/>
          </a:ln>
        </p:spPr>
        <p:txBody>
          <a:bodyPr spcFirstLastPara="1" wrap="square" lIns="91425" tIns="45700" rIns="91425" bIns="45700" anchor="ctr" anchorCtr="0">
            <a:normAutofit/>
          </a:bodyPr>
          <a:lstStyle>
            <a:lvl1pPr marL="457200" lvl="0" indent="-511200" algn="l">
              <a:lnSpc>
                <a:spcPct val="90000"/>
              </a:lnSpc>
              <a:spcBef>
                <a:spcPts val="300"/>
              </a:spcBef>
              <a:spcAft>
                <a:spcPts val="0"/>
              </a:spcAft>
              <a:buSzPts val="2800"/>
              <a:buFont typeface="+mj-lt"/>
              <a:buAutoNum type="arabicPeriod"/>
              <a:defRPr sz="4800">
                <a:latin typeface="Montserrat"/>
                <a:ea typeface="Montserrat"/>
                <a:cs typeface="Montserrat"/>
                <a:sym typeface="Montserrat"/>
              </a:defRPr>
            </a:lvl1pPr>
            <a:lvl2pPr marL="914400" lvl="1" indent="-228600" algn="l">
              <a:lnSpc>
                <a:spcPct val="90000"/>
              </a:lnSpc>
              <a:spcBef>
                <a:spcPts val="300"/>
              </a:spcBef>
              <a:spcAft>
                <a:spcPts val="0"/>
              </a:spcAft>
              <a:buSzPts val="2400"/>
              <a:buNone/>
              <a:defRPr sz="4800">
                <a:latin typeface="Montserrat"/>
                <a:ea typeface="Montserrat"/>
                <a:cs typeface="Montserrat"/>
                <a:sym typeface="Montserrat"/>
              </a:defRPr>
            </a:lvl2pPr>
            <a:lvl3pPr marL="1371600" lvl="2" indent="-228600" algn="l">
              <a:lnSpc>
                <a:spcPct val="90000"/>
              </a:lnSpc>
              <a:spcBef>
                <a:spcPts val="300"/>
              </a:spcBef>
              <a:spcAft>
                <a:spcPts val="0"/>
              </a:spcAft>
              <a:buSzPts val="2000"/>
              <a:buNone/>
              <a:defRPr sz="4400">
                <a:latin typeface="Montserrat"/>
                <a:ea typeface="Montserrat"/>
                <a:cs typeface="Montserrat"/>
                <a:sym typeface="Montserrat"/>
              </a:defRPr>
            </a:lvl3pPr>
            <a:lvl4pPr marL="1828800" lvl="3" indent="-228600" algn="l">
              <a:lnSpc>
                <a:spcPct val="90000"/>
              </a:lnSpc>
              <a:spcBef>
                <a:spcPts val="300"/>
              </a:spcBef>
              <a:spcAft>
                <a:spcPts val="0"/>
              </a:spcAft>
              <a:buSzPts val="1800"/>
              <a:buNone/>
              <a:defRPr sz="4000">
                <a:latin typeface="Montserrat"/>
                <a:ea typeface="Montserrat"/>
                <a:cs typeface="Montserrat"/>
                <a:sym typeface="Montserrat"/>
              </a:defRPr>
            </a:lvl4pPr>
            <a:lvl5pPr marL="2286000" lvl="4" indent="-228600" algn="l">
              <a:lnSpc>
                <a:spcPct val="90000"/>
              </a:lnSpc>
              <a:spcBef>
                <a:spcPts val="300"/>
              </a:spcBef>
              <a:spcAft>
                <a:spcPts val="0"/>
              </a:spcAft>
              <a:buSzPts val="1800"/>
              <a:buNone/>
              <a:defRPr sz="4000">
                <a:latin typeface="Montserrat"/>
                <a:ea typeface="Montserrat"/>
                <a:cs typeface="Montserrat"/>
                <a:sym typeface="Montserrat"/>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pPr lvl="0"/>
            <a:r>
              <a:rPr lang="en-US"/>
              <a:t>Click to edit Master text styles</a:t>
            </a:r>
          </a:p>
        </p:txBody>
      </p:sp>
      <p:sp>
        <p:nvSpPr>
          <p:cNvPr id="6" name="Text Placeholder 2">
            <a:extLst>
              <a:ext uri="{FF2B5EF4-FFF2-40B4-BE49-F238E27FC236}">
                <a16:creationId xmlns:a16="http://schemas.microsoft.com/office/drawing/2014/main" id="{437EC755-73FB-1A4E-972D-5AFC674C8BB5}"/>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Tree>
    <p:extLst>
      <p:ext uri="{BB962C8B-B14F-4D97-AF65-F5344CB8AC3E}">
        <p14:creationId xmlns:p14="http://schemas.microsoft.com/office/powerpoint/2010/main" val="192965491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matchingName="Main point" userDrawn="1">
  <p:cSld name="Main point">
    <p:spTree>
      <p:nvGrpSpPr>
        <p:cNvPr id="1" name="Shape 69"/>
        <p:cNvGrpSpPr/>
        <p:nvPr/>
      </p:nvGrpSpPr>
      <p:grpSpPr>
        <a:xfrm>
          <a:off x="0" y="0"/>
          <a:ext cx="0" cy="0"/>
          <a:chOff x="0" y="0"/>
          <a:chExt cx="0" cy="0"/>
        </a:xfrm>
      </p:grpSpPr>
      <p:sp>
        <p:nvSpPr>
          <p:cNvPr id="70" name="Google Shape;70;p12"/>
          <p:cNvSpPr txBox="1">
            <a:spLocks noGrp="1"/>
          </p:cNvSpPr>
          <p:nvPr>
            <p:ph type="title"/>
          </p:nvPr>
        </p:nvSpPr>
        <p:spPr>
          <a:xfrm>
            <a:off x="1361159" y="600200"/>
            <a:ext cx="8490300" cy="407859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r>
              <a:rPr lang="en-US"/>
              <a:t>Click to edit Master title style</a:t>
            </a:r>
            <a:endParaRPr/>
          </a:p>
        </p:txBody>
      </p:sp>
      <p:sp>
        <p:nvSpPr>
          <p:cNvPr id="72" name="Google Shape;72;p12"/>
          <p:cNvSpPr txBox="1">
            <a:spLocks noGrp="1"/>
          </p:cNvSpPr>
          <p:nvPr>
            <p:ph type="body" idx="1"/>
          </p:nvPr>
        </p:nvSpPr>
        <p:spPr>
          <a:xfrm>
            <a:off x="1361542" y="4759325"/>
            <a:ext cx="8489950" cy="12954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800"/>
              <a:buNone/>
              <a:defRPr/>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000"/>
              <a:buNone/>
              <a:defRPr/>
            </a:lvl3pPr>
            <a:lvl4pPr marL="1828800" lvl="3" indent="-228600" algn="l">
              <a:lnSpc>
                <a:spcPct val="90000"/>
              </a:lnSpc>
              <a:spcBef>
                <a:spcPts val="500"/>
              </a:spcBef>
              <a:spcAft>
                <a:spcPts val="0"/>
              </a:spcAft>
              <a:buSzPts val="1800"/>
              <a:buNone/>
              <a:defRPr/>
            </a:lvl4pPr>
            <a:lvl5pPr marL="2286000" lvl="4" indent="-228600" algn="l">
              <a:lnSpc>
                <a:spcPct val="90000"/>
              </a:lnSpc>
              <a:spcBef>
                <a:spcPts val="500"/>
              </a:spcBef>
              <a:spcAft>
                <a:spcPts val="0"/>
              </a:spcAft>
              <a:buSzPts val="1800"/>
              <a:buNone/>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pPr lvl="0"/>
            <a:r>
              <a:rPr lang="en-US"/>
              <a:t>Click to edit Master text styles</a:t>
            </a:r>
          </a:p>
        </p:txBody>
      </p:sp>
      <p:sp>
        <p:nvSpPr>
          <p:cNvPr id="7" name="Text Placeholder 2">
            <a:extLst>
              <a:ext uri="{FF2B5EF4-FFF2-40B4-BE49-F238E27FC236}">
                <a16:creationId xmlns:a16="http://schemas.microsoft.com/office/drawing/2014/main" id="{CA00F418-0BC2-0646-BB5B-B1A32A17C9E7}"/>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Tree>
    <p:extLst>
      <p:ext uri="{BB962C8B-B14F-4D97-AF65-F5344CB8AC3E}">
        <p14:creationId xmlns:p14="http://schemas.microsoft.com/office/powerpoint/2010/main" val="366062618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matchingName="Caption" userDrawn="1">
  <p:cSld name="Caption">
    <p:spTree>
      <p:nvGrpSpPr>
        <p:cNvPr id="1" name="Shape 74"/>
        <p:cNvGrpSpPr/>
        <p:nvPr/>
      </p:nvGrpSpPr>
      <p:grpSpPr>
        <a:xfrm>
          <a:off x="0" y="0"/>
          <a:ext cx="0" cy="0"/>
          <a:chOff x="0" y="0"/>
          <a:chExt cx="0" cy="0"/>
        </a:xfrm>
      </p:grpSpPr>
      <p:sp>
        <p:nvSpPr>
          <p:cNvPr id="75" name="Google Shape;75;p13"/>
          <p:cNvSpPr txBox="1">
            <a:spLocks noGrp="1"/>
          </p:cNvSpPr>
          <p:nvPr>
            <p:ph type="body" idx="1"/>
          </p:nvPr>
        </p:nvSpPr>
        <p:spPr>
          <a:xfrm>
            <a:off x="415600" y="5640767"/>
            <a:ext cx="7998300" cy="80670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SzPts val="2800"/>
              <a:buNone/>
              <a:defRPr b="1"/>
            </a:lvl1pPr>
          </a:lstStyle>
          <a:p>
            <a:pPr lvl="0"/>
            <a:r>
              <a:rPr lang="en-US"/>
              <a:t>Click to edit Master text styles</a:t>
            </a:r>
          </a:p>
        </p:txBody>
      </p:sp>
      <p:sp>
        <p:nvSpPr>
          <p:cNvPr id="6" name="Text Placeholder 2">
            <a:extLst>
              <a:ext uri="{FF2B5EF4-FFF2-40B4-BE49-F238E27FC236}">
                <a16:creationId xmlns:a16="http://schemas.microsoft.com/office/drawing/2014/main" id="{B2DC04CC-95CF-3E40-AE2E-24E25ED61C18}"/>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Tree>
    <p:extLst>
      <p:ext uri="{BB962C8B-B14F-4D97-AF65-F5344CB8AC3E}">
        <p14:creationId xmlns:p14="http://schemas.microsoft.com/office/powerpoint/2010/main" val="320731414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Section title and description" userDrawn="1">
  <p:cSld name="Section title and description">
    <p:spTree>
      <p:nvGrpSpPr>
        <p:cNvPr id="1" name="Shape 78"/>
        <p:cNvGrpSpPr/>
        <p:nvPr/>
      </p:nvGrpSpPr>
      <p:grpSpPr>
        <a:xfrm>
          <a:off x="0" y="0"/>
          <a:ext cx="0" cy="0"/>
          <a:chOff x="0" y="0"/>
          <a:chExt cx="0" cy="0"/>
        </a:xfrm>
      </p:grpSpPr>
      <p:sp>
        <p:nvSpPr>
          <p:cNvPr id="79" name="Google Shape;79;p14"/>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14"/>
          <p:cNvSpPr txBox="1">
            <a:spLocks noGrp="1"/>
          </p:cNvSpPr>
          <p:nvPr>
            <p:ph type="title"/>
          </p:nvPr>
        </p:nvSpPr>
        <p:spPr>
          <a:xfrm>
            <a:off x="354000" y="1644233"/>
            <a:ext cx="5393700" cy="19764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SzPts val="5600"/>
              <a:buNone/>
              <a:defRPr sz="5600">
                <a:solidFill>
                  <a:schemeClr val="bg2"/>
                </a:solidFill>
              </a:defRPr>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r>
              <a:rPr lang="en-US"/>
              <a:t>Click to edit Master title style</a:t>
            </a:r>
            <a:endParaRPr/>
          </a:p>
        </p:txBody>
      </p:sp>
      <p:sp>
        <p:nvSpPr>
          <p:cNvPr id="81" name="Google Shape;81;p14"/>
          <p:cNvSpPr txBox="1">
            <a:spLocks noGrp="1"/>
          </p:cNvSpPr>
          <p:nvPr>
            <p:ph type="subTitle" idx="1"/>
          </p:nvPr>
        </p:nvSpPr>
        <p:spPr>
          <a:xfrm>
            <a:off x="354000" y="3737433"/>
            <a:ext cx="5393700" cy="16467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1000"/>
              </a:spcBef>
              <a:spcAft>
                <a:spcPts val="0"/>
              </a:spcAft>
              <a:buSzPts val="2800"/>
              <a:buNone/>
              <a:defRPr sz="2800"/>
            </a:lvl1pPr>
            <a:lvl2pPr lvl="1" algn="ctr">
              <a:lnSpc>
                <a:spcPct val="100000"/>
              </a:lnSpc>
              <a:spcBef>
                <a:spcPts val="500"/>
              </a:spcBef>
              <a:spcAft>
                <a:spcPts val="0"/>
              </a:spcAft>
              <a:buSzPts val="2800"/>
              <a:buNone/>
              <a:defRPr sz="2800"/>
            </a:lvl2pPr>
            <a:lvl3pPr lvl="2" algn="ctr">
              <a:lnSpc>
                <a:spcPct val="100000"/>
              </a:lnSpc>
              <a:spcBef>
                <a:spcPts val="500"/>
              </a:spcBef>
              <a:spcAft>
                <a:spcPts val="0"/>
              </a:spcAft>
              <a:buSzPts val="2800"/>
              <a:buNone/>
              <a:defRPr sz="2800"/>
            </a:lvl3pPr>
            <a:lvl4pPr lvl="3" algn="ctr">
              <a:lnSpc>
                <a:spcPct val="100000"/>
              </a:lnSpc>
              <a:spcBef>
                <a:spcPts val="500"/>
              </a:spcBef>
              <a:spcAft>
                <a:spcPts val="0"/>
              </a:spcAft>
              <a:buSzPts val="2800"/>
              <a:buNone/>
              <a:defRPr sz="2800"/>
            </a:lvl4pPr>
            <a:lvl5pPr lvl="4" algn="ctr">
              <a:lnSpc>
                <a:spcPct val="100000"/>
              </a:lnSpc>
              <a:spcBef>
                <a:spcPts val="500"/>
              </a:spcBef>
              <a:spcAft>
                <a:spcPts val="0"/>
              </a:spcAft>
              <a:buSzPts val="2800"/>
              <a:buNone/>
              <a:defRPr sz="2800"/>
            </a:lvl5pPr>
            <a:lvl6pPr lvl="5" algn="ctr">
              <a:lnSpc>
                <a:spcPct val="100000"/>
              </a:lnSpc>
              <a:spcBef>
                <a:spcPts val="500"/>
              </a:spcBef>
              <a:spcAft>
                <a:spcPts val="0"/>
              </a:spcAft>
              <a:buSzPts val="2800"/>
              <a:buNone/>
              <a:defRPr sz="2800"/>
            </a:lvl6pPr>
            <a:lvl7pPr lvl="6" algn="ctr">
              <a:lnSpc>
                <a:spcPct val="100000"/>
              </a:lnSpc>
              <a:spcBef>
                <a:spcPts val="500"/>
              </a:spcBef>
              <a:spcAft>
                <a:spcPts val="0"/>
              </a:spcAft>
              <a:buSzPts val="2800"/>
              <a:buNone/>
              <a:defRPr sz="2800"/>
            </a:lvl7pPr>
            <a:lvl8pPr lvl="7" algn="ctr">
              <a:lnSpc>
                <a:spcPct val="100000"/>
              </a:lnSpc>
              <a:spcBef>
                <a:spcPts val="500"/>
              </a:spcBef>
              <a:spcAft>
                <a:spcPts val="0"/>
              </a:spcAft>
              <a:buSzPts val="2800"/>
              <a:buNone/>
              <a:defRPr sz="2800"/>
            </a:lvl8pPr>
            <a:lvl9pPr lvl="8" algn="ctr">
              <a:lnSpc>
                <a:spcPct val="100000"/>
              </a:lnSpc>
              <a:spcBef>
                <a:spcPts val="500"/>
              </a:spcBef>
              <a:spcAft>
                <a:spcPts val="0"/>
              </a:spcAft>
              <a:buSzPts val="2800"/>
              <a:buNone/>
              <a:defRPr sz="2800"/>
            </a:lvl9pPr>
          </a:lstStyle>
          <a:p>
            <a:r>
              <a:rPr lang="en-US"/>
              <a:t>Click to edit Master subtitle style</a:t>
            </a:r>
            <a:endParaRPr/>
          </a:p>
        </p:txBody>
      </p:sp>
      <p:sp>
        <p:nvSpPr>
          <p:cNvPr id="82" name="Google Shape;82;p14"/>
          <p:cNvSpPr txBox="1">
            <a:spLocks noGrp="1"/>
          </p:cNvSpPr>
          <p:nvPr>
            <p:ph type="body" idx="2"/>
          </p:nvPr>
        </p:nvSpPr>
        <p:spPr>
          <a:xfrm>
            <a:off x="6586000" y="965433"/>
            <a:ext cx="5115900" cy="4926900"/>
          </a:xfrm>
          <a:prstGeom prst="rect">
            <a:avLst/>
          </a:prstGeom>
          <a:noFill/>
          <a:ln>
            <a:noFill/>
          </a:ln>
        </p:spPr>
        <p:txBody>
          <a:bodyPr spcFirstLastPara="1" wrap="square" lIns="91425" tIns="45700" rIns="91425" bIns="45700" anchor="ctr"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pPr lvl="0"/>
            <a:r>
              <a:rPr lang="en-US"/>
              <a:t>Click to edit Master text styles</a:t>
            </a:r>
          </a:p>
        </p:txBody>
      </p:sp>
      <p:sp>
        <p:nvSpPr>
          <p:cNvPr id="7" name="Text Placeholder 2">
            <a:extLst>
              <a:ext uri="{FF2B5EF4-FFF2-40B4-BE49-F238E27FC236}">
                <a16:creationId xmlns:a16="http://schemas.microsoft.com/office/drawing/2014/main" id="{EC2B1802-A3C3-D740-949B-09978BB43B37}"/>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Tree>
    <p:extLst>
      <p:ext uri="{BB962C8B-B14F-4D97-AF65-F5344CB8AC3E}">
        <p14:creationId xmlns:p14="http://schemas.microsoft.com/office/powerpoint/2010/main" val="363565984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Two Content" userDrawn="1">
  <p:cSld name="Two Content">
    <p:spTree>
      <p:nvGrpSpPr>
        <p:cNvPr id="1" name="Shape 96"/>
        <p:cNvGrpSpPr/>
        <p:nvPr/>
      </p:nvGrpSpPr>
      <p:grpSpPr>
        <a:xfrm>
          <a:off x="0" y="0"/>
          <a:ext cx="0" cy="0"/>
          <a:chOff x="0" y="0"/>
          <a:chExt cx="0" cy="0"/>
        </a:xfrm>
      </p:grpSpPr>
      <p:sp>
        <p:nvSpPr>
          <p:cNvPr id="97" name="Google Shape;97;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solidFill>
                  <a:schemeClr val="bg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98" name="Google Shape;98;p1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ct val="80000"/>
              <a:buFont typeface="Normaali järjestelmäfontti"/>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99" name="Google Shape;99;p1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ct val="80000"/>
              <a:buFont typeface="Normaali järjestelmäfontti"/>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7" name="Text Placeholder 2">
            <a:extLst>
              <a:ext uri="{FF2B5EF4-FFF2-40B4-BE49-F238E27FC236}">
                <a16:creationId xmlns:a16="http://schemas.microsoft.com/office/drawing/2014/main" id="{79EAB51A-4CB9-C04C-BE53-AC8A73E2A483}"/>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Tree>
    <p:extLst>
      <p:ext uri="{BB962C8B-B14F-4D97-AF65-F5344CB8AC3E}">
        <p14:creationId xmlns:p14="http://schemas.microsoft.com/office/powerpoint/2010/main" val="26326304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Content with Caption" userDrawn="1">
  <p:cSld name="Content with Caption">
    <p:spTree>
      <p:nvGrpSpPr>
        <p:cNvPr id="1" name="Shape 119"/>
        <p:cNvGrpSpPr/>
        <p:nvPr/>
      </p:nvGrpSpPr>
      <p:grpSpPr>
        <a:xfrm>
          <a:off x="0" y="0"/>
          <a:ext cx="0" cy="0"/>
          <a:chOff x="0" y="0"/>
          <a:chExt cx="0" cy="0"/>
        </a:xfrm>
      </p:grpSpPr>
      <p:sp>
        <p:nvSpPr>
          <p:cNvPr id="120" name="Google Shape;120;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Montserrat ExtraBold"/>
              <a:buNone/>
              <a:defRPr sz="3200">
                <a:solidFill>
                  <a:schemeClr val="bg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121" name="Google Shape;121;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pPr lvl="0"/>
            <a:r>
              <a:rPr lang="en-US"/>
              <a:t>Click to edit Master text styles</a:t>
            </a:r>
          </a:p>
        </p:txBody>
      </p:sp>
      <p:sp>
        <p:nvSpPr>
          <p:cNvPr id="122" name="Google Shape;122;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514350" lvl="0" indent="-285750" algn="l">
              <a:lnSpc>
                <a:spcPct val="90000"/>
              </a:lnSpc>
              <a:spcBef>
                <a:spcPts val="1000"/>
              </a:spcBef>
              <a:spcAft>
                <a:spcPts val="0"/>
              </a:spcAft>
              <a:buClr>
                <a:schemeClr val="dk1"/>
              </a:buClr>
              <a:buSzPct val="80000"/>
              <a:buFont typeface="Normaali järjestelmäfontti"/>
              <a:buChar char="»"/>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pPr lvl="0"/>
            <a:r>
              <a:rPr lang="en-US"/>
              <a:t>Click to edit Master text styles</a:t>
            </a:r>
          </a:p>
        </p:txBody>
      </p:sp>
      <p:sp>
        <p:nvSpPr>
          <p:cNvPr id="7" name="Text Placeholder 2">
            <a:extLst>
              <a:ext uri="{FF2B5EF4-FFF2-40B4-BE49-F238E27FC236}">
                <a16:creationId xmlns:a16="http://schemas.microsoft.com/office/drawing/2014/main" id="{67039A3C-BB58-5046-BB31-18CB0C21C5C9}"/>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Tree>
    <p:extLst>
      <p:ext uri="{BB962C8B-B14F-4D97-AF65-F5344CB8AC3E}">
        <p14:creationId xmlns:p14="http://schemas.microsoft.com/office/powerpoint/2010/main" val="284882254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matchingName="Title and Vertical Text" userDrawn="1">
  <p:cSld name="Title and Vertical Text">
    <p:spTree>
      <p:nvGrpSpPr>
        <p:cNvPr id="1" name="Shape 140"/>
        <p:cNvGrpSpPr/>
        <p:nvPr/>
      </p:nvGrpSpPr>
      <p:grpSpPr>
        <a:xfrm>
          <a:off x="0" y="0"/>
          <a:ext cx="0" cy="0"/>
          <a:chOff x="0" y="0"/>
          <a:chExt cx="0" cy="0"/>
        </a:xfrm>
      </p:grpSpPr>
      <p:sp>
        <p:nvSpPr>
          <p:cNvPr id="141" name="Google Shape;141;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solidFill>
                  <a:schemeClr val="bg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142" name="Google Shape;142;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ct val="80000"/>
              <a:buFont typeface="Normaali järjestelmäfontti"/>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5" name="Text Placeholder 2">
            <a:extLst>
              <a:ext uri="{FF2B5EF4-FFF2-40B4-BE49-F238E27FC236}">
                <a16:creationId xmlns:a16="http://schemas.microsoft.com/office/drawing/2014/main" id="{C7A475F9-C184-134E-99E7-FA337F8E9744}"/>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Tree>
    <p:extLst>
      <p:ext uri="{BB962C8B-B14F-4D97-AF65-F5344CB8AC3E}">
        <p14:creationId xmlns:p14="http://schemas.microsoft.com/office/powerpoint/2010/main" val="64138228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matchingName="Vertical Title and Text" userDrawn="1">
  <p:cSld name="Vertical Title and Text">
    <p:spTree>
      <p:nvGrpSpPr>
        <p:cNvPr id="1" name="Shape 146"/>
        <p:cNvGrpSpPr/>
        <p:nvPr/>
      </p:nvGrpSpPr>
      <p:grpSpPr>
        <a:xfrm>
          <a:off x="0" y="0"/>
          <a:ext cx="0" cy="0"/>
          <a:chOff x="0" y="0"/>
          <a:chExt cx="0" cy="0"/>
        </a:xfrm>
      </p:grpSpPr>
      <p:sp>
        <p:nvSpPr>
          <p:cNvPr id="147" name="Google Shape;147;p2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solidFill>
                  <a:schemeClr val="bg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148" name="Google Shape;148;p2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ct val="80000"/>
              <a:buFont typeface="Normaali järjestelmäfontti"/>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5" name="Text Placeholder 2">
            <a:extLst>
              <a:ext uri="{FF2B5EF4-FFF2-40B4-BE49-F238E27FC236}">
                <a16:creationId xmlns:a16="http://schemas.microsoft.com/office/drawing/2014/main" id="{BB92B4AB-250A-B445-8256-3428855D4FF2}"/>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Tree>
    <p:extLst>
      <p:ext uri="{BB962C8B-B14F-4D97-AF65-F5344CB8AC3E}">
        <p14:creationId xmlns:p14="http://schemas.microsoft.com/office/powerpoint/2010/main" val="41275207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matchingName="SECTION_HEADER_1">
  <p:cSld name="1_SECTION_HEADER_1">
    <p:bg>
      <p:bgPr>
        <a:pattFill prst="pct90">
          <a:fgClr>
            <a:schemeClr val="accent6"/>
          </a:fgClr>
          <a:bgClr>
            <a:schemeClr val="bg1"/>
          </a:bgClr>
        </a:pattFill>
        <a:effectLst/>
      </p:bgPr>
    </p:bg>
    <p:spTree>
      <p:nvGrpSpPr>
        <p:cNvPr id="1" name="Shape 152"/>
        <p:cNvGrpSpPr/>
        <p:nvPr/>
      </p:nvGrpSpPr>
      <p:grpSpPr>
        <a:xfrm>
          <a:off x="0" y="0"/>
          <a:ext cx="0" cy="0"/>
          <a:chOff x="0" y="0"/>
          <a:chExt cx="0" cy="0"/>
        </a:xfrm>
      </p:grpSpPr>
      <p:pic>
        <p:nvPicPr>
          <p:cNvPr id="154" name="Google Shape;154;p25" descr="Logo&#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Tree>
    <p:extLst>
      <p:ext uri="{BB962C8B-B14F-4D97-AF65-F5344CB8AC3E}">
        <p14:creationId xmlns:p14="http://schemas.microsoft.com/office/powerpoint/2010/main" val="274413789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1_Title Slide">
    <p:spTree>
      <p:nvGrpSpPr>
        <p:cNvPr id="1" name="Shape 11"/>
        <p:cNvGrpSpPr/>
        <p:nvPr/>
      </p:nvGrpSpPr>
      <p:grpSpPr>
        <a:xfrm>
          <a:off x="0" y="0"/>
          <a:ext cx="0" cy="0"/>
          <a:chOff x="0" y="0"/>
          <a:chExt cx="0" cy="0"/>
        </a:xfrm>
      </p:grpSpPr>
      <p:sp>
        <p:nvSpPr>
          <p:cNvPr id="16" name="Google Shape;16;p2"/>
          <p:cNvSpPr txBox="1">
            <a:spLocks noGrp="1"/>
          </p:cNvSpPr>
          <p:nvPr>
            <p:ph type="subTitle" idx="1"/>
          </p:nvPr>
        </p:nvSpPr>
        <p:spPr>
          <a:xfrm>
            <a:off x="2135188" y="1264204"/>
            <a:ext cx="7777162" cy="4557862"/>
          </a:xfrm>
          <a:prstGeom prst="rect">
            <a:avLst/>
          </a:prstGeom>
          <a:noFill/>
          <a:ln>
            <a:noFill/>
          </a:ln>
        </p:spPr>
        <p:txBody>
          <a:bodyPr spcFirstLastPara="1" wrap="square" lIns="91425" tIns="45700" rIns="91425" bIns="45700" anchor="ctr" anchorCtr="0">
            <a:normAutofit/>
          </a:bodyPr>
          <a:lstStyle>
            <a:lvl1pPr marL="50400" lvl="0" indent="0" algn="ctr">
              <a:lnSpc>
                <a:spcPct val="90000"/>
              </a:lnSpc>
              <a:spcBef>
                <a:spcPts val="1000"/>
              </a:spcBef>
              <a:spcAft>
                <a:spcPts val="0"/>
              </a:spcAft>
              <a:buClr>
                <a:schemeClr val="dk1"/>
              </a:buClr>
              <a:buSzPts val="2400"/>
              <a:buNone/>
              <a:defRPr sz="3200">
                <a:latin typeface="Montserrat ExtraBold"/>
                <a:ea typeface="Montserrat ExtraBold"/>
                <a:cs typeface="Montserrat ExtraBold"/>
                <a:sym typeface="Montserrat ExtraBold"/>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dirty="0"/>
          </a:p>
        </p:txBody>
      </p:sp>
      <p:sp>
        <p:nvSpPr>
          <p:cNvPr id="5" name="Text Placeholder 2">
            <a:extLst>
              <a:ext uri="{FF2B5EF4-FFF2-40B4-BE49-F238E27FC236}">
                <a16:creationId xmlns:a16="http://schemas.microsoft.com/office/drawing/2014/main" id="{E140D092-490D-A146-9CB9-4A3014357FB8}"/>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
        <p:nvSpPr>
          <p:cNvPr id="6" name="Google Shape;26;p4">
            <a:extLst>
              <a:ext uri="{FF2B5EF4-FFF2-40B4-BE49-F238E27FC236}">
                <a16:creationId xmlns:a16="http://schemas.microsoft.com/office/drawing/2014/main" id="{1C0D8470-B965-CE4A-B66A-E31EE0571749}"/>
              </a:ext>
            </a:extLst>
          </p:cNvPr>
          <p:cNvSpPr txBox="1">
            <a:spLocks noGrp="1"/>
          </p:cNvSpPr>
          <p:nvPr>
            <p:ph type="title"/>
          </p:nvPr>
        </p:nvSpPr>
        <p:spPr>
          <a:xfrm>
            <a:off x="838200" y="365126"/>
            <a:ext cx="10515600" cy="71100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sz="24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Tree>
    <p:extLst>
      <p:ext uri="{BB962C8B-B14F-4D97-AF65-F5344CB8AC3E}">
        <p14:creationId xmlns:p14="http://schemas.microsoft.com/office/powerpoint/2010/main" val="1885750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sz="60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8" name="Google Shape;41;p6">
            <a:extLst>
              <a:ext uri="{FF2B5EF4-FFF2-40B4-BE49-F238E27FC236}">
                <a16:creationId xmlns:a16="http://schemas.microsoft.com/office/drawing/2014/main" id="{78637F01-2B97-49D0-9243-2A348D7502AB}"/>
              </a:ext>
            </a:extLst>
          </p:cNvPr>
          <p:cNvSpPr txBox="1">
            <a:spLocks noGrp="1"/>
          </p:cNvSpPr>
          <p:nvPr>
            <p:ph type="body" idx="13"/>
          </p:nvPr>
        </p:nvSpPr>
        <p:spPr>
          <a:xfrm>
            <a:off x="838200" y="1825625"/>
            <a:ext cx="7043057" cy="4351338"/>
          </a:xfrm>
          <a:prstGeom prst="rect">
            <a:avLst/>
          </a:prstGeom>
          <a:noFill/>
          <a:ln>
            <a:noFill/>
          </a:ln>
        </p:spPr>
        <p:txBody>
          <a:bodyPr spcFirstLastPara="1" wrap="square" lIns="91425" tIns="45700" rIns="91425" bIns="45700" anchor="t" anchorCtr="0">
            <a:normAutofit/>
          </a:bodyPr>
          <a:lstStyle>
            <a:lvl1pPr marL="457200" lvl="0" indent="-391160" algn="l">
              <a:lnSpc>
                <a:spcPct val="100000"/>
              </a:lnSpc>
              <a:spcBef>
                <a:spcPts val="1000"/>
              </a:spcBef>
              <a:spcAft>
                <a:spcPts val="0"/>
              </a:spcAft>
              <a:buClr>
                <a:schemeClr val="dk1"/>
              </a:buClr>
              <a:buSzPts val="2560"/>
              <a:buFont typeface="Arial"/>
              <a:buChar char="»"/>
              <a:defRPr sz="3200"/>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3" name="Content Placeholder 2">
            <a:extLst>
              <a:ext uri="{FF2B5EF4-FFF2-40B4-BE49-F238E27FC236}">
                <a16:creationId xmlns:a16="http://schemas.microsoft.com/office/drawing/2014/main" id="{B76EDA43-E122-438F-AEBF-A78FC18400F9}"/>
              </a:ext>
            </a:extLst>
          </p:cNvPr>
          <p:cNvSpPr>
            <a:spLocks noGrp="1"/>
          </p:cNvSpPr>
          <p:nvPr>
            <p:ph sz="quarter" idx="14"/>
          </p:nvPr>
        </p:nvSpPr>
        <p:spPr>
          <a:xfrm>
            <a:off x="8024327" y="2002971"/>
            <a:ext cx="3329473" cy="4173992"/>
          </a:xfrm>
        </p:spPr>
        <p:txBody>
          <a:bodyPr>
            <a:normAutofit/>
          </a:bodyPr>
          <a:lstStyle>
            <a:lvl1pPr marL="50800" indent="0">
              <a:buNone/>
              <a:defRPr sz="1800"/>
            </a:lvl1pPr>
            <a:lvl2pPr marL="533400" indent="0">
              <a:buNone/>
              <a:defRPr sz="1600"/>
            </a:lvl2pPr>
            <a:lvl3pPr marL="1016000" indent="0">
              <a:buNone/>
              <a:defRPr sz="1400"/>
            </a:lvl3pPr>
            <a:lvl4pPr marL="1485900" indent="0">
              <a:buNone/>
              <a:defRPr sz="1200"/>
            </a:lvl4pPr>
            <a:lvl5pPr marL="1943100" indent="0">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2">
            <a:extLst>
              <a:ext uri="{FF2B5EF4-FFF2-40B4-BE49-F238E27FC236}">
                <a16:creationId xmlns:a16="http://schemas.microsoft.com/office/drawing/2014/main" id="{5E8653B0-F371-2A4F-9728-15B2BC26C730}"/>
              </a:ext>
            </a:extLst>
          </p:cNvPr>
          <p:cNvSpPr>
            <a:spLocks noGrp="1"/>
          </p:cNvSpPr>
          <p:nvPr>
            <p:ph type="body" sz="quarter" idx="15"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Tree>
    <p:extLst>
      <p:ext uri="{BB962C8B-B14F-4D97-AF65-F5344CB8AC3E}">
        <p14:creationId xmlns:p14="http://schemas.microsoft.com/office/powerpoint/2010/main" val="378257768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matchingName="Title Slide" userDrawn="1">
  <p:cSld name="1_Title Slide">
    <p:spTree>
      <p:nvGrpSpPr>
        <p:cNvPr id="1" name="Shape 17"/>
        <p:cNvGrpSpPr/>
        <p:nvPr/>
      </p:nvGrpSpPr>
      <p:grpSpPr>
        <a:xfrm>
          <a:off x="0" y="0"/>
          <a:ext cx="0" cy="0"/>
          <a:chOff x="0" y="0"/>
          <a:chExt cx="0" cy="0"/>
        </a:xfrm>
      </p:grpSpPr>
      <p:sp>
        <p:nvSpPr>
          <p:cNvPr id="18" name="Google Shape;18;p3"/>
          <p:cNvSpPr txBox="1">
            <a:spLocks noGrp="1"/>
          </p:cNvSpPr>
          <p:nvPr>
            <p:ph type="ctrTitle"/>
          </p:nvPr>
        </p:nvSpPr>
        <p:spPr>
          <a:xfrm>
            <a:off x="1524000" y="1602344"/>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Montserrat ExtraBold"/>
              <a:buNone/>
              <a:defRPr sz="60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19" name="Google Shape;19;p3"/>
          <p:cNvSpPr txBox="1">
            <a:spLocks noGrp="1"/>
          </p:cNvSpPr>
          <p:nvPr>
            <p:ph type="subTitle" idx="1"/>
          </p:nvPr>
        </p:nvSpPr>
        <p:spPr>
          <a:xfrm>
            <a:off x="1524000" y="3883835"/>
            <a:ext cx="9144000" cy="1607272"/>
          </a:xfrm>
          <a:prstGeom prst="rect">
            <a:avLst/>
          </a:prstGeom>
          <a:noFill/>
          <a:ln>
            <a:noFill/>
          </a:ln>
        </p:spPr>
        <p:txBody>
          <a:bodyPr spcFirstLastPara="1" wrap="square" lIns="91425" tIns="45700" rIns="91425" bIns="45700" anchor="t" anchorCtr="0">
            <a:normAutofit/>
          </a:bodyPr>
          <a:lstStyle>
            <a:lvl1pPr marL="50400" lvl="0" indent="0" algn="ctr">
              <a:lnSpc>
                <a:spcPct val="90000"/>
              </a:lnSpc>
              <a:spcBef>
                <a:spcPts val="1000"/>
              </a:spcBef>
              <a:spcAft>
                <a:spcPts val="0"/>
              </a:spcAft>
              <a:buClr>
                <a:schemeClr val="dk1"/>
              </a:buClr>
              <a:buSzPts val="2400"/>
              <a:buNone/>
              <a:defRPr sz="2400">
                <a:latin typeface="Montserrat ExtraBold"/>
                <a:ea typeface="Montserrat ExtraBold"/>
                <a:cs typeface="Montserrat ExtraBold"/>
                <a:sym typeface="Montserrat ExtraBold"/>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dirty="0"/>
          </a:p>
        </p:txBody>
      </p:sp>
      <p:pic>
        <p:nvPicPr>
          <p:cNvPr id="23" name="Google Shape;23;p3"/>
          <p:cNvPicPr preferRelativeResize="0"/>
          <p:nvPr/>
        </p:nvPicPr>
        <p:blipFill rotWithShape="1">
          <a:blip r:embed="rId2">
            <a:alphaModFix/>
          </a:blip>
          <a:srcRect/>
          <a:stretch/>
        </p:blipFill>
        <p:spPr>
          <a:xfrm>
            <a:off x="5578576" y="595849"/>
            <a:ext cx="1034847" cy="1006495"/>
          </a:xfrm>
          <a:prstGeom prst="rect">
            <a:avLst/>
          </a:prstGeom>
          <a:noFill/>
          <a:ln>
            <a:noFill/>
          </a:ln>
        </p:spPr>
      </p:pic>
      <p:sp>
        <p:nvSpPr>
          <p:cNvPr id="7" name="Text Placeholder 2">
            <a:extLst>
              <a:ext uri="{FF2B5EF4-FFF2-40B4-BE49-F238E27FC236}">
                <a16:creationId xmlns:a16="http://schemas.microsoft.com/office/drawing/2014/main" id="{F55B623F-250B-8949-97DA-B1603F513677}"/>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pic>
        <p:nvPicPr>
          <p:cNvPr id="4" name="Kuva 3">
            <a:extLst>
              <a:ext uri="{FF2B5EF4-FFF2-40B4-BE49-F238E27FC236}">
                <a16:creationId xmlns:a16="http://schemas.microsoft.com/office/drawing/2014/main" id="{2ED13BEE-94E7-C40D-3B89-C7DDDE8075D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988765" y="6113721"/>
            <a:ext cx="754182" cy="476325"/>
          </a:xfrm>
          <a:prstGeom prst="rect">
            <a:avLst/>
          </a:prstGeom>
        </p:spPr>
      </p:pic>
    </p:spTree>
    <p:extLst>
      <p:ext uri="{BB962C8B-B14F-4D97-AF65-F5344CB8AC3E}">
        <p14:creationId xmlns:p14="http://schemas.microsoft.com/office/powerpoint/2010/main" val="264035137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1_Title Slide">
    <p:spTree>
      <p:nvGrpSpPr>
        <p:cNvPr id="1" name="Shape 17"/>
        <p:cNvGrpSpPr/>
        <p:nvPr/>
      </p:nvGrpSpPr>
      <p:grpSpPr>
        <a:xfrm>
          <a:off x="0" y="0"/>
          <a:ext cx="0" cy="0"/>
          <a:chOff x="0" y="0"/>
          <a:chExt cx="0" cy="0"/>
        </a:xfrm>
      </p:grpSpPr>
      <p:sp>
        <p:nvSpPr>
          <p:cNvPr id="18" name="Google Shape;18;p3"/>
          <p:cNvSpPr txBox="1">
            <a:spLocks noGrp="1"/>
          </p:cNvSpPr>
          <p:nvPr>
            <p:ph type="ctrTitle"/>
          </p:nvPr>
        </p:nvSpPr>
        <p:spPr>
          <a:xfrm>
            <a:off x="1524000" y="1295354"/>
            <a:ext cx="9144000" cy="2635512"/>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Montserrat ExtraBold"/>
              <a:buNone/>
              <a:defRPr sz="60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19" name="Google Shape;19;p3"/>
          <p:cNvSpPr txBox="1">
            <a:spLocks noGrp="1"/>
          </p:cNvSpPr>
          <p:nvPr>
            <p:ph type="subTitle" idx="1"/>
          </p:nvPr>
        </p:nvSpPr>
        <p:spPr>
          <a:xfrm>
            <a:off x="1524000" y="3824757"/>
            <a:ext cx="9144000" cy="1607272"/>
          </a:xfrm>
          <a:prstGeom prst="rect">
            <a:avLst/>
          </a:prstGeom>
          <a:noFill/>
          <a:ln>
            <a:noFill/>
          </a:ln>
        </p:spPr>
        <p:txBody>
          <a:bodyPr spcFirstLastPara="1" wrap="square" lIns="91425" tIns="45700" rIns="91425" bIns="45700" anchor="t" anchorCtr="0">
            <a:normAutofit/>
          </a:bodyPr>
          <a:lstStyle>
            <a:lvl1pPr marL="50400" lvl="0" indent="0" algn="ctr">
              <a:lnSpc>
                <a:spcPct val="90000"/>
              </a:lnSpc>
              <a:spcBef>
                <a:spcPts val="1000"/>
              </a:spcBef>
              <a:spcAft>
                <a:spcPts val="0"/>
              </a:spcAft>
              <a:buClr>
                <a:schemeClr val="dk1"/>
              </a:buClr>
              <a:buSzPts val="2400"/>
              <a:buNone/>
              <a:defRPr sz="2400">
                <a:latin typeface="Montserrat ExtraBold"/>
                <a:ea typeface="Montserrat ExtraBold"/>
                <a:cs typeface="Montserrat ExtraBold"/>
                <a:sym typeface="Montserrat ExtraBold"/>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dirty="0"/>
          </a:p>
        </p:txBody>
      </p:sp>
      <p:pic>
        <p:nvPicPr>
          <p:cNvPr id="23" name="Google Shape;23;p3"/>
          <p:cNvPicPr preferRelativeResize="0"/>
          <p:nvPr/>
        </p:nvPicPr>
        <p:blipFill rotWithShape="1">
          <a:blip r:embed="rId2">
            <a:alphaModFix/>
          </a:blip>
          <a:srcRect/>
          <a:stretch/>
        </p:blipFill>
        <p:spPr>
          <a:xfrm>
            <a:off x="5578576" y="595849"/>
            <a:ext cx="1034847" cy="1006495"/>
          </a:xfrm>
          <a:prstGeom prst="rect">
            <a:avLst/>
          </a:prstGeom>
          <a:noFill/>
          <a:ln>
            <a:noFill/>
          </a:ln>
        </p:spPr>
      </p:pic>
      <p:sp>
        <p:nvSpPr>
          <p:cNvPr id="7" name="Text Placeholder 2">
            <a:extLst>
              <a:ext uri="{FF2B5EF4-FFF2-40B4-BE49-F238E27FC236}">
                <a16:creationId xmlns:a16="http://schemas.microsoft.com/office/drawing/2014/main" id="{F55B623F-250B-8949-97DA-B1603F513677}"/>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pic>
        <p:nvPicPr>
          <p:cNvPr id="3" name="Kuva 2">
            <a:extLst>
              <a:ext uri="{FF2B5EF4-FFF2-40B4-BE49-F238E27FC236}">
                <a16:creationId xmlns:a16="http://schemas.microsoft.com/office/drawing/2014/main" id="{B13EAAFD-DCFA-238D-A81D-0CC9922A234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988765" y="6113721"/>
            <a:ext cx="754182" cy="476325"/>
          </a:xfrm>
          <a:prstGeom prst="rect">
            <a:avLst/>
          </a:prstGeom>
        </p:spPr>
      </p:pic>
    </p:spTree>
    <p:extLst>
      <p:ext uri="{BB962C8B-B14F-4D97-AF65-F5344CB8AC3E}">
        <p14:creationId xmlns:p14="http://schemas.microsoft.com/office/powerpoint/2010/main" val="164463357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1_Title Slide">
    <p:spTree>
      <p:nvGrpSpPr>
        <p:cNvPr id="1" name="Shape 17"/>
        <p:cNvGrpSpPr/>
        <p:nvPr/>
      </p:nvGrpSpPr>
      <p:grpSpPr>
        <a:xfrm>
          <a:off x="0" y="0"/>
          <a:ext cx="0" cy="0"/>
          <a:chOff x="0" y="0"/>
          <a:chExt cx="0" cy="0"/>
        </a:xfrm>
      </p:grpSpPr>
      <p:sp>
        <p:nvSpPr>
          <p:cNvPr id="18" name="Google Shape;18;p3"/>
          <p:cNvSpPr txBox="1">
            <a:spLocks noGrp="1"/>
          </p:cNvSpPr>
          <p:nvPr>
            <p:ph type="ctrTitle"/>
          </p:nvPr>
        </p:nvSpPr>
        <p:spPr>
          <a:xfrm>
            <a:off x="1524000" y="1235394"/>
            <a:ext cx="9144000" cy="2635512"/>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Montserrat ExtraBold"/>
              <a:buNone/>
              <a:defRPr sz="60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19" name="Google Shape;19;p3"/>
          <p:cNvSpPr txBox="1">
            <a:spLocks noGrp="1"/>
          </p:cNvSpPr>
          <p:nvPr>
            <p:ph type="subTitle" idx="1"/>
          </p:nvPr>
        </p:nvSpPr>
        <p:spPr>
          <a:xfrm>
            <a:off x="1524000" y="3764797"/>
            <a:ext cx="9144000" cy="1607272"/>
          </a:xfrm>
          <a:prstGeom prst="rect">
            <a:avLst/>
          </a:prstGeom>
          <a:noFill/>
          <a:ln>
            <a:noFill/>
          </a:ln>
        </p:spPr>
        <p:txBody>
          <a:bodyPr spcFirstLastPara="1" wrap="square" lIns="91425" tIns="45700" rIns="91425" bIns="45700" anchor="t" anchorCtr="0">
            <a:normAutofit/>
          </a:bodyPr>
          <a:lstStyle>
            <a:lvl1pPr marL="50400" lvl="0" indent="0" algn="ctr">
              <a:lnSpc>
                <a:spcPct val="90000"/>
              </a:lnSpc>
              <a:spcBef>
                <a:spcPts val="1000"/>
              </a:spcBef>
              <a:spcAft>
                <a:spcPts val="0"/>
              </a:spcAft>
              <a:buClr>
                <a:schemeClr val="dk1"/>
              </a:buClr>
              <a:buSzPts val="2400"/>
              <a:buNone/>
              <a:defRPr sz="2400">
                <a:latin typeface="Montserrat ExtraBold"/>
                <a:ea typeface="Montserrat ExtraBold"/>
                <a:cs typeface="Montserrat ExtraBold"/>
                <a:sym typeface="Montserrat ExtraBold"/>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dirty="0"/>
          </a:p>
        </p:txBody>
      </p:sp>
      <p:pic>
        <p:nvPicPr>
          <p:cNvPr id="13" name="Google Shape;23;p3">
            <a:extLst>
              <a:ext uri="{FF2B5EF4-FFF2-40B4-BE49-F238E27FC236}">
                <a16:creationId xmlns:a16="http://schemas.microsoft.com/office/drawing/2014/main" id="{22C8AFCF-E086-AC4D-ABD4-95185F528C64}"/>
              </a:ext>
            </a:extLst>
          </p:cNvPr>
          <p:cNvPicPr preferRelativeResize="0"/>
          <p:nvPr userDrawn="1"/>
        </p:nvPicPr>
        <p:blipFill rotWithShape="1">
          <a:blip r:embed="rId2">
            <a:alphaModFix/>
          </a:blip>
          <a:srcRect/>
          <a:stretch/>
        </p:blipFill>
        <p:spPr>
          <a:xfrm>
            <a:off x="5578576" y="595849"/>
            <a:ext cx="1034847" cy="1006495"/>
          </a:xfrm>
          <a:prstGeom prst="rect">
            <a:avLst/>
          </a:prstGeom>
          <a:noFill/>
          <a:ln>
            <a:noFill/>
          </a:ln>
        </p:spPr>
      </p:pic>
      <p:sp>
        <p:nvSpPr>
          <p:cNvPr id="10" name="Kuvan paikkamerkki 9">
            <a:extLst>
              <a:ext uri="{FF2B5EF4-FFF2-40B4-BE49-F238E27FC236}">
                <a16:creationId xmlns:a16="http://schemas.microsoft.com/office/drawing/2014/main" id="{6120F477-F896-4446-96B2-24FB07F07E73}"/>
              </a:ext>
            </a:extLst>
          </p:cNvPr>
          <p:cNvSpPr>
            <a:spLocks noGrp="1"/>
          </p:cNvSpPr>
          <p:nvPr>
            <p:ph type="pic" sz="quarter" idx="14" hasCustomPrompt="1"/>
          </p:nvPr>
        </p:nvSpPr>
        <p:spPr>
          <a:xfrm>
            <a:off x="575185" y="5922963"/>
            <a:ext cx="1160462" cy="525462"/>
          </a:xfrm>
        </p:spPr>
        <p:txBody>
          <a:bodyPr/>
          <a:lstStyle>
            <a:lvl1pPr marL="50800" indent="0">
              <a:buNone/>
              <a:defRPr/>
            </a:lvl1pPr>
          </a:lstStyle>
          <a:p>
            <a:r>
              <a:rPr lang="fi-FI"/>
              <a:t>Logo</a:t>
            </a:r>
          </a:p>
        </p:txBody>
      </p:sp>
      <p:sp>
        <p:nvSpPr>
          <p:cNvPr id="20" name="Kuvan paikkamerkki 9">
            <a:extLst>
              <a:ext uri="{FF2B5EF4-FFF2-40B4-BE49-F238E27FC236}">
                <a16:creationId xmlns:a16="http://schemas.microsoft.com/office/drawing/2014/main" id="{0356CEA5-46EA-FF48-8E09-1CD3BB44F6C7}"/>
              </a:ext>
            </a:extLst>
          </p:cNvPr>
          <p:cNvSpPr>
            <a:spLocks noGrp="1"/>
          </p:cNvSpPr>
          <p:nvPr>
            <p:ph type="pic" sz="quarter" idx="15" hasCustomPrompt="1"/>
          </p:nvPr>
        </p:nvSpPr>
        <p:spPr>
          <a:xfrm>
            <a:off x="2142277" y="5922963"/>
            <a:ext cx="1160462" cy="525462"/>
          </a:xfrm>
        </p:spPr>
        <p:txBody>
          <a:bodyPr/>
          <a:lstStyle>
            <a:lvl1pPr marL="50800" indent="0">
              <a:buNone/>
              <a:defRPr/>
            </a:lvl1pPr>
          </a:lstStyle>
          <a:p>
            <a:r>
              <a:rPr lang="fi-FI"/>
              <a:t>Logo</a:t>
            </a:r>
          </a:p>
        </p:txBody>
      </p:sp>
      <p:sp>
        <p:nvSpPr>
          <p:cNvPr id="22" name="Kuvan paikkamerkki 9">
            <a:extLst>
              <a:ext uri="{FF2B5EF4-FFF2-40B4-BE49-F238E27FC236}">
                <a16:creationId xmlns:a16="http://schemas.microsoft.com/office/drawing/2014/main" id="{B7DC0C8D-30D6-4344-B910-12F9879E5BCF}"/>
              </a:ext>
            </a:extLst>
          </p:cNvPr>
          <p:cNvSpPr>
            <a:spLocks noGrp="1"/>
          </p:cNvSpPr>
          <p:nvPr>
            <p:ph type="pic" sz="quarter" idx="16" hasCustomPrompt="1"/>
          </p:nvPr>
        </p:nvSpPr>
        <p:spPr>
          <a:xfrm>
            <a:off x="3709369" y="5922963"/>
            <a:ext cx="1160462" cy="525462"/>
          </a:xfrm>
        </p:spPr>
        <p:txBody>
          <a:bodyPr/>
          <a:lstStyle>
            <a:lvl1pPr marL="50800" indent="0">
              <a:buNone/>
              <a:defRPr/>
            </a:lvl1pPr>
          </a:lstStyle>
          <a:p>
            <a:r>
              <a:rPr lang="fi-FI"/>
              <a:t>Logo</a:t>
            </a:r>
          </a:p>
        </p:txBody>
      </p:sp>
      <p:sp>
        <p:nvSpPr>
          <p:cNvPr id="24" name="Kuvan paikkamerkki 9">
            <a:extLst>
              <a:ext uri="{FF2B5EF4-FFF2-40B4-BE49-F238E27FC236}">
                <a16:creationId xmlns:a16="http://schemas.microsoft.com/office/drawing/2014/main" id="{6D788690-82EC-CF46-8553-A6E08EC5CB4C}"/>
              </a:ext>
            </a:extLst>
          </p:cNvPr>
          <p:cNvSpPr>
            <a:spLocks noGrp="1"/>
          </p:cNvSpPr>
          <p:nvPr>
            <p:ph type="pic" sz="quarter" idx="17" hasCustomPrompt="1"/>
          </p:nvPr>
        </p:nvSpPr>
        <p:spPr>
          <a:xfrm>
            <a:off x="5276461" y="5922963"/>
            <a:ext cx="1160462" cy="525462"/>
          </a:xfrm>
        </p:spPr>
        <p:txBody>
          <a:bodyPr/>
          <a:lstStyle>
            <a:lvl1pPr marL="50800" indent="0">
              <a:buNone/>
              <a:defRPr/>
            </a:lvl1pPr>
          </a:lstStyle>
          <a:p>
            <a:r>
              <a:rPr lang="fi-FI"/>
              <a:t>Logo</a:t>
            </a:r>
          </a:p>
        </p:txBody>
      </p:sp>
      <p:sp>
        <p:nvSpPr>
          <p:cNvPr id="25" name="Kuvan paikkamerkki 9">
            <a:extLst>
              <a:ext uri="{FF2B5EF4-FFF2-40B4-BE49-F238E27FC236}">
                <a16:creationId xmlns:a16="http://schemas.microsoft.com/office/drawing/2014/main" id="{E4BE09D1-D148-5F4A-8E63-758AC41B3731}"/>
              </a:ext>
            </a:extLst>
          </p:cNvPr>
          <p:cNvSpPr>
            <a:spLocks noGrp="1"/>
          </p:cNvSpPr>
          <p:nvPr>
            <p:ph type="pic" sz="quarter" idx="18" hasCustomPrompt="1"/>
          </p:nvPr>
        </p:nvSpPr>
        <p:spPr>
          <a:xfrm>
            <a:off x="6843553" y="5922963"/>
            <a:ext cx="1160462" cy="525462"/>
          </a:xfrm>
        </p:spPr>
        <p:txBody>
          <a:bodyPr/>
          <a:lstStyle>
            <a:lvl1pPr marL="50800" indent="0">
              <a:buNone/>
              <a:defRPr/>
            </a:lvl1pPr>
          </a:lstStyle>
          <a:p>
            <a:r>
              <a:rPr lang="fi-FI"/>
              <a:t>Logo</a:t>
            </a:r>
          </a:p>
        </p:txBody>
      </p:sp>
      <p:sp>
        <p:nvSpPr>
          <p:cNvPr id="26" name="Kuvan paikkamerkki 9">
            <a:extLst>
              <a:ext uri="{FF2B5EF4-FFF2-40B4-BE49-F238E27FC236}">
                <a16:creationId xmlns:a16="http://schemas.microsoft.com/office/drawing/2014/main" id="{1ED201F0-77EA-CF4F-B7A5-EE62EAD9DCD9}"/>
              </a:ext>
            </a:extLst>
          </p:cNvPr>
          <p:cNvSpPr>
            <a:spLocks noGrp="1"/>
          </p:cNvSpPr>
          <p:nvPr>
            <p:ph type="pic" sz="quarter" idx="19" hasCustomPrompt="1"/>
          </p:nvPr>
        </p:nvSpPr>
        <p:spPr>
          <a:xfrm>
            <a:off x="8410646" y="5922963"/>
            <a:ext cx="1160462" cy="525462"/>
          </a:xfrm>
        </p:spPr>
        <p:txBody>
          <a:bodyPr/>
          <a:lstStyle>
            <a:lvl1pPr marL="50800" indent="0">
              <a:buNone/>
              <a:defRPr/>
            </a:lvl1pPr>
          </a:lstStyle>
          <a:p>
            <a:r>
              <a:rPr lang="fi-FI"/>
              <a:t>Logo</a:t>
            </a:r>
          </a:p>
        </p:txBody>
      </p:sp>
      <p:pic>
        <p:nvPicPr>
          <p:cNvPr id="2" name="Kuva 1">
            <a:extLst>
              <a:ext uri="{FF2B5EF4-FFF2-40B4-BE49-F238E27FC236}">
                <a16:creationId xmlns:a16="http://schemas.microsoft.com/office/drawing/2014/main" id="{BB1E4BE2-92E1-2893-BD6F-74FD3AD5B27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988765" y="6113721"/>
            <a:ext cx="754182" cy="476325"/>
          </a:xfrm>
          <a:prstGeom prst="rect">
            <a:avLst/>
          </a:prstGeom>
        </p:spPr>
      </p:pic>
    </p:spTree>
    <p:extLst>
      <p:ext uri="{BB962C8B-B14F-4D97-AF65-F5344CB8AC3E}">
        <p14:creationId xmlns:p14="http://schemas.microsoft.com/office/powerpoint/2010/main" val="26846463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1_Title Slide">
    <p:spTree>
      <p:nvGrpSpPr>
        <p:cNvPr id="1" name="Shape 17"/>
        <p:cNvGrpSpPr/>
        <p:nvPr/>
      </p:nvGrpSpPr>
      <p:grpSpPr>
        <a:xfrm>
          <a:off x="0" y="0"/>
          <a:ext cx="0" cy="0"/>
          <a:chOff x="0" y="0"/>
          <a:chExt cx="0" cy="0"/>
        </a:xfrm>
      </p:grpSpPr>
      <p:sp>
        <p:nvSpPr>
          <p:cNvPr id="18" name="Google Shape;18;p3"/>
          <p:cNvSpPr txBox="1">
            <a:spLocks noGrp="1"/>
          </p:cNvSpPr>
          <p:nvPr>
            <p:ph type="ctrTitle"/>
          </p:nvPr>
        </p:nvSpPr>
        <p:spPr>
          <a:xfrm>
            <a:off x="2040747" y="1507852"/>
            <a:ext cx="8110508" cy="2635508"/>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Montserrat ExtraBold"/>
              <a:buNone/>
              <a:defRPr sz="60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19" name="Google Shape;19;p3"/>
          <p:cNvSpPr txBox="1">
            <a:spLocks noGrp="1"/>
          </p:cNvSpPr>
          <p:nvPr>
            <p:ph type="subTitle" idx="1"/>
          </p:nvPr>
        </p:nvSpPr>
        <p:spPr>
          <a:xfrm>
            <a:off x="2040746" y="4037251"/>
            <a:ext cx="8110507" cy="1607272"/>
          </a:xfrm>
          <a:prstGeom prst="rect">
            <a:avLst/>
          </a:prstGeom>
          <a:noFill/>
          <a:ln>
            <a:noFill/>
          </a:ln>
        </p:spPr>
        <p:txBody>
          <a:bodyPr spcFirstLastPara="1" wrap="square" lIns="91425" tIns="45700" rIns="91425" bIns="45700" anchor="t" anchorCtr="0">
            <a:normAutofit/>
          </a:bodyPr>
          <a:lstStyle>
            <a:lvl1pPr marL="50400" lvl="0" indent="0" algn="ctr">
              <a:lnSpc>
                <a:spcPct val="90000"/>
              </a:lnSpc>
              <a:spcBef>
                <a:spcPts val="1000"/>
              </a:spcBef>
              <a:spcAft>
                <a:spcPts val="0"/>
              </a:spcAft>
              <a:buClr>
                <a:schemeClr val="dk1"/>
              </a:buClr>
              <a:buSzPts val="2400"/>
              <a:buNone/>
              <a:defRPr sz="2400">
                <a:latin typeface="Montserrat ExtraBold"/>
                <a:ea typeface="Montserrat ExtraBold"/>
                <a:cs typeface="Montserrat ExtraBold"/>
                <a:sym typeface="Montserrat ExtraBold"/>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dirty="0"/>
          </a:p>
        </p:txBody>
      </p:sp>
      <p:pic>
        <p:nvPicPr>
          <p:cNvPr id="23" name="Google Shape;23;p3"/>
          <p:cNvPicPr preferRelativeResize="0"/>
          <p:nvPr/>
        </p:nvPicPr>
        <p:blipFill rotWithShape="1">
          <a:blip r:embed="rId2">
            <a:alphaModFix/>
          </a:blip>
          <a:srcRect/>
          <a:stretch/>
        </p:blipFill>
        <p:spPr>
          <a:xfrm>
            <a:off x="5578576" y="595849"/>
            <a:ext cx="1034847" cy="1006495"/>
          </a:xfrm>
          <a:prstGeom prst="rect">
            <a:avLst/>
          </a:prstGeom>
          <a:noFill/>
          <a:ln>
            <a:noFill/>
          </a:ln>
        </p:spPr>
      </p:pic>
      <p:sp>
        <p:nvSpPr>
          <p:cNvPr id="7" name="Text Placeholder 2">
            <a:extLst>
              <a:ext uri="{FF2B5EF4-FFF2-40B4-BE49-F238E27FC236}">
                <a16:creationId xmlns:a16="http://schemas.microsoft.com/office/drawing/2014/main" id="{F55B623F-250B-8949-97DA-B1603F513677}"/>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pic>
        <p:nvPicPr>
          <p:cNvPr id="2" name="Kuva 1">
            <a:extLst>
              <a:ext uri="{FF2B5EF4-FFF2-40B4-BE49-F238E27FC236}">
                <a16:creationId xmlns:a16="http://schemas.microsoft.com/office/drawing/2014/main" id="{40FA2EE3-4839-3C79-EC49-E5535AE5128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988765" y="6113721"/>
            <a:ext cx="754182" cy="476325"/>
          </a:xfrm>
          <a:prstGeom prst="rect">
            <a:avLst/>
          </a:prstGeom>
        </p:spPr>
      </p:pic>
    </p:spTree>
    <p:extLst>
      <p:ext uri="{BB962C8B-B14F-4D97-AF65-F5344CB8AC3E}">
        <p14:creationId xmlns:p14="http://schemas.microsoft.com/office/powerpoint/2010/main" val="279996453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matchingName="Title Slide" userDrawn="1">
  <p:cSld name="1_Title Slide">
    <p:bg>
      <p:bgPr>
        <a:solidFill>
          <a:srgbClr val="F9F2E6"/>
        </a:solidFill>
        <a:effectLst/>
      </p:bgPr>
    </p:bg>
    <p:spTree>
      <p:nvGrpSpPr>
        <p:cNvPr id="1" name="Shape 155"/>
        <p:cNvGrpSpPr/>
        <p:nvPr/>
      </p:nvGrpSpPr>
      <p:grpSpPr>
        <a:xfrm>
          <a:off x="0" y="0"/>
          <a:ext cx="0" cy="0"/>
          <a:chOff x="0" y="0"/>
          <a:chExt cx="0" cy="0"/>
        </a:xfrm>
      </p:grpSpPr>
      <p:sp>
        <p:nvSpPr>
          <p:cNvPr id="156" name="Google Shape;156;p26"/>
          <p:cNvSpPr>
            <a:spLocks noGrp="1"/>
          </p:cNvSpPr>
          <p:nvPr>
            <p:ph type="pic" idx="2"/>
          </p:nvPr>
        </p:nvSpPr>
        <p:spPr>
          <a:xfrm>
            <a:off x="0" y="0"/>
            <a:ext cx="12192000" cy="6858000"/>
          </a:xfrm>
          <a:prstGeom prst="rect">
            <a:avLst/>
          </a:prstGeom>
          <a:noFill/>
          <a:ln>
            <a:noFill/>
          </a:ln>
        </p:spPr>
        <p:txBody>
          <a:bodyPr spcFirstLastPara="1" wrap="square" lIns="91425" tIns="45700" rIns="91425" bIns="45700" anchor="t" anchorCtr="0">
            <a:noAutofit/>
          </a:bodyPr>
          <a:lstStyle>
            <a:lvl1pPr marL="50800" marR="0" lvl="0" indent="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Montserrat"/>
                <a:ea typeface="Montserrat"/>
                <a:cs typeface="Montserrat"/>
                <a:sym typeface="Montserra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r>
              <a:rPr lang="en-US"/>
              <a:t>Click icon to add picture</a:t>
            </a:r>
            <a:endParaRPr/>
          </a:p>
        </p:txBody>
      </p:sp>
      <p:sp>
        <p:nvSpPr>
          <p:cNvPr id="160" name="Google Shape;160;p26"/>
          <p:cNvSpPr txBox="1">
            <a:spLocks noGrp="1"/>
          </p:cNvSpPr>
          <p:nvPr>
            <p:ph type="ctrTitle"/>
          </p:nvPr>
        </p:nvSpPr>
        <p:spPr>
          <a:xfrm>
            <a:off x="838199" y="690342"/>
            <a:ext cx="10679607" cy="3118604"/>
          </a:xfrm>
          <a:prstGeom prst="rect">
            <a:avLst/>
          </a:prstGeom>
          <a:noFill/>
          <a:ln>
            <a:noFill/>
          </a:ln>
          <a:effectLst>
            <a:outerShdw blurRad="50800" dist="50800" dir="5400000" algn="ctr" rotWithShape="0">
              <a:schemeClr val="dk1">
                <a:alpha val="24313"/>
              </a:schemeClr>
            </a:outerShdw>
          </a:effectLst>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Montserrat ExtraBold"/>
              <a:buNone/>
              <a:defRPr sz="8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161" name="Google Shape;161;p26"/>
          <p:cNvSpPr txBox="1">
            <a:spLocks noGrp="1"/>
          </p:cNvSpPr>
          <p:nvPr>
            <p:ph type="subTitle" idx="1"/>
          </p:nvPr>
        </p:nvSpPr>
        <p:spPr>
          <a:xfrm>
            <a:off x="838199" y="3857436"/>
            <a:ext cx="10679607" cy="1607272"/>
          </a:xfrm>
          <a:prstGeom prst="rect">
            <a:avLst/>
          </a:prstGeom>
          <a:noFill/>
          <a:ln>
            <a:noFill/>
          </a:ln>
        </p:spPr>
        <p:txBody>
          <a:bodyPr spcFirstLastPara="1" wrap="square" lIns="91425" tIns="45700" rIns="91425" bIns="45700" anchor="t" anchorCtr="0">
            <a:normAutofit/>
          </a:bodyPr>
          <a:lstStyle>
            <a:lvl1pPr marL="50400" lvl="0" indent="0" algn="ctr">
              <a:lnSpc>
                <a:spcPct val="90000"/>
              </a:lnSpc>
              <a:spcBef>
                <a:spcPts val="1000"/>
              </a:spcBef>
              <a:spcAft>
                <a:spcPts val="0"/>
              </a:spcAft>
              <a:buClr>
                <a:schemeClr val="dk1"/>
              </a:buClr>
              <a:buSzPts val="2400"/>
              <a:buNone/>
              <a:defRPr sz="3200">
                <a:solidFill>
                  <a:schemeClr val="lt1"/>
                </a:solidFill>
                <a:effectLst>
                  <a:outerShdw blurRad="50800" dist="50800" dir="5400000" algn="ctr" rotWithShape="0">
                    <a:schemeClr val="tx1">
                      <a:alpha val="25000"/>
                    </a:schemeClr>
                  </a:outerShdw>
                </a:effectLst>
                <a:latin typeface="Montserrat ExtraBold"/>
                <a:ea typeface="Montserrat ExtraBold"/>
                <a:cs typeface="Montserrat ExtraBold"/>
                <a:sym typeface="Montserrat ExtraBold"/>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dirty="0"/>
          </a:p>
        </p:txBody>
      </p:sp>
      <p:sp>
        <p:nvSpPr>
          <p:cNvPr id="6" name="Text Placeholder 2">
            <a:extLst>
              <a:ext uri="{FF2B5EF4-FFF2-40B4-BE49-F238E27FC236}">
                <a16:creationId xmlns:a16="http://schemas.microsoft.com/office/drawing/2014/main" id="{6017FD93-28D8-4247-817A-FFAE36513C96}"/>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solidFill>
                  <a:schemeClr val="bg1"/>
                </a:solidFill>
                <a:effectLst>
                  <a:outerShdw blurRad="50800" dist="50800" dir="5400000" algn="ctr" rotWithShape="0">
                    <a:schemeClr val="tx1">
                      <a:alpha val="25000"/>
                    </a:schemeClr>
                  </a:outerShdw>
                </a:effectLst>
              </a:defRPr>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Tree>
    <p:extLst>
      <p:ext uri="{BB962C8B-B14F-4D97-AF65-F5344CB8AC3E}">
        <p14:creationId xmlns:p14="http://schemas.microsoft.com/office/powerpoint/2010/main" val="337591551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matchingName="Title Slide" userDrawn="1">
  <p:cSld name="1_Title Slide">
    <p:bg>
      <p:bgPr>
        <a:solidFill>
          <a:srgbClr val="F9F2E6"/>
        </a:solidFill>
        <a:effectLst/>
      </p:bgPr>
    </p:bg>
    <p:spTree>
      <p:nvGrpSpPr>
        <p:cNvPr id="1" name="Shape 162"/>
        <p:cNvGrpSpPr/>
        <p:nvPr/>
      </p:nvGrpSpPr>
      <p:grpSpPr>
        <a:xfrm>
          <a:off x="0" y="0"/>
          <a:ext cx="0" cy="0"/>
          <a:chOff x="0" y="0"/>
          <a:chExt cx="0" cy="0"/>
        </a:xfrm>
      </p:grpSpPr>
      <p:sp>
        <p:nvSpPr>
          <p:cNvPr id="163" name="Google Shape;163;p27"/>
          <p:cNvSpPr>
            <a:spLocks noGrp="1"/>
          </p:cNvSpPr>
          <p:nvPr>
            <p:ph type="pic" idx="2"/>
          </p:nvPr>
        </p:nvSpPr>
        <p:spPr>
          <a:xfrm>
            <a:off x="0" y="0"/>
            <a:ext cx="12192000" cy="6858000"/>
          </a:xfrm>
          <a:prstGeom prst="rect">
            <a:avLst/>
          </a:prstGeom>
          <a:noFill/>
          <a:ln>
            <a:noFill/>
          </a:ln>
        </p:spPr>
        <p:txBody>
          <a:bodyPr spcFirstLastPara="1" wrap="square" lIns="91425" tIns="45700" rIns="91425" bIns="45700" anchor="t" anchorCtr="0">
            <a:noAutofit/>
          </a:bodyPr>
          <a:lstStyle>
            <a:lvl1pPr marL="50800" marR="0" lvl="0" indent="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Montserrat"/>
                <a:ea typeface="Montserrat"/>
                <a:cs typeface="Montserrat"/>
                <a:sym typeface="Montserra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r>
              <a:rPr lang="en-US"/>
              <a:t>Click icon to add picture</a:t>
            </a:r>
            <a:endParaRPr/>
          </a:p>
        </p:txBody>
      </p:sp>
      <p:sp>
        <p:nvSpPr>
          <p:cNvPr id="167" name="Google Shape;167;p27"/>
          <p:cNvSpPr txBox="1">
            <a:spLocks noGrp="1"/>
          </p:cNvSpPr>
          <p:nvPr>
            <p:ph type="ctrTitle"/>
          </p:nvPr>
        </p:nvSpPr>
        <p:spPr>
          <a:xfrm>
            <a:off x="838199" y="690342"/>
            <a:ext cx="10679607" cy="3118604"/>
          </a:xfrm>
          <a:prstGeom prst="rect">
            <a:avLst/>
          </a:prstGeom>
          <a:noFill/>
          <a:ln>
            <a:noFill/>
          </a:ln>
          <a:effectLst>
            <a:outerShdw blurRad="50800" dist="50800" dir="5400000" algn="ctr" rotWithShape="0">
              <a:schemeClr val="dk1">
                <a:alpha val="24313"/>
              </a:schemeClr>
            </a:outerShdw>
          </a:effectLst>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Montserrat ExtraBold"/>
              <a:buNone/>
              <a:defRPr sz="8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168" name="Google Shape;168;p27"/>
          <p:cNvSpPr txBox="1">
            <a:spLocks noGrp="1"/>
          </p:cNvSpPr>
          <p:nvPr>
            <p:ph type="subTitle" idx="1"/>
          </p:nvPr>
        </p:nvSpPr>
        <p:spPr>
          <a:xfrm>
            <a:off x="838199" y="3857436"/>
            <a:ext cx="10679607" cy="1607272"/>
          </a:xfrm>
          <a:prstGeom prst="rect">
            <a:avLst/>
          </a:prstGeom>
          <a:noFill/>
          <a:ln>
            <a:noFill/>
          </a:ln>
        </p:spPr>
        <p:txBody>
          <a:bodyPr spcFirstLastPara="1" wrap="square" lIns="91425" tIns="45700" rIns="91425" bIns="45700" anchor="t" anchorCtr="0">
            <a:normAutofit/>
          </a:bodyPr>
          <a:lstStyle>
            <a:lvl1pPr marL="50400" lvl="0" indent="0" algn="ctr">
              <a:lnSpc>
                <a:spcPct val="90000"/>
              </a:lnSpc>
              <a:spcBef>
                <a:spcPts val="1000"/>
              </a:spcBef>
              <a:spcAft>
                <a:spcPts val="0"/>
              </a:spcAft>
              <a:buClr>
                <a:schemeClr val="dk1"/>
              </a:buClr>
              <a:buSzPts val="2400"/>
              <a:buNone/>
              <a:defRPr sz="3200">
                <a:solidFill>
                  <a:schemeClr val="lt1"/>
                </a:solidFill>
                <a:effectLst>
                  <a:outerShdw blurRad="50800" dist="50800" dir="5400000" algn="ctr" rotWithShape="0">
                    <a:schemeClr val="tx1">
                      <a:alpha val="25000"/>
                    </a:schemeClr>
                  </a:outerShdw>
                </a:effectLst>
                <a:latin typeface="Montserrat ExtraBold"/>
                <a:ea typeface="Montserrat ExtraBold"/>
                <a:cs typeface="Montserrat ExtraBold"/>
                <a:sym typeface="Montserrat ExtraBold"/>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dirty="0"/>
          </a:p>
        </p:txBody>
      </p:sp>
      <p:pic>
        <p:nvPicPr>
          <p:cNvPr id="170" name="Google Shape;170;p27"/>
          <p:cNvPicPr preferRelativeResize="0"/>
          <p:nvPr/>
        </p:nvPicPr>
        <p:blipFill rotWithShape="1">
          <a:blip r:embed="rId2">
            <a:alphaModFix/>
          </a:blip>
          <a:srcRect/>
          <a:stretch/>
        </p:blipFill>
        <p:spPr>
          <a:xfrm>
            <a:off x="5578576" y="595849"/>
            <a:ext cx="1034847" cy="1006494"/>
          </a:xfrm>
          <a:prstGeom prst="rect">
            <a:avLst/>
          </a:prstGeom>
          <a:noFill/>
          <a:ln>
            <a:noFill/>
          </a:ln>
        </p:spPr>
      </p:pic>
      <p:sp>
        <p:nvSpPr>
          <p:cNvPr id="8" name="Text Placeholder 2">
            <a:extLst>
              <a:ext uri="{FF2B5EF4-FFF2-40B4-BE49-F238E27FC236}">
                <a16:creationId xmlns:a16="http://schemas.microsoft.com/office/drawing/2014/main" id="{D6CD46BF-FD85-9E4E-963F-6BA92EC136D0}"/>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solidFill>
                  <a:schemeClr val="bg1"/>
                </a:solidFill>
                <a:effectLst>
                  <a:outerShdw blurRad="50800" dist="50800" dir="5400000" algn="ctr" rotWithShape="0">
                    <a:schemeClr val="tx1">
                      <a:alpha val="25000"/>
                    </a:schemeClr>
                  </a:outerShdw>
                </a:effectLst>
              </a:defRPr>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pic>
        <p:nvPicPr>
          <p:cNvPr id="2" name="Kuva 1">
            <a:extLst>
              <a:ext uri="{FF2B5EF4-FFF2-40B4-BE49-F238E27FC236}">
                <a16:creationId xmlns:a16="http://schemas.microsoft.com/office/drawing/2014/main" id="{75459356-BE95-D701-1340-9DAF331C3FC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988765" y="6113721"/>
            <a:ext cx="754182" cy="476325"/>
          </a:xfrm>
          <a:prstGeom prst="rect">
            <a:avLst/>
          </a:prstGeom>
        </p:spPr>
      </p:pic>
    </p:spTree>
    <p:extLst>
      <p:ext uri="{BB962C8B-B14F-4D97-AF65-F5344CB8AC3E}">
        <p14:creationId xmlns:p14="http://schemas.microsoft.com/office/powerpoint/2010/main" val="341670596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1_Title Slide">
    <p:bg>
      <p:bgPr>
        <a:solidFill>
          <a:schemeClr val="bg2">
            <a:lumMod val="40000"/>
            <a:lumOff val="60000"/>
          </a:schemeClr>
        </a:solidFill>
        <a:effectLst/>
      </p:bgPr>
    </p:bg>
    <p:spTree>
      <p:nvGrpSpPr>
        <p:cNvPr id="1" name="Shape 155"/>
        <p:cNvGrpSpPr/>
        <p:nvPr/>
      </p:nvGrpSpPr>
      <p:grpSpPr>
        <a:xfrm>
          <a:off x="0" y="0"/>
          <a:ext cx="0" cy="0"/>
          <a:chOff x="0" y="0"/>
          <a:chExt cx="0" cy="0"/>
        </a:xfrm>
      </p:grpSpPr>
      <p:sp>
        <p:nvSpPr>
          <p:cNvPr id="156" name="Google Shape;156;p26"/>
          <p:cNvSpPr>
            <a:spLocks noGrp="1"/>
          </p:cNvSpPr>
          <p:nvPr>
            <p:ph type="pic" idx="2"/>
          </p:nvPr>
        </p:nvSpPr>
        <p:spPr>
          <a:xfrm>
            <a:off x="0" y="0"/>
            <a:ext cx="12192000" cy="6858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Montserrat"/>
                <a:ea typeface="Montserrat"/>
                <a:cs typeface="Montserrat"/>
                <a:sym typeface="Montserra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r>
              <a:rPr lang="en-US"/>
              <a:t>Click icon to add picture</a:t>
            </a:r>
            <a:endParaRPr/>
          </a:p>
        </p:txBody>
      </p:sp>
      <p:sp>
        <p:nvSpPr>
          <p:cNvPr id="9" name="Text Placeholder 2">
            <a:extLst>
              <a:ext uri="{FF2B5EF4-FFF2-40B4-BE49-F238E27FC236}">
                <a16:creationId xmlns:a16="http://schemas.microsoft.com/office/drawing/2014/main" id="{A5CC695E-D216-4F77-BD37-201EE26DA5F7}"/>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solidFill>
                  <a:schemeClr val="bg1"/>
                </a:solidFill>
                <a:effectLst>
                  <a:outerShdw blurRad="50800" dist="50800" dir="5400000" algn="ctr" rotWithShape="0">
                    <a:schemeClr val="tx1">
                      <a:alpha val="25000"/>
                    </a:schemeClr>
                  </a:outerShdw>
                </a:effectLst>
              </a:defRPr>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
        <p:nvSpPr>
          <p:cNvPr id="6" name="Google Shape;197;p31">
            <a:extLst>
              <a:ext uri="{FF2B5EF4-FFF2-40B4-BE49-F238E27FC236}">
                <a16:creationId xmlns:a16="http://schemas.microsoft.com/office/drawing/2014/main" id="{D7A7DF12-25C7-4A1C-896B-E5B30E5ABDE6}"/>
              </a:ext>
            </a:extLst>
          </p:cNvPr>
          <p:cNvSpPr txBox="1">
            <a:spLocks noGrp="1"/>
          </p:cNvSpPr>
          <p:nvPr>
            <p:ph type="title"/>
          </p:nvPr>
        </p:nvSpPr>
        <p:spPr>
          <a:xfrm>
            <a:off x="415600" y="700818"/>
            <a:ext cx="11360700" cy="5516804"/>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SzPts val="4800"/>
              <a:buNone/>
              <a:defRPr sz="6600">
                <a:solidFill>
                  <a:schemeClr val="lt1"/>
                </a:solidFill>
                <a:effectLst>
                  <a:outerShdw blurRad="50800" dist="50800" dir="5400000" algn="ctr" rotWithShape="0">
                    <a:schemeClr val="tx1">
                      <a:alpha val="25000"/>
                    </a:schemeClr>
                  </a:outerShdw>
                </a:effectLst>
              </a:defRPr>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r>
              <a:rPr lang="en-US"/>
              <a:t>Click to edit Master title style</a:t>
            </a:r>
            <a:endParaRPr dirty="0"/>
          </a:p>
        </p:txBody>
      </p:sp>
    </p:spTree>
    <p:extLst>
      <p:ext uri="{BB962C8B-B14F-4D97-AF65-F5344CB8AC3E}">
        <p14:creationId xmlns:p14="http://schemas.microsoft.com/office/powerpoint/2010/main" val="235827623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matchingName="SECTION_HEADER_1" preserve="1" userDrawn="1">
  <p:cSld name="1_SECTION_HEADER_1">
    <p:bg>
      <p:bgPr>
        <a:solidFill>
          <a:schemeClr val="dk2"/>
        </a:solidFill>
        <a:effectLst/>
      </p:bgPr>
    </p:bg>
    <p:spTree>
      <p:nvGrpSpPr>
        <p:cNvPr id="1" name="Shape 196"/>
        <p:cNvGrpSpPr/>
        <p:nvPr/>
      </p:nvGrpSpPr>
      <p:grpSpPr>
        <a:xfrm>
          <a:off x="0" y="0"/>
          <a:ext cx="0" cy="0"/>
          <a:chOff x="0" y="0"/>
          <a:chExt cx="0" cy="0"/>
        </a:xfrm>
      </p:grpSpPr>
      <p:sp>
        <p:nvSpPr>
          <p:cNvPr id="197" name="Google Shape;197;p31"/>
          <p:cNvSpPr txBox="1">
            <a:spLocks noGrp="1"/>
          </p:cNvSpPr>
          <p:nvPr>
            <p:ph type="title"/>
          </p:nvPr>
        </p:nvSpPr>
        <p:spPr>
          <a:xfrm>
            <a:off x="415600" y="700819"/>
            <a:ext cx="11360700" cy="3274022"/>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SzPts val="4800"/>
              <a:buNone/>
              <a:defRPr sz="6600">
                <a:solidFill>
                  <a:schemeClr val="lt1"/>
                </a:solidFill>
              </a:defRPr>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r>
              <a:rPr lang="en-US"/>
              <a:t>Click to edit Master title style</a:t>
            </a:r>
            <a:endParaRPr dirty="0"/>
          </a:p>
        </p:txBody>
      </p:sp>
      <p:sp>
        <p:nvSpPr>
          <p:cNvPr id="3" name="Text Placeholder 2">
            <a:extLst>
              <a:ext uri="{FF2B5EF4-FFF2-40B4-BE49-F238E27FC236}">
                <a16:creationId xmlns:a16="http://schemas.microsoft.com/office/drawing/2014/main" id="{3B925FA8-6B17-41CC-AE2A-31041C168730}"/>
              </a:ext>
            </a:extLst>
          </p:cNvPr>
          <p:cNvSpPr>
            <a:spLocks noGrp="1"/>
          </p:cNvSpPr>
          <p:nvPr>
            <p:ph type="body" sz="quarter" idx="13"/>
          </p:nvPr>
        </p:nvSpPr>
        <p:spPr>
          <a:xfrm>
            <a:off x="415925" y="3975100"/>
            <a:ext cx="11360150" cy="1871663"/>
          </a:xfrm>
        </p:spPr>
        <p:txBody>
          <a:bodyPr/>
          <a:lstStyle>
            <a:lvl1pPr marL="50400" indent="0" algn="ctr">
              <a:spcBef>
                <a:spcPts val="0"/>
              </a:spcBef>
              <a:buNone/>
              <a:defRPr>
                <a:solidFill>
                  <a:schemeClr val="bg1"/>
                </a:solidFill>
                <a:latin typeface="+mj-lt"/>
              </a:defRPr>
            </a:lvl1pPr>
            <a:lvl2pPr marL="533400" indent="0" algn="ctr">
              <a:buNone/>
              <a:defRPr>
                <a:solidFill>
                  <a:schemeClr val="bg1"/>
                </a:solidFill>
                <a:latin typeface="+mj-lt"/>
              </a:defRPr>
            </a:lvl2pPr>
            <a:lvl3pPr marL="1016000" indent="0" algn="ctr">
              <a:buNone/>
              <a:defRPr>
                <a:solidFill>
                  <a:schemeClr val="bg1"/>
                </a:solidFill>
                <a:latin typeface="+mj-lt"/>
              </a:defRPr>
            </a:lvl3pPr>
            <a:lvl4pPr marL="1485900" indent="0" algn="ctr">
              <a:buNone/>
              <a:defRPr>
                <a:solidFill>
                  <a:schemeClr val="bg1"/>
                </a:solidFill>
                <a:latin typeface="+mj-lt"/>
              </a:defRPr>
            </a:lvl4pPr>
            <a:lvl5pPr marL="1943100" indent="0" algn="ctr">
              <a:buNone/>
              <a:defRPr>
                <a:solidFill>
                  <a:schemeClr val="bg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2">
            <a:extLst>
              <a:ext uri="{FF2B5EF4-FFF2-40B4-BE49-F238E27FC236}">
                <a16:creationId xmlns:a16="http://schemas.microsoft.com/office/drawing/2014/main" id="{EF77F90A-8D8D-FC4C-91F8-2C95B5417188}"/>
              </a:ext>
            </a:extLst>
          </p:cNvPr>
          <p:cNvSpPr>
            <a:spLocks noGrp="1"/>
          </p:cNvSpPr>
          <p:nvPr>
            <p:ph type="body" sz="quarter" idx="14" hasCustomPrompt="1"/>
          </p:nvPr>
        </p:nvSpPr>
        <p:spPr>
          <a:xfrm>
            <a:off x="195220" y="6356350"/>
            <a:ext cx="11125767" cy="365125"/>
          </a:xfrm>
        </p:spPr>
        <p:txBody>
          <a:bodyPr anchor="b" anchorCtr="0">
            <a:noAutofit/>
          </a:bodyPr>
          <a:lstStyle>
            <a:lvl1pPr marL="0" indent="0">
              <a:spcBef>
                <a:spcPts val="0"/>
              </a:spcBef>
              <a:spcAft>
                <a:spcPts val="300"/>
              </a:spcAft>
              <a:buNone/>
              <a:defRPr sz="1400">
                <a:solidFill>
                  <a:schemeClr val="bg1"/>
                </a:solidFill>
              </a:defRPr>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Tree>
    <p:extLst>
      <p:ext uri="{BB962C8B-B14F-4D97-AF65-F5344CB8AC3E}">
        <p14:creationId xmlns:p14="http://schemas.microsoft.com/office/powerpoint/2010/main" val="327495404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matchingName="SECTION_HEADER_1" preserve="1" userDrawn="1">
  <p:cSld name="1_SECTION_HEADER_1">
    <p:bg>
      <p:bgPr>
        <a:solidFill>
          <a:schemeClr val="dk2"/>
        </a:solidFill>
        <a:effectLst/>
      </p:bgPr>
    </p:bg>
    <p:spTree>
      <p:nvGrpSpPr>
        <p:cNvPr id="1" name="Shape 196"/>
        <p:cNvGrpSpPr/>
        <p:nvPr/>
      </p:nvGrpSpPr>
      <p:grpSpPr>
        <a:xfrm>
          <a:off x="0" y="0"/>
          <a:ext cx="0" cy="0"/>
          <a:chOff x="0" y="0"/>
          <a:chExt cx="0" cy="0"/>
        </a:xfrm>
      </p:grpSpPr>
      <p:sp>
        <p:nvSpPr>
          <p:cNvPr id="197" name="Google Shape;197;p31"/>
          <p:cNvSpPr txBox="1">
            <a:spLocks noGrp="1"/>
          </p:cNvSpPr>
          <p:nvPr>
            <p:ph type="title" hasCustomPrompt="1"/>
          </p:nvPr>
        </p:nvSpPr>
        <p:spPr>
          <a:xfrm>
            <a:off x="415600" y="700819"/>
            <a:ext cx="11360700" cy="3274022"/>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SzPts val="4800"/>
              <a:buNone/>
              <a:defRPr sz="6600">
                <a:solidFill>
                  <a:schemeClr val="lt1"/>
                </a:solidFill>
              </a:defRPr>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r>
              <a:rPr lang="fi-FI" dirty="0"/>
              <a:t>Oli ilo!</a:t>
            </a:r>
            <a:endParaRPr dirty="0"/>
          </a:p>
        </p:txBody>
      </p:sp>
      <p:sp>
        <p:nvSpPr>
          <p:cNvPr id="3" name="Text Placeholder 2">
            <a:extLst>
              <a:ext uri="{FF2B5EF4-FFF2-40B4-BE49-F238E27FC236}">
                <a16:creationId xmlns:a16="http://schemas.microsoft.com/office/drawing/2014/main" id="{3B925FA8-6B17-41CC-AE2A-31041C168730}"/>
              </a:ext>
            </a:extLst>
          </p:cNvPr>
          <p:cNvSpPr>
            <a:spLocks noGrp="1"/>
          </p:cNvSpPr>
          <p:nvPr>
            <p:ph type="body" sz="quarter" idx="13"/>
          </p:nvPr>
        </p:nvSpPr>
        <p:spPr>
          <a:xfrm>
            <a:off x="415925" y="3975100"/>
            <a:ext cx="11360150" cy="1871663"/>
          </a:xfrm>
        </p:spPr>
        <p:txBody>
          <a:bodyPr/>
          <a:lstStyle>
            <a:lvl1pPr marL="50400" indent="0" algn="ctr">
              <a:spcBef>
                <a:spcPts val="0"/>
              </a:spcBef>
              <a:buNone/>
              <a:defRPr>
                <a:solidFill>
                  <a:schemeClr val="bg1"/>
                </a:solidFill>
                <a:latin typeface="+mj-lt"/>
              </a:defRPr>
            </a:lvl1pPr>
            <a:lvl2pPr marL="533400" indent="0" algn="ctr">
              <a:buNone/>
              <a:defRPr>
                <a:solidFill>
                  <a:schemeClr val="bg1"/>
                </a:solidFill>
                <a:latin typeface="+mj-lt"/>
              </a:defRPr>
            </a:lvl2pPr>
            <a:lvl3pPr marL="1016000" indent="0" algn="ctr">
              <a:buNone/>
              <a:defRPr>
                <a:solidFill>
                  <a:schemeClr val="bg1"/>
                </a:solidFill>
                <a:latin typeface="+mj-lt"/>
              </a:defRPr>
            </a:lvl3pPr>
            <a:lvl4pPr marL="1485900" indent="0" algn="ctr">
              <a:buNone/>
              <a:defRPr>
                <a:solidFill>
                  <a:schemeClr val="bg1"/>
                </a:solidFill>
                <a:latin typeface="+mj-lt"/>
              </a:defRPr>
            </a:lvl4pPr>
            <a:lvl5pPr marL="1943100" indent="0" algn="ctr">
              <a:buNone/>
              <a:defRPr>
                <a:solidFill>
                  <a:schemeClr val="bg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1" name="Ryhmä 20">
            <a:extLst>
              <a:ext uri="{FF2B5EF4-FFF2-40B4-BE49-F238E27FC236}">
                <a16:creationId xmlns:a16="http://schemas.microsoft.com/office/drawing/2014/main" id="{88B33235-BB7A-8748-8C5B-D120A38BAF88}"/>
              </a:ext>
            </a:extLst>
          </p:cNvPr>
          <p:cNvGrpSpPr/>
          <p:nvPr userDrawn="1"/>
        </p:nvGrpSpPr>
        <p:grpSpPr>
          <a:xfrm>
            <a:off x="595062" y="5727258"/>
            <a:ext cx="10234805" cy="700819"/>
            <a:chOff x="215768" y="6015530"/>
            <a:chExt cx="10234805" cy="700819"/>
          </a:xfrm>
        </p:grpSpPr>
        <p:grpSp>
          <p:nvGrpSpPr>
            <p:cNvPr id="20" name="Ryhmä 19">
              <a:extLst>
                <a:ext uri="{FF2B5EF4-FFF2-40B4-BE49-F238E27FC236}">
                  <a16:creationId xmlns:a16="http://schemas.microsoft.com/office/drawing/2014/main" id="{8AAC5465-7C1D-A540-A3BC-579AE7451B86}"/>
                </a:ext>
              </a:extLst>
            </p:cNvPr>
            <p:cNvGrpSpPr/>
            <p:nvPr userDrawn="1"/>
          </p:nvGrpSpPr>
          <p:grpSpPr>
            <a:xfrm>
              <a:off x="215768" y="6015530"/>
              <a:ext cx="1220312" cy="700819"/>
              <a:chOff x="215768" y="6015530"/>
              <a:chExt cx="1220312" cy="700819"/>
            </a:xfrm>
          </p:grpSpPr>
          <p:pic>
            <p:nvPicPr>
              <p:cNvPr id="6" name="Kuva 5">
                <a:extLst>
                  <a:ext uri="{FF2B5EF4-FFF2-40B4-BE49-F238E27FC236}">
                    <a16:creationId xmlns:a16="http://schemas.microsoft.com/office/drawing/2014/main" id="{336F933C-897E-3848-A6D3-B49AB84FB746}"/>
                  </a:ext>
                </a:extLst>
              </p:cNvPr>
              <p:cNvPicPr>
                <a:picLocks noChangeAspect="1"/>
              </p:cNvPicPr>
              <p:nvPr userDrawn="1"/>
            </p:nvPicPr>
            <p:blipFill>
              <a:blip r:embed="rId2"/>
              <a:stretch>
                <a:fillRect/>
              </a:stretch>
            </p:blipFill>
            <p:spPr>
              <a:xfrm>
                <a:off x="215768" y="6015530"/>
                <a:ext cx="399664" cy="700819"/>
              </a:xfrm>
              <a:prstGeom prst="rect">
                <a:avLst/>
              </a:prstGeom>
            </p:spPr>
          </p:pic>
          <p:sp>
            <p:nvSpPr>
              <p:cNvPr id="4" name="Tekstiruutu 3">
                <a:extLst>
                  <a:ext uri="{FF2B5EF4-FFF2-40B4-BE49-F238E27FC236}">
                    <a16:creationId xmlns:a16="http://schemas.microsoft.com/office/drawing/2014/main" id="{F1FBD071-4A85-7949-B318-3A7C4DA6DB76}"/>
                  </a:ext>
                </a:extLst>
              </p:cNvPr>
              <p:cNvSpPr txBox="1"/>
              <p:nvPr userDrawn="1"/>
            </p:nvSpPr>
            <p:spPr>
              <a:xfrm>
                <a:off x="615432" y="6356349"/>
                <a:ext cx="820648" cy="360000"/>
              </a:xfrm>
              <a:prstGeom prst="rect">
                <a:avLst/>
              </a:prstGeom>
              <a:noFill/>
            </p:spPr>
            <p:txBody>
              <a:bodyPr wrap="square" rtlCol="0" anchor="b" anchorCtr="0">
                <a:noAutofit/>
              </a:bodyPr>
              <a:lstStyle/>
              <a:p>
                <a:pPr algn="l"/>
                <a:r>
                  <a:rPr lang="fi-FI" b="1" dirty="0">
                    <a:solidFill>
                      <a:schemeClr val="bg1"/>
                    </a:solidFill>
                    <a:latin typeface="+mn-lt"/>
                  </a:rPr>
                  <a:t>mdi.fi</a:t>
                </a:r>
              </a:p>
            </p:txBody>
          </p:sp>
        </p:grpSp>
        <p:grpSp>
          <p:nvGrpSpPr>
            <p:cNvPr id="19" name="Ryhmä 18">
              <a:extLst>
                <a:ext uri="{FF2B5EF4-FFF2-40B4-BE49-F238E27FC236}">
                  <a16:creationId xmlns:a16="http://schemas.microsoft.com/office/drawing/2014/main" id="{3ABCB75F-C2C9-D84E-B4CD-CE254E93E83B}"/>
                </a:ext>
              </a:extLst>
            </p:cNvPr>
            <p:cNvGrpSpPr/>
            <p:nvPr userDrawn="1"/>
          </p:nvGrpSpPr>
          <p:grpSpPr>
            <a:xfrm>
              <a:off x="1685601" y="6356349"/>
              <a:ext cx="2800229" cy="360000"/>
              <a:chOff x="1611140" y="6356349"/>
              <a:chExt cx="2800229" cy="360000"/>
            </a:xfrm>
          </p:grpSpPr>
          <p:sp>
            <p:nvSpPr>
              <p:cNvPr id="11" name="Tekstiruutu 10">
                <a:extLst>
                  <a:ext uri="{FF2B5EF4-FFF2-40B4-BE49-F238E27FC236}">
                    <a16:creationId xmlns:a16="http://schemas.microsoft.com/office/drawing/2014/main" id="{A0264F27-EF98-BF4E-88B2-752B7854CE7A}"/>
                  </a:ext>
                </a:extLst>
              </p:cNvPr>
              <p:cNvSpPr txBox="1"/>
              <p:nvPr userDrawn="1"/>
            </p:nvSpPr>
            <p:spPr>
              <a:xfrm>
                <a:off x="2847127" y="6356349"/>
                <a:ext cx="1564242" cy="360000"/>
              </a:xfrm>
              <a:prstGeom prst="rect">
                <a:avLst/>
              </a:prstGeom>
              <a:noFill/>
            </p:spPr>
            <p:txBody>
              <a:bodyPr wrap="square" rtlCol="0" anchor="b" anchorCtr="0">
                <a:noAutofit/>
              </a:bodyPr>
              <a:lstStyle/>
              <a:p>
                <a:pPr algn="l"/>
                <a:r>
                  <a:rPr lang="fi-FI" b="1" dirty="0">
                    <a:solidFill>
                      <a:schemeClr val="bg1"/>
                    </a:solidFill>
                    <a:latin typeface="+mn-lt"/>
                  </a:rPr>
                  <a:t>@MDIfriends</a:t>
                </a:r>
              </a:p>
            </p:txBody>
          </p:sp>
          <p:grpSp>
            <p:nvGrpSpPr>
              <p:cNvPr id="13" name="Ryhmä 12">
                <a:extLst>
                  <a:ext uri="{FF2B5EF4-FFF2-40B4-BE49-F238E27FC236}">
                    <a16:creationId xmlns:a16="http://schemas.microsoft.com/office/drawing/2014/main" id="{2372EECE-CE5B-034B-BF85-BA8DEC6BCC1E}"/>
                  </a:ext>
                </a:extLst>
              </p:cNvPr>
              <p:cNvGrpSpPr/>
              <p:nvPr userDrawn="1"/>
            </p:nvGrpSpPr>
            <p:grpSpPr>
              <a:xfrm>
                <a:off x="1611140" y="6398877"/>
                <a:ext cx="1174184" cy="288968"/>
                <a:chOff x="1473979" y="6398877"/>
                <a:chExt cx="1174184" cy="288968"/>
              </a:xfrm>
            </p:grpSpPr>
            <p:pic>
              <p:nvPicPr>
                <p:cNvPr id="12" name="Kuva 11">
                  <a:extLst>
                    <a:ext uri="{FF2B5EF4-FFF2-40B4-BE49-F238E27FC236}">
                      <a16:creationId xmlns:a16="http://schemas.microsoft.com/office/drawing/2014/main" id="{102ADCF1-74C5-644A-82BF-E4DE016F14D7}"/>
                    </a:ext>
                  </a:extLst>
                </p:cNvPr>
                <p:cNvPicPr>
                  <a:picLocks noChangeAspect="1"/>
                </p:cNvPicPr>
                <p:nvPr userDrawn="1"/>
              </p:nvPicPr>
              <p:blipFill>
                <a:blip r:embed="rId3"/>
                <a:stretch>
                  <a:fillRect/>
                </a:stretch>
              </p:blipFill>
              <p:spPr>
                <a:xfrm>
                  <a:off x="1473979" y="6398877"/>
                  <a:ext cx="355499" cy="288968"/>
                </a:xfrm>
                <a:prstGeom prst="rect">
                  <a:avLst/>
                </a:prstGeom>
              </p:spPr>
            </p:pic>
            <p:pic>
              <p:nvPicPr>
                <p:cNvPr id="14" name="Kuva 13">
                  <a:extLst>
                    <a:ext uri="{FF2B5EF4-FFF2-40B4-BE49-F238E27FC236}">
                      <a16:creationId xmlns:a16="http://schemas.microsoft.com/office/drawing/2014/main" id="{89803638-03AD-BD4F-8BE9-8AF32F649C1B}"/>
                    </a:ext>
                  </a:extLst>
                </p:cNvPr>
                <p:cNvPicPr>
                  <a:picLocks noChangeAspect="1"/>
                </p:cNvPicPr>
                <p:nvPr userDrawn="1"/>
              </p:nvPicPr>
              <p:blipFill>
                <a:blip r:embed="rId4"/>
                <a:srcRect/>
                <a:stretch/>
              </p:blipFill>
              <p:spPr>
                <a:xfrm>
                  <a:off x="2359195" y="6398877"/>
                  <a:ext cx="288968" cy="288968"/>
                </a:xfrm>
                <a:prstGeom prst="rect">
                  <a:avLst/>
                </a:prstGeom>
              </p:spPr>
            </p:pic>
            <p:pic>
              <p:nvPicPr>
                <p:cNvPr id="15" name="Kuva 14">
                  <a:extLst>
                    <a:ext uri="{FF2B5EF4-FFF2-40B4-BE49-F238E27FC236}">
                      <a16:creationId xmlns:a16="http://schemas.microsoft.com/office/drawing/2014/main" id="{023C2B09-3ECA-4C47-8645-B2B4325A70E2}"/>
                    </a:ext>
                  </a:extLst>
                </p:cNvPr>
                <p:cNvPicPr>
                  <a:picLocks noChangeAspect="1"/>
                </p:cNvPicPr>
                <p:nvPr userDrawn="1"/>
              </p:nvPicPr>
              <p:blipFill>
                <a:blip r:embed="rId5"/>
                <a:srcRect/>
                <a:stretch/>
              </p:blipFill>
              <p:spPr>
                <a:xfrm>
                  <a:off x="1937368" y="6398877"/>
                  <a:ext cx="288968" cy="288968"/>
                </a:xfrm>
                <a:prstGeom prst="rect">
                  <a:avLst/>
                </a:prstGeom>
              </p:spPr>
            </p:pic>
          </p:grpSp>
        </p:grpSp>
        <p:grpSp>
          <p:nvGrpSpPr>
            <p:cNvPr id="18" name="Ryhmä 17">
              <a:extLst>
                <a:ext uri="{FF2B5EF4-FFF2-40B4-BE49-F238E27FC236}">
                  <a16:creationId xmlns:a16="http://schemas.microsoft.com/office/drawing/2014/main" id="{931E2A29-EDF6-FF48-9FAB-8D346D1A6159}"/>
                </a:ext>
              </a:extLst>
            </p:cNvPr>
            <p:cNvGrpSpPr/>
            <p:nvPr userDrawn="1"/>
          </p:nvGrpSpPr>
          <p:grpSpPr>
            <a:xfrm>
              <a:off x="4673334" y="6356349"/>
              <a:ext cx="5777239" cy="360000"/>
              <a:chOff x="4466000" y="6356349"/>
              <a:chExt cx="5777239" cy="360000"/>
            </a:xfrm>
          </p:grpSpPr>
          <p:pic>
            <p:nvPicPr>
              <p:cNvPr id="16" name="Kuva 15">
                <a:extLst>
                  <a:ext uri="{FF2B5EF4-FFF2-40B4-BE49-F238E27FC236}">
                    <a16:creationId xmlns:a16="http://schemas.microsoft.com/office/drawing/2014/main" id="{8A712381-1A5D-2B48-B407-B0630F8D2C23}"/>
                  </a:ext>
                </a:extLst>
              </p:cNvPr>
              <p:cNvPicPr>
                <a:picLocks noChangeAspect="1"/>
              </p:cNvPicPr>
              <p:nvPr userDrawn="1"/>
            </p:nvPicPr>
            <p:blipFill>
              <a:blip r:embed="rId6"/>
              <a:srcRect/>
              <a:stretch/>
            </p:blipFill>
            <p:spPr>
              <a:xfrm>
                <a:off x="4466000" y="6398877"/>
                <a:ext cx="288968" cy="288968"/>
              </a:xfrm>
              <a:prstGeom prst="rect">
                <a:avLst/>
              </a:prstGeom>
            </p:spPr>
          </p:pic>
          <p:sp>
            <p:nvSpPr>
              <p:cNvPr id="17" name="Tekstiruutu 16">
                <a:extLst>
                  <a:ext uri="{FF2B5EF4-FFF2-40B4-BE49-F238E27FC236}">
                    <a16:creationId xmlns:a16="http://schemas.microsoft.com/office/drawing/2014/main" id="{9E7E0EC3-5910-894E-A776-ECAB2B9D97D0}"/>
                  </a:ext>
                </a:extLst>
              </p:cNvPr>
              <p:cNvSpPr txBox="1"/>
              <p:nvPr userDrawn="1"/>
            </p:nvSpPr>
            <p:spPr>
              <a:xfrm>
                <a:off x="4754968" y="6356349"/>
                <a:ext cx="5488271" cy="360000"/>
              </a:xfrm>
              <a:prstGeom prst="rect">
                <a:avLst/>
              </a:prstGeom>
              <a:noFill/>
            </p:spPr>
            <p:txBody>
              <a:bodyPr wrap="square" rtlCol="0" anchor="b" anchorCtr="0">
                <a:noAutofit/>
              </a:bodyPr>
              <a:lstStyle/>
              <a:p>
                <a:pPr algn="l"/>
                <a:r>
                  <a:rPr lang="fi-FI" b="1" dirty="0">
                    <a:solidFill>
                      <a:schemeClr val="bg1"/>
                    </a:solidFill>
                    <a:latin typeface="+mn-lt"/>
                  </a:rPr>
                  <a:t>Aluekehittämisen konsulttitoimisto MDI</a:t>
                </a:r>
              </a:p>
            </p:txBody>
          </p:sp>
        </p:grpSp>
      </p:grpSp>
      <p:pic>
        <p:nvPicPr>
          <p:cNvPr id="2" name="Kuva 1">
            <a:extLst>
              <a:ext uri="{FF2B5EF4-FFF2-40B4-BE49-F238E27FC236}">
                <a16:creationId xmlns:a16="http://schemas.microsoft.com/office/drawing/2014/main" id="{CDAD942A-8FBB-DB9D-1BE9-7BDE249274F0}"/>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0539304" y="4927039"/>
            <a:ext cx="1036380" cy="1741764"/>
          </a:xfrm>
          <a:prstGeom prst="rect">
            <a:avLst/>
          </a:prstGeom>
        </p:spPr>
      </p:pic>
    </p:spTree>
    <p:extLst>
      <p:ext uri="{BB962C8B-B14F-4D97-AF65-F5344CB8AC3E}">
        <p14:creationId xmlns:p14="http://schemas.microsoft.com/office/powerpoint/2010/main" val="3758410335"/>
      </p:ext>
    </p:extLst>
  </p:cSld>
  <p:clrMapOvr>
    <a:masterClrMapping/>
  </p:clrMapOvr>
  <p:extLst>
    <p:ext uri="{DCECCB84-F9BA-43D5-87BE-67443E8EF086}">
      <p15:sldGuideLst xmlns:p15="http://schemas.microsoft.com/office/powerpoint/2012/main">
        <p15:guide id="1" orient="horz" pos="3997">
          <p15:clr>
            <a:srgbClr val="5ACBF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matchingName="SECTION_HEADER_1" preserve="1" userDrawn="1">
  <p:cSld name="1_SECTION_HEADER_1">
    <p:bg>
      <p:bgPr>
        <a:solidFill>
          <a:schemeClr val="dk2"/>
        </a:solidFill>
        <a:effectLst/>
      </p:bgPr>
    </p:bg>
    <p:spTree>
      <p:nvGrpSpPr>
        <p:cNvPr id="1" name="Shape 196"/>
        <p:cNvGrpSpPr/>
        <p:nvPr/>
      </p:nvGrpSpPr>
      <p:grpSpPr>
        <a:xfrm>
          <a:off x="0" y="0"/>
          <a:ext cx="0" cy="0"/>
          <a:chOff x="0" y="0"/>
          <a:chExt cx="0" cy="0"/>
        </a:xfrm>
      </p:grpSpPr>
      <p:sp>
        <p:nvSpPr>
          <p:cNvPr id="197" name="Google Shape;197;p31"/>
          <p:cNvSpPr txBox="1">
            <a:spLocks noGrp="1"/>
          </p:cNvSpPr>
          <p:nvPr>
            <p:ph type="title" hasCustomPrompt="1"/>
          </p:nvPr>
        </p:nvSpPr>
        <p:spPr>
          <a:xfrm>
            <a:off x="415600" y="692150"/>
            <a:ext cx="11360700" cy="2440872"/>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SzPts val="4800"/>
              <a:buNone/>
              <a:defRPr sz="6600">
                <a:solidFill>
                  <a:schemeClr val="lt1"/>
                </a:solidFill>
              </a:defRPr>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r>
              <a:rPr lang="fi-FI" dirty="0"/>
              <a:t>Oli ilo!</a:t>
            </a:r>
            <a:endParaRPr dirty="0"/>
          </a:p>
        </p:txBody>
      </p:sp>
      <p:sp>
        <p:nvSpPr>
          <p:cNvPr id="3" name="Text Placeholder 2">
            <a:extLst>
              <a:ext uri="{FF2B5EF4-FFF2-40B4-BE49-F238E27FC236}">
                <a16:creationId xmlns:a16="http://schemas.microsoft.com/office/drawing/2014/main" id="{3B925FA8-6B17-41CC-AE2A-31041C168730}"/>
              </a:ext>
            </a:extLst>
          </p:cNvPr>
          <p:cNvSpPr>
            <a:spLocks noGrp="1"/>
          </p:cNvSpPr>
          <p:nvPr>
            <p:ph type="body" sz="quarter" idx="13"/>
          </p:nvPr>
        </p:nvSpPr>
        <p:spPr>
          <a:xfrm>
            <a:off x="415925" y="3133280"/>
            <a:ext cx="11360150" cy="2509351"/>
          </a:xfrm>
        </p:spPr>
        <p:txBody>
          <a:bodyPr/>
          <a:lstStyle>
            <a:lvl1pPr marL="50400" indent="0" algn="ctr">
              <a:spcBef>
                <a:spcPts val="0"/>
              </a:spcBef>
              <a:buNone/>
              <a:defRPr>
                <a:solidFill>
                  <a:schemeClr val="bg1"/>
                </a:solidFill>
                <a:latin typeface="+mj-lt"/>
              </a:defRPr>
            </a:lvl1pPr>
            <a:lvl2pPr marL="533400" indent="0" algn="ctr">
              <a:buNone/>
              <a:defRPr>
                <a:solidFill>
                  <a:schemeClr val="bg1"/>
                </a:solidFill>
                <a:latin typeface="+mj-lt"/>
              </a:defRPr>
            </a:lvl2pPr>
            <a:lvl3pPr marL="1016000" indent="0" algn="ctr">
              <a:buNone/>
              <a:defRPr>
                <a:solidFill>
                  <a:schemeClr val="bg1"/>
                </a:solidFill>
                <a:latin typeface="+mj-lt"/>
              </a:defRPr>
            </a:lvl3pPr>
            <a:lvl4pPr marL="1485900" indent="0" algn="ctr">
              <a:buNone/>
              <a:defRPr>
                <a:solidFill>
                  <a:schemeClr val="bg1"/>
                </a:solidFill>
                <a:latin typeface="+mj-lt"/>
              </a:defRPr>
            </a:lvl4pPr>
            <a:lvl5pPr marL="1943100" indent="0" algn="ctr">
              <a:buNone/>
              <a:defRPr>
                <a:solidFill>
                  <a:schemeClr val="bg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1" name="Ryhmä 20">
            <a:extLst>
              <a:ext uri="{FF2B5EF4-FFF2-40B4-BE49-F238E27FC236}">
                <a16:creationId xmlns:a16="http://schemas.microsoft.com/office/drawing/2014/main" id="{88B33235-BB7A-8748-8C5B-D120A38BAF88}"/>
              </a:ext>
            </a:extLst>
          </p:cNvPr>
          <p:cNvGrpSpPr/>
          <p:nvPr userDrawn="1"/>
        </p:nvGrpSpPr>
        <p:grpSpPr>
          <a:xfrm>
            <a:off x="595062" y="5727258"/>
            <a:ext cx="10234805" cy="700819"/>
            <a:chOff x="215768" y="6015530"/>
            <a:chExt cx="10234805" cy="700819"/>
          </a:xfrm>
        </p:grpSpPr>
        <p:grpSp>
          <p:nvGrpSpPr>
            <p:cNvPr id="20" name="Ryhmä 19">
              <a:extLst>
                <a:ext uri="{FF2B5EF4-FFF2-40B4-BE49-F238E27FC236}">
                  <a16:creationId xmlns:a16="http://schemas.microsoft.com/office/drawing/2014/main" id="{8AAC5465-7C1D-A540-A3BC-579AE7451B86}"/>
                </a:ext>
              </a:extLst>
            </p:cNvPr>
            <p:cNvGrpSpPr/>
            <p:nvPr userDrawn="1"/>
          </p:nvGrpSpPr>
          <p:grpSpPr>
            <a:xfrm>
              <a:off x="215768" y="6015530"/>
              <a:ext cx="1220312" cy="700819"/>
              <a:chOff x="215768" y="6015530"/>
              <a:chExt cx="1220312" cy="700819"/>
            </a:xfrm>
          </p:grpSpPr>
          <p:pic>
            <p:nvPicPr>
              <p:cNvPr id="6" name="Kuva 5">
                <a:extLst>
                  <a:ext uri="{FF2B5EF4-FFF2-40B4-BE49-F238E27FC236}">
                    <a16:creationId xmlns:a16="http://schemas.microsoft.com/office/drawing/2014/main" id="{336F933C-897E-3848-A6D3-B49AB84FB746}"/>
                  </a:ext>
                </a:extLst>
              </p:cNvPr>
              <p:cNvPicPr>
                <a:picLocks noChangeAspect="1"/>
              </p:cNvPicPr>
              <p:nvPr userDrawn="1"/>
            </p:nvPicPr>
            <p:blipFill>
              <a:blip r:embed="rId2"/>
              <a:stretch>
                <a:fillRect/>
              </a:stretch>
            </p:blipFill>
            <p:spPr>
              <a:xfrm>
                <a:off x="215768" y="6015530"/>
                <a:ext cx="399664" cy="700819"/>
              </a:xfrm>
              <a:prstGeom prst="rect">
                <a:avLst/>
              </a:prstGeom>
            </p:spPr>
          </p:pic>
          <p:sp>
            <p:nvSpPr>
              <p:cNvPr id="4" name="Tekstiruutu 3">
                <a:extLst>
                  <a:ext uri="{FF2B5EF4-FFF2-40B4-BE49-F238E27FC236}">
                    <a16:creationId xmlns:a16="http://schemas.microsoft.com/office/drawing/2014/main" id="{F1FBD071-4A85-7949-B318-3A7C4DA6DB76}"/>
                  </a:ext>
                </a:extLst>
              </p:cNvPr>
              <p:cNvSpPr txBox="1"/>
              <p:nvPr userDrawn="1"/>
            </p:nvSpPr>
            <p:spPr>
              <a:xfrm>
                <a:off x="615432" y="6356349"/>
                <a:ext cx="820648" cy="360000"/>
              </a:xfrm>
              <a:prstGeom prst="rect">
                <a:avLst/>
              </a:prstGeom>
              <a:noFill/>
            </p:spPr>
            <p:txBody>
              <a:bodyPr wrap="square" rtlCol="0" anchor="b" anchorCtr="0">
                <a:noAutofit/>
              </a:bodyPr>
              <a:lstStyle/>
              <a:p>
                <a:pPr algn="l"/>
                <a:r>
                  <a:rPr lang="fi-FI" b="1" dirty="0">
                    <a:solidFill>
                      <a:schemeClr val="bg1"/>
                    </a:solidFill>
                    <a:latin typeface="+mn-lt"/>
                  </a:rPr>
                  <a:t>mdi.fi</a:t>
                </a:r>
              </a:p>
            </p:txBody>
          </p:sp>
        </p:grpSp>
        <p:grpSp>
          <p:nvGrpSpPr>
            <p:cNvPr id="19" name="Ryhmä 18">
              <a:extLst>
                <a:ext uri="{FF2B5EF4-FFF2-40B4-BE49-F238E27FC236}">
                  <a16:creationId xmlns:a16="http://schemas.microsoft.com/office/drawing/2014/main" id="{3ABCB75F-C2C9-D84E-B4CD-CE254E93E83B}"/>
                </a:ext>
              </a:extLst>
            </p:cNvPr>
            <p:cNvGrpSpPr/>
            <p:nvPr userDrawn="1"/>
          </p:nvGrpSpPr>
          <p:grpSpPr>
            <a:xfrm>
              <a:off x="1685601" y="6356349"/>
              <a:ext cx="2800229" cy="360000"/>
              <a:chOff x="1611140" y="6356349"/>
              <a:chExt cx="2800229" cy="360000"/>
            </a:xfrm>
          </p:grpSpPr>
          <p:sp>
            <p:nvSpPr>
              <p:cNvPr id="11" name="Tekstiruutu 10">
                <a:extLst>
                  <a:ext uri="{FF2B5EF4-FFF2-40B4-BE49-F238E27FC236}">
                    <a16:creationId xmlns:a16="http://schemas.microsoft.com/office/drawing/2014/main" id="{A0264F27-EF98-BF4E-88B2-752B7854CE7A}"/>
                  </a:ext>
                </a:extLst>
              </p:cNvPr>
              <p:cNvSpPr txBox="1"/>
              <p:nvPr userDrawn="1"/>
            </p:nvSpPr>
            <p:spPr>
              <a:xfrm>
                <a:off x="2847127" y="6356349"/>
                <a:ext cx="1564242" cy="360000"/>
              </a:xfrm>
              <a:prstGeom prst="rect">
                <a:avLst/>
              </a:prstGeom>
              <a:noFill/>
            </p:spPr>
            <p:txBody>
              <a:bodyPr wrap="square" rtlCol="0" anchor="b" anchorCtr="0">
                <a:noAutofit/>
              </a:bodyPr>
              <a:lstStyle/>
              <a:p>
                <a:pPr algn="l"/>
                <a:r>
                  <a:rPr lang="fi-FI" b="1" dirty="0">
                    <a:solidFill>
                      <a:schemeClr val="bg1"/>
                    </a:solidFill>
                    <a:latin typeface="+mn-lt"/>
                  </a:rPr>
                  <a:t>@MDIfriends</a:t>
                </a:r>
              </a:p>
            </p:txBody>
          </p:sp>
          <p:grpSp>
            <p:nvGrpSpPr>
              <p:cNvPr id="13" name="Ryhmä 12">
                <a:extLst>
                  <a:ext uri="{FF2B5EF4-FFF2-40B4-BE49-F238E27FC236}">
                    <a16:creationId xmlns:a16="http://schemas.microsoft.com/office/drawing/2014/main" id="{2372EECE-CE5B-034B-BF85-BA8DEC6BCC1E}"/>
                  </a:ext>
                </a:extLst>
              </p:cNvPr>
              <p:cNvGrpSpPr/>
              <p:nvPr userDrawn="1"/>
            </p:nvGrpSpPr>
            <p:grpSpPr>
              <a:xfrm>
                <a:off x="1611140" y="6398877"/>
                <a:ext cx="1174184" cy="288968"/>
                <a:chOff x="1473979" y="6398877"/>
                <a:chExt cx="1174184" cy="288968"/>
              </a:xfrm>
            </p:grpSpPr>
            <p:pic>
              <p:nvPicPr>
                <p:cNvPr id="12" name="Kuva 11">
                  <a:extLst>
                    <a:ext uri="{FF2B5EF4-FFF2-40B4-BE49-F238E27FC236}">
                      <a16:creationId xmlns:a16="http://schemas.microsoft.com/office/drawing/2014/main" id="{102ADCF1-74C5-644A-82BF-E4DE016F14D7}"/>
                    </a:ext>
                  </a:extLst>
                </p:cNvPr>
                <p:cNvPicPr>
                  <a:picLocks noChangeAspect="1"/>
                </p:cNvPicPr>
                <p:nvPr userDrawn="1"/>
              </p:nvPicPr>
              <p:blipFill>
                <a:blip r:embed="rId3"/>
                <a:stretch>
                  <a:fillRect/>
                </a:stretch>
              </p:blipFill>
              <p:spPr>
                <a:xfrm>
                  <a:off x="1473979" y="6398877"/>
                  <a:ext cx="355499" cy="288968"/>
                </a:xfrm>
                <a:prstGeom prst="rect">
                  <a:avLst/>
                </a:prstGeom>
              </p:spPr>
            </p:pic>
            <p:pic>
              <p:nvPicPr>
                <p:cNvPr id="14" name="Kuva 13">
                  <a:extLst>
                    <a:ext uri="{FF2B5EF4-FFF2-40B4-BE49-F238E27FC236}">
                      <a16:creationId xmlns:a16="http://schemas.microsoft.com/office/drawing/2014/main" id="{89803638-03AD-BD4F-8BE9-8AF32F649C1B}"/>
                    </a:ext>
                  </a:extLst>
                </p:cNvPr>
                <p:cNvPicPr>
                  <a:picLocks noChangeAspect="1"/>
                </p:cNvPicPr>
                <p:nvPr userDrawn="1"/>
              </p:nvPicPr>
              <p:blipFill>
                <a:blip r:embed="rId4"/>
                <a:srcRect/>
                <a:stretch/>
              </p:blipFill>
              <p:spPr>
                <a:xfrm>
                  <a:off x="2359195" y="6398877"/>
                  <a:ext cx="288968" cy="288968"/>
                </a:xfrm>
                <a:prstGeom prst="rect">
                  <a:avLst/>
                </a:prstGeom>
              </p:spPr>
            </p:pic>
            <p:pic>
              <p:nvPicPr>
                <p:cNvPr id="15" name="Kuva 14">
                  <a:extLst>
                    <a:ext uri="{FF2B5EF4-FFF2-40B4-BE49-F238E27FC236}">
                      <a16:creationId xmlns:a16="http://schemas.microsoft.com/office/drawing/2014/main" id="{023C2B09-3ECA-4C47-8645-B2B4325A70E2}"/>
                    </a:ext>
                  </a:extLst>
                </p:cNvPr>
                <p:cNvPicPr>
                  <a:picLocks noChangeAspect="1"/>
                </p:cNvPicPr>
                <p:nvPr userDrawn="1"/>
              </p:nvPicPr>
              <p:blipFill>
                <a:blip r:embed="rId5"/>
                <a:srcRect/>
                <a:stretch/>
              </p:blipFill>
              <p:spPr>
                <a:xfrm>
                  <a:off x="1937368" y="6398877"/>
                  <a:ext cx="288968" cy="288968"/>
                </a:xfrm>
                <a:prstGeom prst="rect">
                  <a:avLst/>
                </a:prstGeom>
              </p:spPr>
            </p:pic>
          </p:grpSp>
        </p:grpSp>
        <p:grpSp>
          <p:nvGrpSpPr>
            <p:cNvPr id="18" name="Ryhmä 17">
              <a:extLst>
                <a:ext uri="{FF2B5EF4-FFF2-40B4-BE49-F238E27FC236}">
                  <a16:creationId xmlns:a16="http://schemas.microsoft.com/office/drawing/2014/main" id="{931E2A29-EDF6-FF48-9FAB-8D346D1A6159}"/>
                </a:ext>
              </a:extLst>
            </p:cNvPr>
            <p:cNvGrpSpPr/>
            <p:nvPr userDrawn="1"/>
          </p:nvGrpSpPr>
          <p:grpSpPr>
            <a:xfrm>
              <a:off x="4673334" y="6356349"/>
              <a:ext cx="5777239" cy="360000"/>
              <a:chOff x="4466000" y="6356349"/>
              <a:chExt cx="5777239" cy="360000"/>
            </a:xfrm>
          </p:grpSpPr>
          <p:pic>
            <p:nvPicPr>
              <p:cNvPr id="16" name="Kuva 15">
                <a:extLst>
                  <a:ext uri="{FF2B5EF4-FFF2-40B4-BE49-F238E27FC236}">
                    <a16:creationId xmlns:a16="http://schemas.microsoft.com/office/drawing/2014/main" id="{8A712381-1A5D-2B48-B407-B0630F8D2C23}"/>
                  </a:ext>
                </a:extLst>
              </p:cNvPr>
              <p:cNvPicPr>
                <a:picLocks noChangeAspect="1"/>
              </p:cNvPicPr>
              <p:nvPr userDrawn="1"/>
            </p:nvPicPr>
            <p:blipFill>
              <a:blip r:embed="rId6"/>
              <a:srcRect/>
              <a:stretch/>
            </p:blipFill>
            <p:spPr>
              <a:xfrm>
                <a:off x="4466000" y="6398877"/>
                <a:ext cx="288968" cy="288968"/>
              </a:xfrm>
              <a:prstGeom prst="rect">
                <a:avLst/>
              </a:prstGeom>
            </p:spPr>
          </p:pic>
          <p:sp>
            <p:nvSpPr>
              <p:cNvPr id="17" name="Tekstiruutu 16">
                <a:extLst>
                  <a:ext uri="{FF2B5EF4-FFF2-40B4-BE49-F238E27FC236}">
                    <a16:creationId xmlns:a16="http://schemas.microsoft.com/office/drawing/2014/main" id="{9E7E0EC3-5910-894E-A776-ECAB2B9D97D0}"/>
                  </a:ext>
                </a:extLst>
              </p:cNvPr>
              <p:cNvSpPr txBox="1"/>
              <p:nvPr userDrawn="1"/>
            </p:nvSpPr>
            <p:spPr>
              <a:xfrm>
                <a:off x="4754968" y="6356349"/>
                <a:ext cx="5488271" cy="360000"/>
              </a:xfrm>
              <a:prstGeom prst="rect">
                <a:avLst/>
              </a:prstGeom>
              <a:noFill/>
            </p:spPr>
            <p:txBody>
              <a:bodyPr wrap="square" rtlCol="0" anchor="b" anchorCtr="0">
                <a:noAutofit/>
              </a:bodyPr>
              <a:lstStyle/>
              <a:p>
                <a:pPr algn="l"/>
                <a:r>
                  <a:rPr lang="fi-FI" b="1" dirty="0">
                    <a:solidFill>
                      <a:schemeClr val="bg1"/>
                    </a:solidFill>
                    <a:latin typeface="+mn-lt"/>
                  </a:rPr>
                  <a:t>Aluekehittämisen konsulttitoimisto MDI</a:t>
                </a:r>
              </a:p>
            </p:txBody>
          </p:sp>
        </p:grpSp>
      </p:grpSp>
      <p:pic>
        <p:nvPicPr>
          <p:cNvPr id="2" name="Kuva 1">
            <a:extLst>
              <a:ext uri="{FF2B5EF4-FFF2-40B4-BE49-F238E27FC236}">
                <a16:creationId xmlns:a16="http://schemas.microsoft.com/office/drawing/2014/main" id="{DF8BC38E-D910-F53E-77EF-70B3DDC767BB}"/>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0539304" y="4927039"/>
            <a:ext cx="1036380" cy="1741764"/>
          </a:xfrm>
          <a:prstGeom prst="rect">
            <a:avLst/>
          </a:prstGeom>
        </p:spPr>
      </p:pic>
    </p:spTree>
    <p:extLst>
      <p:ext uri="{BB962C8B-B14F-4D97-AF65-F5344CB8AC3E}">
        <p14:creationId xmlns:p14="http://schemas.microsoft.com/office/powerpoint/2010/main" val="1871329808"/>
      </p:ext>
    </p:extLst>
  </p:cSld>
  <p:clrMapOvr>
    <a:masterClrMapping/>
  </p:clrMapOvr>
  <p:extLst>
    <p:ext uri="{DCECCB84-F9BA-43D5-87BE-67443E8EF086}">
      <p15:sldGuideLst xmlns:p15="http://schemas.microsoft.com/office/powerpoint/2012/main">
        <p15:guide id="1" orient="horz" pos="3997">
          <p15:clr>
            <a:srgbClr val="5ACBF0"/>
          </p15:clr>
        </p15:guide>
        <p15:guide id="2" orient="horz" pos="436">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reserve="1" userDrawn="1">
  <p:cSld name="1_Main point">
    <p:spTree>
      <p:nvGrpSpPr>
        <p:cNvPr id="1" name="Shape 46"/>
        <p:cNvGrpSpPr/>
        <p:nvPr/>
      </p:nvGrpSpPr>
      <p:grpSpPr>
        <a:xfrm>
          <a:off x="0" y="0"/>
          <a:ext cx="0" cy="0"/>
          <a:chOff x="0" y="0"/>
          <a:chExt cx="0" cy="0"/>
        </a:xfrm>
      </p:grpSpPr>
      <p:sp>
        <p:nvSpPr>
          <p:cNvPr id="48" name="Google Shape;48;p7"/>
          <p:cNvSpPr txBox="1">
            <a:spLocks noGrp="1"/>
          </p:cNvSpPr>
          <p:nvPr>
            <p:ph type="body" idx="1"/>
          </p:nvPr>
        </p:nvSpPr>
        <p:spPr>
          <a:xfrm>
            <a:off x="1360488" y="600074"/>
            <a:ext cx="8197882" cy="5617547"/>
          </a:xfrm>
          <a:prstGeom prst="rect">
            <a:avLst/>
          </a:prstGeom>
          <a:noFill/>
          <a:ln>
            <a:noFill/>
          </a:ln>
        </p:spPr>
        <p:txBody>
          <a:bodyPr spcFirstLastPara="1" wrap="square" lIns="91425" tIns="45700" rIns="91425" bIns="45700" anchor="ctr" anchorCtr="0">
            <a:normAutofit/>
          </a:bodyPr>
          <a:lstStyle>
            <a:lvl1pPr marL="457200" lvl="0" indent="-511200" algn="l">
              <a:lnSpc>
                <a:spcPct val="90000"/>
              </a:lnSpc>
              <a:spcBef>
                <a:spcPts val="300"/>
              </a:spcBef>
              <a:spcAft>
                <a:spcPts val="0"/>
              </a:spcAft>
              <a:buSzPts val="2800"/>
              <a:buFont typeface="+mj-lt"/>
              <a:buAutoNum type="arabicPeriod"/>
              <a:defRPr sz="4800">
                <a:latin typeface="Montserrat"/>
                <a:ea typeface="Montserrat"/>
                <a:cs typeface="Montserrat"/>
                <a:sym typeface="Montserrat"/>
              </a:defRPr>
            </a:lvl1pPr>
            <a:lvl2pPr marL="914400" lvl="1" indent="-228600" algn="l">
              <a:lnSpc>
                <a:spcPct val="90000"/>
              </a:lnSpc>
              <a:spcBef>
                <a:spcPts val="300"/>
              </a:spcBef>
              <a:spcAft>
                <a:spcPts val="0"/>
              </a:spcAft>
              <a:buSzPts val="2400"/>
              <a:buNone/>
              <a:defRPr sz="4800">
                <a:latin typeface="Montserrat"/>
                <a:ea typeface="Montserrat"/>
                <a:cs typeface="Montserrat"/>
                <a:sym typeface="Montserrat"/>
              </a:defRPr>
            </a:lvl2pPr>
            <a:lvl3pPr marL="1371600" lvl="2" indent="-228600" algn="l">
              <a:lnSpc>
                <a:spcPct val="90000"/>
              </a:lnSpc>
              <a:spcBef>
                <a:spcPts val="300"/>
              </a:spcBef>
              <a:spcAft>
                <a:spcPts val="0"/>
              </a:spcAft>
              <a:buSzPts val="2000"/>
              <a:buNone/>
              <a:defRPr sz="4400">
                <a:latin typeface="Montserrat"/>
                <a:ea typeface="Montserrat"/>
                <a:cs typeface="Montserrat"/>
                <a:sym typeface="Montserrat"/>
              </a:defRPr>
            </a:lvl3pPr>
            <a:lvl4pPr marL="1828800" lvl="3" indent="-228600" algn="l">
              <a:lnSpc>
                <a:spcPct val="90000"/>
              </a:lnSpc>
              <a:spcBef>
                <a:spcPts val="300"/>
              </a:spcBef>
              <a:spcAft>
                <a:spcPts val="0"/>
              </a:spcAft>
              <a:buSzPts val="1800"/>
              <a:buNone/>
              <a:defRPr sz="4000">
                <a:latin typeface="Montserrat"/>
                <a:ea typeface="Montserrat"/>
                <a:cs typeface="Montserrat"/>
                <a:sym typeface="Montserrat"/>
              </a:defRPr>
            </a:lvl4pPr>
            <a:lvl5pPr marL="2286000" lvl="4" indent="-228600" algn="l">
              <a:lnSpc>
                <a:spcPct val="90000"/>
              </a:lnSpc>
              <a:spcBef>
                <a:spcPts val="300"/>
              </a:spcBef>
              <a:spcAft>
                <a:spcPts val="0"/>
              </a:spcAft>
              <a:buSzPts val="1800"/>
              <a:buNone/>
              <a:defRPr sz="4000">
                <a:latin typeface="Montserrat"/>
                <a:ea typeface="Montserrat"/>
                <a:cs typeface="Montserrat"/>
                <a:sym typeface="Montserrat"/>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pPr lvl="0"/>
            <a:r>
              <a:rPr lang="en-US"/>
              <a:t>Click to edit Master text styles</a:t>
            </a:r>
          </a:p>
        </p:txBody>
      </p:sp>
      <p:sp>
        <p:nvSpPr>
          <p:cNvPr id="6" name="Text Placeholder 2">
            <a:extLst>
              <a:ext uri="{FF2B5EF4-FFF2-40B4-BE49-F238E27FC236}">
                <a16:creationId xmlns:a16="http://schemas.microsoft.com/office/drawing/2014/main" id="{437EC755-73FB-1A4E-972D-5AFC674C8BB5}"/>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Tree>
    <p:extLst>
      <p:ext uri="{BB962C8B-B14F-4D97-AF65-F5344CB8AC3E}">
        <p14:creationId xmlns:p14="http://schemas.microsoft.com/office/powerpoint/2010/main" val="289316897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matchingName="SECTION_HEADER_1" userDrawn="1">
  <p:cSld name="1_SECTION_HEADER_1">
    <p:spTree>
      <p:nvGrpSpPr>
        <p:cNvPr id="1" name="Shape 199"/>
        <p:cNvGrpSpPr/>
        <p:nvPr/>
      </p:nvGrpSpPr>
      <p:grpSpPr>
        <a:xfrm>
          <a:off x="0" y="0"/>
          <a:ext cx="0" cy="0"/>
          <a:chOff x="0" y="0"/>
          <a:chExt cx="0" cy="0"/>
        </a:xfrm>
      </p:grpSpPr>
      <p:sp>
        <p:nvSpPr>
          <p:cNvPr id="200" name="Google Shape;200;p32"/>
          <p:cNvSpPr txBox="1">
            <a:spLocks noGrp="1"/>
          </p:cNvSpPr>
          <p:nvPr>
            <p:ph type="title"/>
          </p:nvPr>
        </p:nvSpPr>
        <p:spPr>
          <a:xfrm>
            <a:off x="415600" y="700818"/>
            <a:ext cx="11360700" cy="5516804"/>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SzPts val="4800"/>
              <a:buNone/>
              <a:defRPr sz="6600">
                <a:solidFill>
                  <a:schemeClr val="dk2"/>
                </a:solidFill>
              </a:defRPr>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r>
              <a:rPr lang="en-US"/>
              <a:t>Click to edit Master title style</a:t>
            </a:r>
            <a:endParaRPr/>
          </a:p>
        </p:txBody>
      </p:sp>
      <p:sp>
        <p:nvSpPr>
          <p:cNvPr id="4" name="Text Placeholder 2">
            <a:extLst>
              <a:ext uri="{FF2B5EF4-FFF2-40B4-BE49-F238E27FC236}">
                <a16:creationId xmlns:a16="http://schemas.microsoft.com/office/drawing/2014/main" id="{02543F83-AB33-6244-A9DD-CA584B4A7082}"/>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Tree>
    <p:extLst>
      <p:ext uri="{BB962C8B-B14F-4D97-AF65-F5344CB8AC3E}">
        <p14:creationId xmlns:p14="http://schemas.microsoft.com/office/powerpoint/2010/main" val="340488533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matchingName="SECTION_HEADER_1" userDrawn="1">
  <p:cSld name="1_SECTION_HEADER_1">
    <p:spTree>
      <p:nvGrpSpPr>
        <p:cNvPr id="1" name="Shape 202"/>
        <p:cNvGrpSpPr/>
        <p:nvPr/>
      </p:nvGrpSpPr>
      <p:grpSpPr>
        <a:xfrm>
          <a:off x="0" y="0"/>
          <a:ext cx="0" cy="0"/>
          <a:chOff x="0" y="0"/>
          <a:chExt cx="0" cy="0"/>
        </a:xfrm>
      </p:grpSpPr>
      <p:sp>
        <p:nvSpPr>
          <p:cNvPr id="203" name="Google Shape;203;p33"/>
          <p:cNvSpPr txBox="1">
            <a:spLocks noGrp="1"/>
          </p:cNvSpPr>
          <p:nvPr>
            <p:ph type="title"/>
          </p:nvPr>
        </p:nvSpPr>
        <p:spPr>
          <a:xfrm>
            <a:off x="415600" y="694143"/>
            <a:ext cx="11360700" cy="5523479"/>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SzPts val="4800"/>
              <a:buNone/>
              <a:defRPr sz="4800">
                <a:solidFill>
                  <a:schemeClr val="dk2"/>
                </a:solidFill>
              </a:defRPr>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r>
              <a:rPr lang="en-US"/>
              <a:t>Click to edit Master title style</a:t>
            </a:r>
            <a:endParaRPr/>
          </a:p>
        </p:txBody>
      </p:sp>
      <p:sp>
        <p:nvSpPr>
          <p:cNvPr id="4" name="Text Placeholder 2">
            <a:extLst>
              <a:ext uri="{FF2B5EF4-FFF2-40B4-BE49-F238E27FC236}">
                <a16:creationId xmlns:a16="http://schemas.microsoft.com/office/drawing/2014/main" id="{6AEFA4A4-9D9E-934B-93B9-AF050320DC58}"/>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Tree>
    <p:extLst>
      <p:ext uri="{BB962C8B-B14F-4D97-AF65-F5344CB8AC3E}">
        <p14:creationId xmlns:p14="http://schemas.microsoft.com/office/powerpoint/2010/main" val="328300789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matchingName="SECTION_HEADER_1" preserve="1">
  <p:cSld name="SECTION_HEADER_1">
    <p:bg>
      <p:bgPr>
        <a:pattFill prst="pct90">
          <a:fgClr>
            <a:schemeClr val="accent6"/>
          </a:fgClr>
          <a:bgClr>
            <a:schemeClr val="bg1"/>
          </a:bgClr>
        </a:pattFill>
        <a:effectLst/>
      </p:bgPr>
    </p:bg>
    <p:spTree>
      <p:nvGrpSpPr>
        <p:cNvPr id="1" name="Shape 152"/>
        <p:cNvGrpSpPr/>
        <p:nvPr/>
      </p:nvGrpSpPr>
      <p:grpSpPr>
        <a:xfrm>
          <a:off x="0" y="0"/>
          <a:ext cx="0" cy="0"/>
          <a:chOff x="0" y="0"/>
          <a:chExt cx="0" cy="0"/>
        </a:xfrm>
      </p:grpSpPr>
      <p:pic>
        <p:nvPicPr>
          <p:cNvPr id="3" name="Kuva 2">
            <a:extLst>
              <a:ext uri="{FF2B5EF4-FFF2-40B4-BE49-F238E27FC236}">
                <a16:creationId xmlns:a16="http://schemas.microsoft.com/office/drawing/2014/main" id="{48D7A2AE-1994-744E-9ECF-F77045941F9C}"/>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31841249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1_Title Slide">
    <p:spTree>
      <p:nvGrpSpPr>
        <p:cNvPr id="1" name="Shape 180"/>
        <p:cNvGrpSpPr/>
        <p:nvPr/>
      </p:nvGrpSpPr>
      <p:grpSpPr>
        <a:xfrm>
          <a:off x="0" y="0"/>
          <a:ext cx="0" cy="0"/>
          <a:chOff x="0" y="0"/>
          <a:chExt cx="0" cy="0"/>
        </a:xfrm>
      </p:grpSpPr>
      <p:sp>
        <p:nvSpPr>
          <p:cNvPr id="182" name="Google Shape;182;p29"/>
          <p:cNvSpPr txBox="1"/>
          <p:nvPr/>
        </p:nvSpPr>
        <p:spPr>
          <a:xfrm>
            <a:off x="746759" y="692951"/>
            <a:ext cx="1842929"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fi-FI" sz="3200" b="0" i="0" u="none" strike="noStrike" cap="none">
                <a:solidFill>
                  <a:schemeClr val="dk1"/>
                </a:solidFill>
                <a:latin typeface="Montserrat ExtraBold"/>
                <a:ea typeface="Montserrat ExtraBold"/>
                <a:cs typeface="Montserrat ExtraBold"/>
                <a:sym typeface="Montserrat ExtraBold"/>
              </a:rPr>
              <a:t>Tarjous</a:t>
            </a:r>
            <a:endParaRPr sz="3200" b="0" i="0" u="none" strike="noStrike" cap="none">
              <a:solidFill>
                <a:schemeClr val="dk1"/>
              </a:solidFill>
              <a:latin typeface="Montserrat ExtraBold"/>
              <a:ea typeface="Montserrat ExtraBold"/>
              <a:cs typeface="Montserrat ExtraBold"/>
              <a:sym typeface="Montserrat ExtraBold"/>
            </a:endParaRPr>
          </a:p>
        </p:txBody>
      </p:sp>
      <p:sp>
        <p:nvSpPr>
          <p:cNvPr id="183" name="Google Shape;183;p29"/>
          <p:cNvSpPr txBox="1">
            <a:spLocks noGrp="1"/>
          </p:cNvSpPr>
          <p:nvPr>
            <p:ph type="ctrTitle" hasCustomPrompt="1"/>
          </p:nvPr>
        </p:nvSpPr>
        <p:spPr>
          <a:xfrm>
            <a:off x="838200" y="1945325"/>
            <a:ext cx="10515600" cy="2233818"/>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Montserrat ExtraBold"/>
              <a:buNone/>
              <a:defRPr sz="60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i-FI" dirty="0"/>
              <a:t>Tilaajan nimi</a:t>
            </a:r>
            <a:endParaRPr dirty="0"/>
          </a:p>
        </p:txBody>
      </p:sp>
      <p:sp>
        <p:nvSpPr>
          <p:cNvPr id="184" name="Google Shape;184;p29"/>
          <p:cNvSpPr txBox="1">
            <a:spLocks noGrp="1"/>
          </p:cNvSpPr>
          <p:nvPr>
            <p:ph type="subTitle" idx="1" hasCustomPrompt="1"/>
          </p:nvPr>
        </p:nvSpPr>
        <p:spPr>
          <a:xfrm>
            <a:off x="839273" y="4045797"/>
            <a:ext cx="10515600" cy="1607272"/>
          </a:xfrm>
          <a:prstGeom prst="rect">
            <a:avLst/>
          </a:prstGeom>
          <a:noFill/>
          <a:ln>
            <a:noFill/>
          </a:ln>
        </p:spPr>
        <p:txBody>
          <a:bodyPr spcFirstLastPara="1" wrap="square" lIns="91425" tIns="45700" rIns="91425" bIns="45700" anchor="t" anchorCtr="0">
            <a:normAutofit/>
          </a:bodyPr>
          <a:lstStyle>
            <a:lvl1pPr marL="50400" lvl="0" indent="0" algn="ctr">
              <a:lnSpc>
                <a:spcPct val="90000"/>
              </a:lnSpc>
              <a:spcBef>
                <a:spcPts val="1000"/>
              </a:spcBef>
              <a:spcAft>
                <a:spcPts val="0"/>
              </a:spcAft>
              <a:buClr>
                <a:schemeClr val="dk1"/>
              </a:buClr>
              <a:buSzPts val="2400"/>
              <a:buNone/>
              <a:defRPr sz="3200">
                <a:latin typeface="+mn-lt"/>
                <a:ea typeface="Montserrat ExtraBold"/>
                <a:cs typeface="Montserrat ExtraBold"/>
                <a:sym typeface="Montserrat ExtraBold"/>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fi-FI" dirty="0"/>
              <a:t>Työn nimi</a:t>
            </a:r>
            <a:endParaRPr dirty="0"/>
          </a:p>
        </p:txBody>
      </p:sp>
      <p:pic>
        <p:nvPicPr>
          <p:cNvPr id="185" name="Google Shape;185;p29"/>
          <p:cNvPicPr preferRelativeResize="0"/>
          <p:nvPr/>
        </p:nvPicPr>
        <p:blipFill rotWithShape="1">
          <a:blip r:embed="rId2">
            <a:alphaModFix/>
          </a:blip>
          <a:srcRect/>
          <a:stretch/>
        </p:blipFill>
        <p:spPr>
          <a:xfrm>
            <a:off x="5685999" y="595849"/>
            <a:ext cx="819999" cy="797533"/>
          </a:xfrm>
          <a:prstGeom prst="rect">
            <a:avLst/>
          </a:prstGeom>
          <a:noFill/>
          <a:ln>
            <a:noFill/>
          </a:ln>
        </p:spPr>
      </p:pic>
      <p:sp>
        <p:nvSpPr>
          <p:cNvPr id="187" name="Google Shape;187;p29"/>
          <p:cNvSpPr txBox="1">
            <a:spLocks noGrp="1"/>
          </p:cNvSpPr>
          <p:nvPr>
            <p:ph type="body" idx="2" hasCustomPrompt="1"/>
          </p:nvPr>
        </p:nvSpPr>
        <p:spPr>
          <a:xfrm>
            <a:off x="2452487" y="657844"/>
            <a:ext cx="2501900" cy="584200"/>
          </a:xfrm>
          <a:prstGeom prst="rect">
            <a:avLst/>
          </a:prstGeom>
          <a:noFill/>
          <a:ln>
            <a:noFill/>
          </a:ln>
        </p:spPr>
        <p:txBody>
          <a:bodyPr spcFirstLastPara="1" wrap="square" lIns="91425" tIns="45700" rIns="91425" bIns="45700" anchor="b" anchorCtr="0">
            <a:normAutofit/>
          </a:bodyPr>
          <a:lstStyle>
            <a:lvl1pPr marL="0" lvl="0" indent="0" algn="l">
              <a:lnSpc>
                <a:spcPct val="90000"/>
              </a:lnSpc>
              <a:spcBef>
                <a:spcPts val="1000"/>
              </a:spcBef>
              <a:spcAft>
                <a:spcPts val="0"/>
              </a:spcAft>
              <a:buSzPts val="2800"/>
              <a:buNone/>
              <a:defRPr sz="2400"/>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000"/>
              <a:buNone/>
              <a:defRPr/>
            </a:lvl3pPr>
            <a:lvl4pPr marL="1828800" lvl="3" indent="-228600" algn="l">
              <a:lnSpc>
                <a:spcPct val="90000"/>
              </a:lnSpc>
              <a:spcBef>
                <a:spcPts val="500"/>
              </a:spcBef>
              <a:spcAft>
                <a:spcPts val="0"/>
              </a:spcAft>
              <a:buSzPts val="1800"/>
              <a:buNone/>
              <a:defRPr/>
            </a:lvl4pPr>
            <a:lvl5pPr marL="2286000" lvl="4" indent="-228600" algn="l">
              <a:lnSpc>
                <a:spcPct val="90000"/>
              </a:lnSpc>
              <a:spcBef>
                <a:spcPts val="500"/>
              </a:spcBef>
              <a:spcAft>
                <a:spcPts val="0"/>
              </a:spcAft>
              <a:buSzPts val="1800"/>
              <a:buNone/>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r>
              <a:rPr lang="fi-FI" dirty="0"/>
              <a:t>[pvm]</a:t>
            </a:r>
            <a:endParaRPr dirty="0"/>
          </a:p>
        </p:txBody>
      </p:sp>
      <p:sp>
        <p:nvSpPr>
          <p:cNvPr id="9" name="Text Placeholder 2">
            <a:extLst>
              <a:ext uri="{FF2B5EF4-FFF2-40B4-BE49-F238E27FC236}">
                <a16:creationId xmlns:a16="http://schemas.microsoft.com/office/drawing/2014/main" id="{1283FF02-F3B1-5B48-B677-995173942D76}"/>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pic>
        <p:nvPicPr>
          <p:cNvPr id="2" name="Kuva 1">
            <a:extLst>
              <a:ext uri="{FF2B5EF4-FFF2-40B4-BE49-F238E27FC236}">
                <a16:creationId xmlns:a16="http://schemas.microsoft.com/office/drawing/2014/main" id="{F99568C0-4FD9-D639-F978-16CEEDFDD2F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988765" y="6113721"/>
            <a:ext cx="754182" cy="476325"/>
          </a:xfrm>
          <a:prstGeom prst="rect">
            <a:avLst/>
          </a:prstGeom>
        </p:spPr>
      </p:pic>
    </p:spTree>
    <p:extLst>
      <p:ext uri="{BB962C8B-B14F-4D97-AF65-F5344CB8AC3E}">
        <p14:creationId xmlns:p14="http://schemas.microsoft.com/office/powerpoint/2010/main" val="131476646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1_Title Slide">
    <p:spTree>
      <p:nvGrpSpPr>
        <p:cNvPr id="1" name="Shape 180"/>
        <p:cNvGrpSpPr/>
        <p:nvPr/>
      </p:nvGrpSpPr>
      <p:grpSpPr>
        <a:xfrm>
          <a:off x="0" y="0"/>
          <a:ext cx="0" cy="0"/>
          <a:chOff x="0" y="0"/>
          <a:chExt cx="0" cy="0"/>
        </a:xfrm>
      </p:grpSpPr>
      <p:sp>
        <p:nvSpPr>
          <p:cNvPr id="5" name="Kuvan paikkamerkki 4">
            <a:extLst>
              <a:ext uri="{FF2B5EF4-FFF2-40B4-BE49-F238E27FC236}">
                <a16:creationId xmlns:a16="http://schemas.microsoft.com/office/drawing/2014/main" id="{CDEA94B0-E894-D34D-A5C6-C7A2C6635EEC}"/>
              </a:ext>
            </a:extLst>
          </p:cNvPr>
          <p:cNvSpPr>
            <a:spLocks noGrp="1"/>
          </p:cNvSpPr>
          <p:nvPr>
            <p:ph type="pic" sz="quarter" idx="15"/>
          </p:nvPr>
        </p:nvSpPr>
        <p:spPr>
          <a:xfrm>
            <a:off x="0" y="0"/>
            <a:ext cx="7319963" cy="6857999"/>
          </a:xfrm>
          <a:prstGeom prst="rect">
            <a:avLst/>
          </a:prstGeom>
          <a:noFill/>
          <a:ln>
            <a:noFill/>
          </a:ln>
        </p:spPr>
        <p:txBody>
          <a:bodyPr/>
          <a:lstStyle>
            <a:lvl1pPr marL="50800" indent="0">
              <a:buNone/>
              <a:defRPr/>
            </a:lvl1pPr>
          </a:lstStyle>
          <a:p>
            <a:r>
              <a:rPr lang="en-US"/>
              <a:t>Click icon to add picture</a:t>
            </a:r>
            <a:endParaRPr lang="fi-FI"/>
          </a:p>
        </p:txBody>
      </p:sp>
      <p:sp>
        <p:nvSpPr>
          <p:cNvPr id="182" name="Google Shape;182;p29"/>
          <p:cNvSpPr txBox="1"/>
          <p:nvPr/>
        </p:nvSpPr>
        <p:spPr>
          <a:xfrm>
            <a:off x="7226842" y="810759"/>
            <a:ext cx="1842929" cy="36929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3200"/>
              <a:buFont typeface="Arial"/>
              <a:buNone/>
            </a:pPr>
            <a:r>
              <a:rPr lang="fi-FI" sz="1800" b="0" i="0" u="none" strike="noStrike" cap="none">
                <a:solidFill>
                  <a:schemeClr val="dk1"/>
                </a:solidFill>
                <a:latin typeface="Montserrat ExtraBold"/>
                <a:ea typeface="Montserrat ExtraBold"/>
                <a:cs typeface="Montserrat ExtraBold"/>
                <a:sym typeface="Montserrat ExtraBold"/>
              </a:rPr>
              <a:t>Tarjous</a:t>
            </a:r>
            <a:endParaRPr sz="1800" b="0" i="0" u="none" strike="noStrike" cap="none">
              <a:solidFill>
                <a:schemeClr val="dk1"/>
              </a:solidFill>
              <a:latin typeface="Montserrat ExtraBold"/>
              <a:ea typeface="Montserrat ExtraBold"/>
              <a:cs typeface="Montserrat ExtraBold"/>
              <a:sym typeface="Montserrat ExtraBold"/>
            </a:endParaRPr>
          </a:p>
        </p:txBody>
      </p:sp>
      <p:sp>
        <p:nvSpPr>
          <p:cNvPr id="183" name="Google Shape;183;p29"/>
          <p:cNvSpPr txBox="1">
            <a:spLocks noGrp="1"/>
          </p:cNvSpPr>
          <p:nvPr>
            <p:ph type="ctrTitle" hasCustomPrompt="1"/>
          </p:nvPr>
        </p:nvSpPr>
        <p:spPr>
          <a:xfrm>
            <a:off x="7643813" y="1277727"/>
            <a:ext cx="4163314" cy="242348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Montserrat ExtraBold"/>
              <a:buNone/>
              <a:defRPr sz="44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i-FI" dirty="0"/>
              <a:t>Tilaajan nimi</a:t>
            </a:r>
            <a:endParaRPr dirty="0"/>
          </a:p>
        </p:txBody>
      </p:sp>
      <p:sp>
        <p:nvSpPr>
          <p:cNvPr id="184" name="Google Shape;184;p29"/>
          <p:cNvSpPr txBox="1">
            <a:spLocks noGrp="1"/>
          </p:cNvSpPr>
          <p:nvPr>
            <p:ph type="subTitle" idx="1" hasCustomPrompt="1"/>
          </p:nvPr>
        </p:nvSpPr>
        <p:spPr>
          <a:xfrm>
            <a:off x="7859210" y="3507476"/>
            <a:ext cx="3803744" cy="1901137"/>
          </a:xfrm>
          <a:prstGeom prst="rect">
            <a:avLst/>
          </a:prstGeom>
          <a:noFill/>
          <a:ln>
            <a:noFill/>
          </a:ln>
        </p:spPr>
        <p:txBody>
          <a:bodyPr spcFirstLastPara="1" wrap="square" lIns="91425" tIns="45700" rIns="91425" bIns="45700" anchor="t" anchorCtr="0">
            <a:normAutofit/>
          </a:bodyPr>
          <a:lstStyle>
            <a:lvl1pPr marL="0" lvl="0" indent="0" algn="ctr">
              <a:lnSpc>
                <a:spcPct val="90000"/>
              </a:lnSpc>
              <a:spcBef>
                <a:spcPts val="1000"/>
              </a:spcBef>
              <a:spcAft>
                <a:spcPts val="0"/>
              </a:spcAft>
              <a:buClr>
                <a:schemeClr val="dk1"/>
              </a:buClr>
              <a:buSzPts val="2400"/>
              <a:buNone/>
              <a:defRPr sz="2400">
                <a:latin typeface="Montserrat ExtraBold"/>
                <a:ea typeface="Montserrat ExtraBold"/>
                <a:cs typeface="Montserrat ExtraBold"/>
                <a:sym typeface="Montserrat ExtraBold"/>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fi-FI" dirty="0"/>
              <a:t>Työn nimi</a:t>
            </a:r>
            <a:endParaRPr dirty="0"/>
          </a:p>
        </p:txBody>
      </p:sp>
      <p:pic>
        <p:nvPicPr>
          <p:cNvPr id="185" name="Google Shape;185;p29"/>
          <p:cNvPicPr preferRelativeResize="0"/>
          <p:nvPr/>
        </p:nvPicPr>
        <p:blipFill rotWithShape="1">
          <a:blip r:embed="rId2">
            <a:alphaModFix/>
          </a:blip>
          <a:srcRect/>
          <a:stretch/>
        </p:blipFill>
        <p:spPr>
          <a:xfrm>
            <a:off x="9425141" y="703304"/>
            <a:ext cx="600657" cy="584200"/>
          </a:xfrm>
          <a:prstGeom prst="rect">
            <a:avLst/>
          </a:prstGeom>
          <a:noFill/>
          <a:ln>
            <a:noFill/>
          </a:ln>
        </p:spPr>
      </p:pic>
      <p:sp>
        <p:nvSpPr>
          <p:cNvPr id="187" name="Google Shape;187;p29"/>
          <p:cNvSpPr txBox="1">
            <a:spLocks noGrp="1"/>
          </p:cNvSpPr>
          <p:nvPr>
            <p:ph type="body" idx="2" hasCustomPrompt="1"/>
          </p:nvPr>
        </p:nvSpPr>
        <p:spPr>
          <a:xfrm>
            <a:off x="10278318" y="595850"/>
            <a:ext cx="1528809" cy="584200"/>
          </a:xfrm>
          <a:prstGeom prst="rect">
            <a:avLst/>
          </a:prstGeom>
          <a:noFill/>
          <a:ln>
            <a:noFill/>
          </a:ln>
        </p:spPr>
        <p:txBody>
          <a:bodyPr spcFirstLastPara="1" wrap="square" lIns="91425" tIns="45700" rIns="91425" bIns="45700" anchor="b" anchorCtr="0">
            <a:normAutofit/>
          </a:bodyPr>
          <a:lstStyle>
            <a:lvl1pPr marL="0" lvl="0" indent="0" algn="l">
              <a:lnSpc>
                <a:spcPct val="90000"/>
              </a:lnSpc>
              <a:spcBef>
                <a:spcPts val="1000"/>
              </a:spcBef>
              <a:spcAft>
                <a:spcPts val="0"/>
              </a:spcAft>
              <a:buSzPts val="2800"/>
              <a:buNone/>
              <a:defRPr sz="1600"/>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000"/>
              <a:buNone/>
              <a:defRPr/>
            </a:lvl3pPr>
            <a:lvl4pPr marL="1828800" lvl="3" indent="-228600" algn="l">
              <a:lnSpc>
                <a:spcPct val="90000"/>
              </a:lnSpc>
              <a:spcBef>
                <a:spcPts val="500"/>
              </a:spcBef>
              <a:spcAft>
                <a:spcPts val="0"/>
              </a:spcAft>
              <a:buSzPts val="1800"/>
              <a:buNone/>
              <a:defRPr/>
            </a:lvl4pPr>
            <a:lvl5pPr marL="2286000" lvl="4" indent="-228600" algn="l">
              <a:lnSpc>
                <a:spcPct val="90000"/>
              </a:lnSpc>
              <a:spcBef>
                <a:spcPts val="500"/>
              </a:spcBef>
              <a:spcAft>
                <a:spcPts val="0"/>
              </a:spcAft>
              <a:buSzPts val="1800"/>
              <a:buNone/>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r>
              <a:rPr lang="fi-FI" dirty="0"/>
              <a:t>[pvm]</a:t>
            </a:r>
            <a:endParaRPr dirty="0"/>
          </a:p>
        </p:txBody>
      </p:sp>
      <p:sp>
        <p:nvSpPr>
          <p:cNvPr id="14" name="Text Placeholder 2">
            <a:extLst>
              <a:ext uri="{FF2B5EF4-FFF2-40B4-BE49-F238E27FC236}">
                <a16:creationId xmlns:a16="http://schemas.microsoft.com/office/drawing/2014/main" id="{92B803FD-5D42-DA40-B36A-553A0E3C8712}"/>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solidFill>
                  <a:schemeClr val="bg1"/>
                </a:solidFill>
                <a:effectLst>
                  <a:outerShdw blurRad="50800" dist="50800" dir="5400000" algn="ctr" rotWithShape="0">
                    <a:schemeClr val="tx1">
                      <a:alpha val="25000"/>
                    </a:schemeClr>
                  </a:outerShdw>
                </a:effectLst>
              </a:defRPr>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pic>
        <p:nvPicPr>
          <p:cNvPr id="2" name="Kuva 1">
            <a:extLst>
              <a:ext uri="{FF2B5EF4-FFF2-40B4-BE49-F238E27FC236}">
                <a16:creationId xmlns:a16="http://schemas.microsoft.com/office/drawing/2014/main" id="{DAAEA643-1BD4-8029-02CC-8D2C65FCB65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104878" y="6113721"/>
            <a:ext cx="754182" cy="476325"/>
          </a:xfrm>
          <a:prstGeom prst="rect">
            <a:avLst/>
          </a:prstGeom>
        </p:spPr>
      </p:pic>
    </p:spTree>
    <p:extLst>
      <p:ext uri="{BB962C8B-B14F-4D97-AF65-F5344CB8AC3E}">
        <p14:creationId xmlns:p14="http://schemas.microsoft.com/office/powerpoint/2010/main" val="312842372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1_Title Slide">
    <p:spTree>
      <p:nvGrpSpPr>
        <p:cNvPr id="1" name="Shape 180"/>
        <p:cNvGrpSpPr/>
        <p:nvPr/>
      </p:nvGrpSpPr>
      <p:grpSpPr>
        <a:xfrm>
          <a:off x="0" y="0"/>
          <a:ext cx="0" cy="0"/>
          <a:chOff x="0" y="0"/>
          <a:chExt cx="0" cy="0"/>
        </a:xfrm>
      </p:grpSpPr>
      <p:sp>
        <p:nvSpPr>
          <p:cNvPr id="5" name="Kuvan paikkamerkki 4">
            <a:extLst>
              <a:ext uri="{FF2B5EF4-FFF2-40B4-BE49-F238E27FC236}">
                <a16:creationId xmlns:a16="http://schemas.microsoft.com/office/drawing/2014/main" id="{CDEA94B0-E894-D34D-A5C6-C7A2C6635EEC}"/>
              </a:ext>
            </a:extLst>
          </p:cNvPr>
          <p:cNvSpPr>
            <a:spLocks noGrp="1"/>
          </p:cNvSpPr>
          <p:nvPr>
            <p:ph type="pic" sz="quarter" idx="15"/>
          </p:nvPr>
        </p:nvSpPr>
        <p:spPr>
          <a:xfrm>
            <a:off x="0" y="0"/>
            <a:ext cx="7319963" cy="6857999"/>
          </a:xfrm>
          <a:prstGeom prst="rect">
            <a:avLst/>
          </a:prstGeom>
          <a:noFill/>
          <a:ln>
            <a:noFill/>
          </a:ln>
        </p:spPr>
        <p:txBody>
          <a:bodyPr/>
          <a:lstStyle>
            <a:lvl1pPr marL="50800" indent="0">
              <a:buNone/>
              <a:defRPr/>
            </a:lvl1pPr>
          </a:lstStyle>
          <a:p>
            <a:r>
              <a:rPr lang="en-US"/>
              <a:t>Click icon to add picture</a:t>
            </a:r>
            <a:endParaRPr lang="fi-FI"/>
          </a:p>
        </p:txBody>
      </p:sp>
      <p:sp>
        <p:nvSpPr>
          <p:cNvPr id="182" name="Google Shape;182;p29"/>
          <p:cNvSpPr txBox="1"/>
          <p:nvPr/>
        </p:nvSpPr>
        <p:spPr>
          <a:xfrm>
            <a:off x="7226842" y="810759"/>
            <a:ext cx="1842929" cy="36929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3200"/>
              <a:buFont typeface="Arial"/>
              <a:buNone/>
            </a:pPr>
            <a:r>
              <a:rPr lang="fi-FI" sz="1800" b="0" i="0" u="none" strike="noStrike" cap="none">
                <a:solidFill>
                  <a:schemeClr val="dk1"/>
                </a:solidFill>
                <a:latin typeface="Montserrat ExtraBold"/>
                <a:ea typeface="Montserrat ExtraBold"/>
                <a:cs typeface="Montserrat ExtraBold"/>
                <a:sym typeface="Montserrat ExtraBold"/>
              </a:rPr>
              <a:t>Tarjous</a:t>
            </a:r>
            <a:endParaRPr sz="1800" b="0" i="0" u="none" strike="noStrike" cap="none">
              <a:solidFill>
                <a:schemeClr val="dk1"/>
              </a:solidFill>
              <a:latin typeface="Montserrat ExtraBold"/>
              <a:ea typeface="Montserrat ExtraBold"/>
              <a:cs typeface="Montserrat ExtraBold"/>
              <a:sym typeface="Montserrat ExtraBold"/>
            </a:endParaRPr>
          </a:p>
        </p:txBody>
      </p:sp>
      <p:sp>
        <p:nvSpPr>
          <p:cNvPr id="183" name="Google Shape;183;p29"/>
          <p:cNvSpPr txBox="1">
            <a:spLocks noGrp="1"/>
          </p:cNvSpPr>
          <p:nvPr>
            <p:ph type="ctrTitle" hasCustomPrompt="1"/>
          </p:nvPr>
        </p:nvSpPr>
        <p:spPr>
          <a:xfrm>
            <a:off x="7643813" y="1559412"/>
            <a:ext cx="4163314" cy="2982082"/>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Montserrat ExtraBold"/>
              <a:buNone/>
              <a:defRPr sz="40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i-FI" dirty="0"/>
              <a:t>Tilaajan nimi</a:t>
            </a:r>
            <a:endParaRPr dirty="0"/>
          </a:p>
        </p:txBody>
      </p:sp>
      <p:sp>
        <p:nvSpPr>
          <p:cNvPr id="184" name="Google Shape;184;p29"/>
          <p:cNvSpPr txBox="1">
            <a:spLocks noGrp="1"/>
          </p:cNvSpPr>
          <p:nvPr>
            <p:ph type="subTitle" idx="1" hasCustomPrompt="1"/>
          </p:nvPr>
        </p:nvSpPr>
        <p:spPr>
          <a:xfrm>
            <a:off x="7859210" y="4347760"/>
            <a:ext cx="3803744" cy="1611052"/>
          </a:xfrm>
          <a:prstGeom prst="rect">
            <a:avLst/>
          </a:prstGeom>
          <a:noFill/>
          <a:ln>
            <a:noFill/>
          </a:ln>
        </p:spPr>
        <p:txBody>
          <a:bodyPr spcFirstLastPara="1" wrap="square" lIns="91425" tIns="45700" rIns="91425" bIns="45700" anchor="t" anchorCtr="0">
            <a:normAutofit/>
          </a:bodyPr>
          <a:lstStyle>
            <a:lvl1pPr marL="0" lvl="0" indent="0" algn="ctr">
              <a:lnSpc>
                <a:spcPct val="90000"/>
              </a:lnSpc>
              <a:spcBef>
                <a:spcPts val="1000"/>
              </a:spcBef>
              <a:spcAft>
                <a:spcPts val="0"/>
              </a:spcAft>
              <a:buClr>
                <a:schemeClr val="dk1"/>
              </a:buClr>
              <a:buSzPts val="2400"/>
              <a:buNone/>
              <a:defRPr sz="2400" b="0">
                <a:latin typeface="+mn-lt"/>
                <a:ea typeface="Montserrat ExtraBold"/>
                <a:cs typeface="Montserrat ExtraBold"/>
                <a:sym typeface="Montserrat ExtraBold"/>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fi-FI" dirty="0"/>
              <a:t>Työn nimi</a:t>
            </a:r>
            <a:endParaRPr dirty="0"/>
          </a:p>
        </p:txBody>
      </p:sp>
      <p:pic>
        <p:nvPicPr>
          <p:cNvPr id="185" name="Google Shape;185;p29"/>
          <p:cNvPicPr preferRelativeResize="0"/>
          <p:nvPr/>
        </p:nvPicPr>
        <p:blipFill rotWithShape="1">
          <a:blip r:embed="rId2">
            <a:alphaModFix/>
          </a:blip>
          <a:srcRect/>
          <a:stretch/>
        </p:blipFill>
        <p:spPr>
          <a:xfrm>
            <a:off x="9425141" y="703304"/>
            <a:ext cx="600657" cy="584200"/>
          </a:xfrm>
          <a:prstGeom prst="rect">
            <a:avLst/>
          </a:prstGeom>
          <a:noFill/>
          <a:ln>
            <a:noFill/>
          </a:ln>
        </p:spPr>
      </p:pic>
      <p:sp>
        <p:nvSpPr>
          <p:cNvPr id="187" name="Google Shape;187;p29"/>
          <p:cNvSpPr txBox="1">
            <a:spLocks noGrp="1"/>
          </p:cNvSpPr>
          <p:nvPr>
            <p:ph type="body" idx="2" hasCustomPrompt="1"/>
          </p:nvPr>
        </p:nvSpPr>
        <p:spPr>
          <a:xfrm>
            <a:off x="10278318" y="595850"/>
            <a:ext cx="1528809" cy="584200"/>
          </a:xfrm>
          <a:prstGeom prst="rect">
            <a:avLst/>
          </a:prstGeom>
          <a:noFill/>
          <a:ln>
            <a:noFill/>
          </a:ln>
        </p:spPr>
        <p:txBody>
          <a:bodyPr spcFirstLastPara="1" wrap="square" lIns="91425" tIns="45700" rIns="91425" bIns="45700" anchor="b" anchorCtr="0">
            <a:normAutofit/>
          </a:bodyPr>
          <a:lstStyle>
            <a:lvl1pPr marL="0" lvl="0" indent="0" algn="l">
              <a:lnSpc>
                <a:spcPct val="90000"/>
              </a:lnSpc>
              <a:spcBef>
                <a:spcPts val="1000"/>
              </a:spcBef>
              <a:spcAft>
                <a:spcPts val="0"/>
              </a:spcAft>
              <a:buSzPts val="2800"/>
              <a:buNone/>
              <a:defRPr sz="1600"/>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000"/>
              <a:buNone/>
              <a:defRPr/>
            </a:lvl3pPr>
            <a:lvl4pPr marL="1828800" lvl="3" indent="-228600" algn="l">
              <a:lnSpc>
                <a:spcPct val="90000"/>
              </a:lnSpc>
              <a:spcBef>
                <a:spcPts val="500"/>
              </a:spcBef>
              <a:spcAft>
                <a:spcPts val="0"/>
              </a:spcAft>
              <a:buSzPts val="1800"/>
              <a:buNone/>
              <a:defRPr/>
            </a:lvl4pPr>
            <a:lvl5pPr marL="2286000" lvl="4" indent="-228600" algn="l">
              <a:lnSpc>
                <a:spcPct val="90000"/>
              </a:lnSpc>
              <a:spcBef>
                <a:spcPts val="500"/>
              </a:spcBef>
              <a:spcAft>
                <a:spcPts val="0"/>
              </a:spcAft>
              <a:buSzPts val="1800"/>
              <a:buNone/>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r>
              <a:rPr lang="fi-FI" dirty="0"/>
              <a:t>[pvm]</a:t>
            </a:r>
            <a:endParaRPr dirty="0"/>
          </a:p>
        </p:txBody>
      </p:sp>
      <p:sp>
        <p:nvSpPr>
          <p:cNvPr id="14" name="Text Placeholder 2">
            <a:extLst>
              <a:ext uri="{FF2B5EF4-FFF2-40B4-BE49-F238E27FC236}">
                <a16:creationId xmlns:a16="http://schemas.microsoft.com/office/drawing/2014/main" id="{832DEE44-A66C-2947-A088-B8F5D5271BAD}"/>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solidFill>
                  <a:schemeClr val="bg1"/>
                </a:solidFill>
                <a:effectLst>
                  <a:outerShdw blurRad="50800" dist="50800" dir="5400000" algn="ctr" rotWithShape="0">
                    <a:schemeClr val="tx1">
                      <a:alpha val="25000"/>
                    </a:schemeClr>
                  </a:outerShdw>
                </a:effectLst>
              </a:defRPr>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pic>
        <p:nvPicPr>
          <p:cNvPr id="2" name="Kuva 1">
            <a:extLst>
              <a:ext uri="{FF2B5EF4-FFF2-40B4-BE49-F238E27FC236}">
                <a16:creationId xmlns:a16="http://schemas.microsoft.com/office/drawing/2014/main" id="{1033B584-F9CD-E0B0-E0E3-67257B67B94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104878" y="6113721"/>
            <a:ext cx="754182" cy="476325"/>
          </a:xfrm>
          <a:prstGeom prst="rect">
            <a:avLst/>
          </a:prstGeom>
        </p:spPr>
      </p:pic>
    </p:spTree>
    <p:extLst>
      <p:ext uri="{BB962C8B-B14F-4D97-AF65-F5344CB8AC3E}">
        <p14:creationId xmlns:p14="http://schemas.microsoft.com/office/powerpoint/2010/main" val="203357964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1_Title Slide">
    <p:spTree>
      <p:nvGrpSpPr>
        <p:cNvPr id="1" name="Shape 180"/>
        <p:cNvGrpSpPr/>
        <p:nvPr/>
      </p:nvGrpSpPr>
      <p:grpSpPr>
        <a:xfrm>
          <a:off x="0" y="0"/>
          <a:ext cx="0" cy="0"/>
          <a:chOff x="0" y="0"/>
          <a:chExt cx="0" cy="0"/>
        </a:xfrm>
      </p:grpSpPr>
      <p:sp>
        <p:nvSpPr>
          <p:cNvPr id="182" name="Google Shape;182;p29"/>
          <p:cNvSpPr txBox="1"/>
          <p:nvPr/>
        </p:nvSpPr>
        <p:spPr>
          <a:xfrm>
            <a:off x="746759" y="810758"/>
            <a:ext cx="1842929"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fi-FI" sz="1800" b="0" i="0" u="none" strike="noStrike" cap="none">
                <a:solidFill>
                  <a:schemeClr val="dk1"/>
                </a:solidFill>
                <a:latin typeface="Montserrat ExtraBold"/>
                <a:ea typeface="Montserrat ExtraBold"/>
                <a:cs typeface="Montserrat ExtraBold"/>
                <a:sym typeface="Montserrat ExtraBold"/>
              </a:rPr>
              <a:t>Tarjous</a:t>
            </a:r>
            <a:endParaRPr sz="1800" b="0" i="0" u="none" strike="noStrike" cap="none">
              <a:solidFill>
                <a:schemeClr val="dk1"/>
              </a:solidFill>
              <a:latin typeface="Montserrat ExtraBold"/>
              <a:ea typeface="Montserrat ExtraBold"/>
              <a:cs typeface="Montserrat ExtraBold"/>
              <a:sym typeface="Montserrat ExtraBold"/>
            </a:endParaRPr>
          </a:p>
        </p:txBody>
      </p:sp>
      <p:sp>
        <p:nvSpPr>
          <p:cNvPr id="183" name="Google Shape;183;p29"/>
          <p:cNvSpPr txBox="1">
            <a:spLocks noGrp="1"/>
          </p:cNvSpPr>
          <p:nvPr>
            <p:ph type="ctrTitle" hasCustomPrompt="1"/>
          </p:nvPr>
        </p:nvSpPr>
        <p:spPr>
          <a:xfrm>
            <a:off x="838201" y="1579981"/>
            <a:ext cx="6242938" cy="2540716"/>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Montserrat ExtraBold"/>
              <a:buNone/>
              <a:defRPr sz="60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i-FI" dirty="0"/>
              <a:t>Tilaajan nimi</a:t>
            </a:r>
            <a:endParaRPr dirty="0"/>
          </a:p>
        </p:txBody>
      </p:sp>
      <p:sp>
        <p:nvSpPr>
          <p:cNvPr id="184" name="Google Shape;184;p29"/>
          <p:cNvSpPr txBox="1">
            <a:spLocks noGrp="1"/>
          </p:cNvSpPr>
          <p:nvPr>
            <p:ph type="subTitle" idx="1" hasCustomPrompt="1"/>
          </p:nvPr>
        </p:nvSpPr>
        <p:spPr>
          <a:xfrm>
            <a:off x="968533" y="3926963"/>
            <a:ext cx="5982274" cy="1783906"/>
          </a:xfrm>
          <a:prstGeom prst="rect">
            <a:avLst/>
          </a:prstGeom>
          <a:noFill/>
          <a:ln>
            <a:noFill/>
          </a:ln>
        </p:spPr>
        <p:txBody>
          <a:bodyPr spcFirstLastPara="1" wrap="square" lIns="91425" tIns="45700" rIns="91425" bIns="45700" anchor="t" anchorCtr="0">
            <a:normAutofit/>
          </a:bodyPr>
          <a:lstStyle>
            <a:lvl1pPr marL="50400" lvl="0" indent="0" algn="ctr">
              <a:lnSpc>
                <a:spcPct val="90000"/>
              </a:lnSpc>
              <a:spcBef>
                <a:spcPts val="1000"/>
              </a:spcBef>
              <a:spcAft>
                <a:spcPts val="0"/>
              </a:spcAft>
              <a:buClr>
                <a:schemeClr val="dk1"/>
              </a:buClr>
              <a:buSzPts val="2400"/>
              <a:buNone/>
              <a:defRPr sz="2400">
                <a:latin typeface="Montserrat ExtraBold"/>
                <a:ea typeface="Montserrat ExtraBold"/>
                <a:cs typeface="Montserrat ExtraBold"/>
                <a:sym typeface="Montserrat ExtraBold"/>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fi-FI" dirty="0"/>
              <a:t>Työn nimi</a:t>
            </a:r>
            <a:endParaRPr dirty="0"/>
          </a:p>
        </p:txBody>
      </p:sp>
      <p:pic>
        <p:nvPicPr>
          <p:cNvPr id="185" name="Google Shape;185;p29"/>
          <p:cNvPicPr preferRelativeResize="0"/>
          <p:nvPr/>
        </p:nvPicPr>
        <p:blipFill rotWithShape="1">
          <a:blip r:embed="rId2">
            <a:alphaModFix/>
          </a:blip>
          <a:srcRect/>
          <a:stretch/>
        </p:blipFill>
        <p:spPr>
          <a:xfrm>
            <a:off x="3549670" y="595849"/>
            <a:ext cx="819999" cy="797533"/>
          </a:xfrm>
          <a:prstGeom prst="rect">
            <a:avLst/>
          </a:prstGeom>
          <a:noFill/>
          <a:ln>
            <a:noFill/>
          </a:ln>
        </p:spPr>
      </p:pic>
      <p:sp>
        <p:nvSpPr>
          <p:cNvPr id="187" name="Google Shape;187;p29"/>
          <p:cNvSpPr txBox="1">
            <a:spLocks noGrp="1"/>
          </p:cNvSpPr>
          <p:nvPr>
            <p:ph type="body" idx="2" hasCustomPrompt="1"/>
          </p:nvPr>
        </p:nvSpPr>
        <p:spPr>
          <a:xfrm>
            <a:off x="1755775" y="595849"/>
            <a:ext cx="1805463" cy="584200"/>
          </a:xfrm>
          <a:prstGeom prst="rect">
            <a:avLst/>
          </a:prstGeom>
          <a:noFill/>
          <a:ln>
            <a:noFill/>
          </a:ln>
        </p:spPr>
        <p:txBody>
          <a:bodyPr spcFirstLastPara="1" wrap="square" lIns="91425" tIns="45700" rIns="91425" bIns="45700" anchor="b" anchorCtr="0">
            <a:normAutofit/>
          </a:bodyPr>
          <a:lstStyle>
            <a:lvl1pPr marL="0" lvl="0" indent="0" algn="l">
              <a:lnSpc>
                <a:spcPct val="90000"/>
              </a:lnSpc>
              <a:spcBef>
                <a:spcPts val="1000"/>
              </a:spcBef>
              <a:spcAft>
                <a:spcPts val="0"/>
              </a:spcAft>
              <a:buSzPts val="2800"/>
              <a:buNone/>
              <a:defRPr sz="1600"/>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000"/>
              <a:buNone/>
              <a:defRPr/>
            </a:lvl3pPr>
            <a:lvl4pPr marL="1828800" lvl="3" indent="-228600" algn="l">
              <a:lnSpc>
                <a:spcPct val="90000"/>
              </a:lnSpc>
              <a:spcBef>
                <a:spcPts val="500"/>
              </a:spcBef>
              <a:spcAft>
                <a:spcPts val="0"/>
              </a:spcAft>
              <a:buSzPts val="1800"/>
              <a:buNone/>
              <a:defRPr/>
            </a:lvl4pPr>
            <a:lvl5pPr marL="2286000" lvl="4" indent="-228600" algn="l">
              <a:lnSpc>
                <a:spcPct val="90000"/>
              </a:lnSpc>
              <a:spcBef>
                <a:spcPts val="500"/>
              </a:spcBef>
              <a:spcAft>
                <a:spcPts val="0"/>
              </a:spcAft>
              <a:buSzPts val="1800"/>
              <a:buNone/>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r>
              <a:rPr lang="fi-FI" dirty="0"/>
              <a:t>[pvm]</a:t>
            </a:r>
            <a:endParaRPr dirty="0"/>
          </a:p>
        </p:txBody>
      </p:sp>
      <p:sp>
        <p:nvSpPr>
          <p:cNvPr id="9" name="Text Placeholder 2">
            <a:extLst>
              <a:ext uri="{FF2B5EF4-FFF2-40B4-BE49-F238E27FC236}">
                <a16:creationId xmlns:a16="http://schemas.microsoft.com/office/drawing/2014/main" id="{1283FF02-F3B1-5B48-B677-995173942D76}"/>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
        <p:nvSpPr>
          <p:cNvPr id="5" name="Kuvan paikkamerkki 4">
            <a:extLst>
              <a:ext uri="{FF2B5EF4-FFF2-40B4-BE49-F238E27FC236}">
                <a16:creationId xmlns:a16="http://schemas.microsoft.com/office/drawing/2014/main" id="{CDEA94B0-E894-D34D-A5C6-C7A2C6635EEC}"/>
              </a:ext>
            </a:extLst>
          </p:cNvPr>
          <p:cNvSpPr>
            <a:spLocks noGrp="1"/>
          </p:cNvSpPr>
          <p:nvPr>
            <p:ph type="pic" sz="quarter" idx="15"/>
          </p:nvPr>
        </p:nvSpPr>
        <p:spPr>
          <a:xfrm>
            <a:off x="7414543" y="0"/>
            <a:ext cx="4777457" cy="6857999"/>
          </a:xfrm>
          <a:prstGeom prst="rect">
            <a:avLst/>
          </a:prstGeom>
          <a:noFill/>
          <a:ln>
            <a:noFill/>
          </a:ln>
        </p:spPr>
        <p:txBody>
          <a:bodyPr/>
          <a:lstStyle>
            <a:lvl1pPr marL="50800" indent="0">
              <a:buNone/>
              <a:defRPr/>
            </a:lvl1pPr>
          </a:lstStyle>
          <a:p>
            <a:r>
              <a:rPr lang="en-US"/>
              <a:t>Click icon to add picture</a:t>
            </a:r>
            <a:endParaRPr lang="fi-FI"/>
          </a:p>
        </p:txBody>
      </p:sp>
      <p:pic>
        <p:nvPicPr>
          <p:cNvPr id="2" name="Kuva 1">
            <a:extLst>
              <a:ext uri="{FF2B5EF4-FFF2-40B4-BE49-F238E27FC236}">
                <a16:creationId xmlns:a16="http://schemas.microsoft.com/office/drawing/2014/main" id="{38FB52A5-3F30-47A9-21F8-03560C6C01B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308925" y="6113721"/>
            <a:ext cx="754182" cy="476325"/>
          </a:xfrm>
          <a:prstGeom prst="rect">
            <a:avLst/>
          </a:prstGeom>
        </p:spPr>
      </p:pic>
    </p:spTree>
    <p:extLst>
      <p:ext uri="{BB962C8B-B14F-4D97-AF65-F5344CB8AC3E}">
        <p14:creationId xmlns:p14="http://schemas.microsoft.com/office/powerpoint/2010/main" val="376985178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1_Title Slide">
    <p:spTree>
      <p:nvGrpSpPr>
        <p:cNvPr id="1" name="Shape 180"/>
        <p:cNvGrpSpPr/>
        <p:nvPr/>
      </p:nvGrpSpPr>
      <p:grpSpPr>
        <a:xfrm>
          <a:off x="0" y="0"/>
          <a:ext cx="0" cy="0"/>
          <a:chOff x="0" y="0"/>
          <a:chExt cx="0" cy="0"/>
        </a:xfrm>
      </p:grpSpPr>
      <p:sp>
        <p:nvSpPr>
          <p:cNvPr id="182" name="Google Shape;182;p29"/>
          <p:cNvSpPr txBox="1"/>
          <p:nvPr/>
        </p:nvSpPr>
        <p:spPr>
          <a:xfrm>
            <a:off x="746759" y="810758"/>
            <a:ext cx="1842929"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fi-FI" sz="1800" b="0" i="0" u="none" strike="noStrike" cap="none">
                <a:solidFill>
                  <a:schemeClr val="dk1"/>
                </a:solidFill>
                <a:latin typeface="Montserrat ExtraBold"/>
                <a:ea typeface="Montserrat ExtraBold"/>
                <a:cs typeface="Montserrat ExtraBold"/>
                <a:sym typeface="Montserrat ExtraBold"/>
              </a:rPr>
              <a:t>Tarjous</a:t>
            </a:r>
            <a:endParaRPr sz="1800" b="0" i="0" u="none" strike="noStrike" cap="none">
              <a:solidFill>
                <a:schemeClr val="dk1"/>
              </a:solidFill>
              <a:latin typeface="Montserrat ExtraBold"/>
              <a:ea typeface="Montserrat ExtraBold"/>
              <a:cs typeface="Montserrat ExtraBold"/>
              <a:sym typeface="Montserrat ExtraBold"/>
            </a:endParaRPr>
          </a:p>
        </p:txBody>
      </p:sp>
      <p:sp>
        <p:nvSpPr>
          <p:cNvPr id="183" name="Google Shape;183;p29"/>
          <p:cNvSpPr txBox="1">
            <a:spLocks noGrp="1"/>
          </p:cNvSpPr>
          <p:nvPr>
            <p:ph type="ctrTitle" hasCustomPrompt="1"/>
          </p:nvPr>
        </p:nvSpPr>
        <p:spPr>
          <a:xfrm>
            <a:off x="838201" y="1579981"/>
            <a:ext cx="6242938" cy="2540716"/>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Montserrat ExtraBold"/>
              <a:buNone/>
              <a:defRPr sz="48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i-FI" dirty="0"/>
              <a:t>Työn nimi</a:t>
            </a:r>
            <a:endParaRPr dirty="0"/>
          </a:p>
        </p:txBody>
      </p:sp>
      <p:sp>
        <p:nvSpPr>
          <p:cNvPr id="184" name="Google Shape;184;p29"/>
          <p:cNvSpPr txBox="1">
            <a:spLocks noGrp="1"/>
          </p:cNvSpPr>
          <p:nvPr>
            <p:ph type="subTitle" idx="1" hasCustomPrompt="1"/>
          </p:nvPr>
        </p:nvSpPr>
        <p:spPr>
          <a:xfrm>
            <a:off x="968533" y="3926963"/>
            <a:ext cx="5982274" cy="1783906"/>
          </a:xfrm>
          <a:prstGeom prst="rect">
            <a:avLst/>
          </a:prstGeom>
          <a:noFill/>
          <a:ln>
            <a:noFill/>
          </a:ln>
        </p:spPr>
        <p:txBody>
          <a:bodyPr spcFirstLastPara="1" wrap="square" lIns="91425" tIns="45700" rIns="91425" bIns="45700" anchor="t" anchorCtr="0">
            <a:normAutofit/>
          </a:bodyPr>
          <a:lstStyle>
            <a:lvl1pPr marL="50400" lvl="0" indent="0" algn="ctr">
              <a:lnSpc>
                <a:spcPct val="90000"/>
              </a:lnSpc>
              <a:spcBef>
                <a:spcPts val="1000"/>
              </a:spcBef>
              <a:spcAft>
                <a:spcPts val="0"/>
              </a:spcAft>
              <a:buClr>
                <a:schemeClr val="dk1"/>
              </a:buClr>
              <a:buSzPts val="2400"/>
              <a:buNone/>
              <a:defRPr sz="2400">
                <a:latin typeface="Montserrat ExtraBold"/>
                <a:ea typeface="Montserrat ExtraBold"/>
                <a:cs typeface="Montserrat ExtraBold"/>
                <a:sym typeface="Montserrat ExtraBold"/>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fi-FI" dirty="0"/>
              <a:t>Työn kuvaus</a:t>
            </a:r>
            <a:endParaRPr dirty="0"/>
          </a:p>
        </p:txBody>
      </p:sp>
      <p:pic>
        <p:nvPicPr>
          <p:cNvPr id="185" name="Google Shape;185;p29"/>
          <p:cNvPicPr preferRelativeResize="0"/>
          <p:nvPr/>
        </p:nvPicPr>
        <p:blipFill rotWithShape="1">
          <a:blip r:embed="rId2">
            <a:alphaModFix/>
          </a:blip>
          <a:srcRect/>
          <a:stretch/>
        </p:blipFill>
        <p:spPr>
          <a:xfrm>
            <a:off x="3549670" y="595849"/>
            <a:ext cx="819999" cy="797533"/>
          </a:xfrm>
          <a:prstGeom prst="rect">
            <a:avLst/>
          </a:prstGeom>
          <a:noFill/>
          <a:ln>
            <a:noFill/>
          </a:ln>
        </p:spPr>
      </p:pic>
      <p:sp>
        <p:nvSpPr>
          <p:cNvPr id="187" name="Google Shape;187;p29"/>
          <p:cNvSpPr txBox="1">
            <a:spLocks noGrp="1"/>
          </p:cNvSpPr>
          <p:nvPr>
            <p:ph type="body" idx="2" hasCustomPrompt="1"/>
          </p:nvPr>
        </p:nvSpPr>
        <p:spPr>
          <a:xfrm>
            <a:off x="1755775" y="595849"/>
            <a:ext cx="1805463" cy="584200"/>
          </a:xfrm>
          <a:prstGeom prst="rect">
            <a:avLst/>
          </a:prstGeom>
          <a:noFill/>
          <a:ln>
            <a:noFill/>
          </a:ln>
        </p:spPr>
        <p:txBody>
          <a:bodyPr spcFirstLastPara="1" wrap="square" lIns="91425" tIns="45700" rIns="91425" bIns="45700" anchor="b" anchorCtr="0">
            <a:normAutofit/>
          </a:bodyPr>
          <a:lstStyle>
            <a:lvl1pPr marL="0" lvl="0" indent="0" algn="l">
              <a:lnSpc>
                <a:spcPct val="90000"/>
              </a:lnSpc>
              <a:spcBef>
                <a:spcPts val="1000"/>
              </a:spcBef>
              <a:spcAft>
                <a:spcPts val="0"/>
              </a:spcAft>
              <a:buSzPts val="2800"/>
              <a:buNone/>
              <a:defRPr sz="1600"/>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000"/>
              <a:buNone/>
              <a:defRPr/>
            </a:lvl3pPr>
            <a:lvl4pPr marL="1828800" lvl="3" indent="-228600" algn="l">
              <a:lnSpc>
                <a:spcPct val="90000"/>
              </a:lnSpc>
              <a:spcBef>
                <a:spcPts val="500"/>
              </a:spcBef>
              <a:spcAft>
                <a:spcPts val="0"/>
              </a:spcAft>
              <a:buSzPts val="1800"/>
              <a:buNone/>
              <a:defRPr/>
            </a:lvl4pPr>
            <a:lvl5pPr marL="2286000" lvl="4" indent="-228600" algn="l">
              <a:lnSpc>
                <a:spcPct val="90000"/>
              </a:lnSpc>
              <a:spcBef>
                <a:spcPts val="500"/>
              </a:spcBef>
              <a:spcAft>
                <a:spcPts val="0"/>
              </a:spcAft>
              <a:buSzPts val="1800"/>
              <a:buNone/>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r>
              <a:rPr lang="fi-FI" dirty="0"/>
              <a:t>[pvm]</a:t>
            </a:r>
            <a:endParaRPr dirty="0"/>
          </a:p>
        </p:txBody>
      </p:sp>
      <p:sp>
        <p:nvSpPr>
          <p:cNvPr id="9" name="Text Placeholder 2">
            <a:extLst>
              <a:ext uri="{FF2B5EF4-FFF2-40B4-BE49-F238E27FC236}">
                <a16:creationId xmlns:a16="http://schemas.microsoft.com/office/drawing/2014/main" id="{1283FF02-F3B1-5B48-B677-995173942D76}"/>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
        <p:nvSpPr>
          <p:cNvPr id="12" name="Text Placeholder 2">
            <a:extLst>
              <a:ext uri="{FF2B5EF4-FFF2-40B4-BE49-F238E27FC236}">
                <a16:creationId xmlns:a16="http://schemas.microsoft.com/office/drawing/2014/main" id="{97FDAA3E-83B7-164B-AC3A-F56086577490}"/>
              </a:ext>
            </a:extLst>
          </p:cNvPr>
          <p:cNvSpPr>
            <a:spLocks noGrp="1"/>
          </p:cNvSpPr>
          <p:nvPr>
            <p:ph type="body" sz="quarter" idx="14"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
        <p:nvSpPr>
          <p:cNvPr id="5" name="Kuvan paikkamerkki 4">
            <a:extLst>
              <a:ext uri="{FF2B5EF4-FFF2-40B4-BE49-F238E27FC236}">
                <a16:creationId xmlns:a16="http://schemas.microsoft.com/office/drawing/2014/main" id="{CDEA94B0-E894-D34D-A5C6-C7A2C6635EEC}"/>
              </a:ext>
            </a:extLst>
          </p:cNvPr>
          <p:cNvSpPr>
            <a:spLocks noGrp="1"/>
          </p:cNvSpPr>
          <p:nvPr>
            <p:ph type="pic" sz="quarter" idx="15"/>
          </p:nvPr>
        </p:nvSpPr>
        <p:spPr>
          <a:xfrm>
            <a:off x="7414543" y="0"/>
            <a:ext cx="4777457" cy="6857999"/>
          </a:xfrm>
          <a:prstGeom prst="rect">
            <a:avLst/>
          </a:prstGeom>
          <a:noFill/>
          <a:ln>
            <a:noFill/>
          </a:ln>
        </p:spPr>
        <p:txBody>
          <a:bodyPr/>
          <a:lstStyle>
            <a:lvl1pPr marL="50800" indent="0">
              <a:buNone/>
              <a:defRPr/>
            </a:lvl1pPr>
          </a:lstStyle>
          <a:p>
            <a:r>
              <a:rPr lang="en-US"/>
              <a:t>Click icon to add picture</a:t>
            </a:r>
            <a:endParaRPr lang="fi-FI"/>
          </a:p>
        </p:txBody>
      </p:sp>
      <p:pic>
        <p:nvPicPr>
          <p:cNvPr id="2" name="Kuva 1">
            <a:extLst>
              <a:ext uri="{FF2B5EF4-FFF2-40B4-BE49-F238E27FC236}">
                <a16:creationId xmlns:a16="http://schemas.microsoft.com/office/drawing/2014/main" id="{D099FBB1-CB47-9F64-0CBD-6B28174DDE3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308925" y="6113721"/>
            <a:ext cx="754182" cy="476325"/>
          </a:xfrm>
          <a:prstGeom prst="rect">
            <a:avLst/>
          </a:prstGeom>
        </p:spPr>
      </p:pic>
    </p:spTree>
    <p:extLst>
      <p:ext uri="{BB962C8B-B14F-4D97-AF65-F5344CB8AC3E}">
        <p14:creationId xmlns:p14="http://schemas.microsoft.com/office/powerpoint/2010/main" val="362174347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1_Title Slide">
    <p:spTree>
      <p:nvGrpSpPr>
        <p:cNvPr id="1" name="Shape 180"/>
        <p:cNvGrpSpPr/>
        <p:nvPr/>
      </p:nvGrpSpPr>
      <p:grpSpPr>
        <a:xfrm>
          <a:off x="0" y="0"/>
          <a:ext cx="0" cy="0"/>
          <a:chOff x="0" y="0"/>
          <a:chExt cx="0" cy="0"/>
        </a:xfrm>
      </p:grpSpPr>
      <p:sp>
        <p:nvSpPr>
          <p:cNvPr id="182" name="Google Shape;182;p29"/>
          <p:cNvSpPr txBox="1"/>
          <p:nvPr/>
        </p:nvSpPr>
        <p:spPr>
          <a:xfrm>
            <a:off x="746759" y="810758"/>
            <a:ext cx="1842929"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fi-FI" sz="1800" b="0" i="0" u="none" strike="noStrike" cap="none">
                <a:solidFill>
                  <a:schemeClr val="dk1"/>
                </a:solidFill>
                <a:latin typeface="Montserrat ExtraBold"/>
                <a:ea typeface="Montserrat ExtraBold"/>
                <a:cs typeface="Montserrat ExtraBold"/>
                <a:sym typeface="Montserrat ExtraBold"/>
              </a:rPr>
              <a:t>Tarjous</a:t>
            </a:r>
            <a:endParaRPr sz="1800" b="0" i="0" u="none" strike="noStrike" cap="none">
              <a:solidFill>
                <a:schemeClr val="dk1"/>
              </a:solidFill>
              <a:latin typeface="Montserrat ExtraBold"/>
              <a:ea typeface="Montserrat ExtraBold"/>
              <a:cs typeface="Montserrat ExtraBold"/>
              <a:sym typeface="Montserrat ExtraBold"/>
            </a:endParaRPr>
          </a:p>
        </p:txBody>
      </p:sp>
      <p:sp>
        <p:nvSpPr>
          <p:cNvPr id="184" name="Google Shape;184;p29"/>
          <p:cNvSpPr txBox="1">
            <a:spLocks noGrp="1"/>
          </p:cNvSpPr>
          <p:nvPr>
            <p:ph type="subTitle" idx="1" hasCustomPrompt="1"/>
          </p:nvPr>
        </p:nvSpPr>
        <p:spPr>
          <a:xfrm>
            <a:off x="1035281" y="4036438"/>
            <a:ext cx="6087600" cy="1801007"/>
          </a:xfrm>
          <a:prstGeom prst="rect">
            <a:avLst/>
          </a:prstGeom>
          <a:noFill/>
          <a:ln>
            <a:noFill/>
          </a:ln>
        </p:spPr>
        <p:txBody>
          <a:bodyPr spcFirstLastPara="1" wrap="square" lIns="91425" tIns="45700" rIns="91425" bIns="45700" anchor="t" anchorCtr="0">
            <a:normAutofit/>
          </a:bodyPr>
          <a:lstStyle>
            <a:lvl1pPr marL="50400" lvl="0" indent="0" algn="ctr">
              <a:lnSpc>
                <a:spcPct val="90000"/>
              </a:lnSpc>
              <a:spcBef>
                <a:spcPts val="1000"/>
              </a:spcBef>
              <a:spcAft>
                <a:spcPts val="0"/>
              </a:spcAft>
              <a:buClr>
                <a:schemeClr val="dk1"/>
              </a:buClr>
              <a:buSzPts val="2400"/>
              <a:buNone/>
              <a:defRPr sz="2400">
                <a:latin typeface="Montserrat ExtraBold"/>
                <a:ea typeface="Montserrat ExtraBold"/>
                <a:cs typeface="Montserrat ExtraBold"/>
                <a:sym typeface="Montserrat ExtraBold"/>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fi-FI" dirty="0"/>
              <a:t>Työn nimi</a:t>
            </a:r>
            <a:endParaRPr dirty="0"/>
          </a:p>
        </p:txBody>
      </p:sp>
      <p:pic>
        <p:nvPicPr>
          <p:cNvPr id="185" name="Google Shape;185;p29"/>
          <p:cNvPicPr preferRelativeResize="0">
            <a:picLocks noChangeAspect="1"/>
          </p:cNvPicPr>
          <p:nvPr/>
        </p:nvPicPr>
        <p:blipFill rotWithShape="1">
          <a:blip r:embed="rId2">
            <a:alphaModFix/>
          </a:blip>
          <a:srcRect/>
          <a:stretch/>
        </p:blipFill>
        <p:spPr>
          <a:xfrm>
            <a:off x="3669081" y="595848"/>
            <a:ext cx="821713" cy="799200"/>
          </a:xfrm>
          <a:prstGeom prst="rect">
            <a:avLst/>
          </a:prstGeom>
          <a:noFill/>
          <a:ln>
            <a:noFill/>
          </a:ln>
        </p:spPr>
      </p:pic>
      <p:sp>
        <p:nvSpPr>
          <p:cNvPr id="187" name="Google Shape;187;p29"/>
          <p:cNvSpPr txBox="1">
            <a:spLocks noGrp="1"/>
          </p:cNvSpPr>
          <p:nvPr>
            <p:ph type="body" idx="2" hasCustomPrompt="1"/>
          </p:nvPr>
        </p:nvSpPr>
        <p:spPr>
          <a:xfrm>
            <a:off x="1755775" y="595849"/>
            <a:ext cx="1805463" cy="584200"/>
          </a:xfrm>
          <a:prstGeom prst="rect">
            <a:avLst/>
          </a:prstGeom>
          <a:noFill/>
          <a:ln>
            <a:noFill/>
          </a:ln>
        </p:spPr>
        <p:txBody>
          <a:bodyPr spcFirstLastPara="1" wrap="square" lIns="91425" tIns="45700" rIns="91425" bIns="45700" anchor="b" anchorCtr="0">
            <a:normAutofit/>
          </a:bodyPr>
          <a:lstStyle>
            <a:lvl1pPr marL="0" lvl="0" indent="0" algn="l">
              <a:lnSpc>
                <a:spcPct val="90000"/>
              </a:lnSpc>
              <a:spcBef>
                <a:spcPts val="1000"/>
              </a:spcBef>
              <a:spcAft>
                <a:spcPts val="0"/>
              </a:spcAft>
              <a:buSzPts val="2800"/>
              <a:buNone/>
              <a:defRPr sz="1600"/>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000"/>
              <a:buNone/>
              <a:defRPr/>
            </a:lvl3pPr>
            <a:lvl4pPr marL="1828800" lvl="3" indent="-228600" algn="l">
              <a:lnSpc>
                <a:spcPct val="90000"/>
              </a:lnSpc>
              <a:spcBef>
                <a:spcPts val="500"/>
              </a:spcBef>
              <a:spcAft>
                <a:spcPts val="0"/>
              </a:spcAft>
              <a:buSzPts val="1800"/>
              <a:buNone/>
              <a:defRPr/>
            </a:lvl4pPr>
            <a:lvl5pPr marL="2286000" lvl="4" indent="-228600" algn="l">
              <a:lnSpc>
                <a:spcPct val="90000"/>
              </a:lnSpc>
              <a:spcBef>
                <a:spcPts val="500"/>
              </a:spcBef>
              <a:spcAft>
                <a:spcPts val="0"/>
              </a:spcAft>
              <a:buSzPts val="1800"/>
              <a:buNone/>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r>
              <a:rPr lang="fi-FI" dirty="0"/>
              <a:t>[pvm]</a:t>
            </a:r>
            <a:endParaRPr dirty="0"/>
          </a:p>
        </p:txBody>
      </p:sp>
      <p:sp>
        <p:nvSpPr>
          <p:cNvPr id="9" name="Text Placeholder 2">
            <a:extLst>
              <a:ext uri="{FF2B5EF4-FFF2-40B4-BE49-F238E27FC236}">
                <a16:creationId xmlns:a16="http://schemas.microsoft.com/office/drawing/2014/main" id="{1283FF02-F3B1-5B48-B677-995173942D76}"/>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
        <p:nvSpPr>
          <p:cNvPr id="12" name="Text Placeholder 2">
            <a:extLst>
              <a:ext uri="{FF2B5EF4-FFF2-40B4-BE49-F238E27FC236}">
                <a16:creationId xmlns:a16="http://schemas.microsoft.com/office/drawing/2014/main" id="{97FDAA3E-83B7-164B-AC3A-F56086577490}"/>
              </a:ext>
            </a:extLst>
          </p:cNvPr>
          <p:cNvSpPr>
            <a:spLocks noGrp="1"/>
          </p:cNvSpPr>
          <p:nvPr>
            <p:ph type="body" sz="quarter" idx="14"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
        <p:nvSpPr>
          <p:cNvPr id="5" name="Kuvan paikkamerkki 4">
            <a:extLst>
              <a:ext uri="{FF2B5EF4-FFF2-40B4-BE49-F238E27FC236}">
                <a16:creationId xmlns:a16="http://schemas.microsoft.com/office/drawing/2014/main" id="{CDEA94B0-E894-D34D-A5C6-C7A2C6635EEC}"/>
              </a:ext>
            </a:extLst>
          </p:cNvPr>
          <p:cNvSpPr>
            <a:spLocks noGrp="1"/>
          </p:cNvSpPr>
          <p:nvPr>
            <p:ph type="pic" sz="quarter" idx="15"/>
          </p:nvPr>
        </p:nvSpPr>
        <p:spPr>
          <a:xfrm>
            <a:off x="7738394" y="1277726"/>
            <a:ext cx="3955326" cy="4138492"/>
          </a:xfrm>
          <a:prstGeom prst="rect">
            <a:avLst/>
          </a:prstGeom>
          <a:noFill/>
          <a:ln>
            <a:noFill/>
          </a:ln>
        </p:spPr>
        <p:txBody>
          <a:bodyPr/>
          <a:lstStyle>
            <a:lvl1pPr marL="50800" indent="0">
              <a:buNone/>
              <a:defRPr/>
            </a:lvl1pPr>
          </a:lstStyle>
          <a:p>
            <a:r>
              <a:rPr lang="en-US"/>
              <a:t>Click icon to add picture</a:t>
            </a:r>
            <a:endParaRPr lang="fi-FI"/>
          </a:p>
        </p:txBody>
      </p:sp>
      <p:sp>
        <p:nvSpPr>
          <p:cNvPr id="23" name="Google Shape;183;p29">
            <a:extLst>
              <a:ext uri="{FF2B5EF4-FFF2-40B4-BE49-F238E27FC236}">
                <a16:creationId xmlns:a16="http://schemas.microsoft.com/office/drawing/2014/main" id="{FE71CF9B-EAC3-7B4D-A101-2F3239B52EE1}"/>
              </a:ext>
            </a:extLst>
          </p:cNvPr>
          <p:cNvSpPr txBox="1">
            <a:spLocks noGrp="1"/>
          </p:cNvSpPr>
          <p:nvPr>
            <p:ph type="ctrTitle" hasCustomPrompt="1"/>
          </p:nvPr>
        </p:nvSpPr>
        <p:spPr>
          <a:xfrm>
            <a:off x="838200" y="1698953"/>
            <a:ext cx="6481763" cy="253122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Montserrat ExtraBold"/>
              <a:buNone/>
              <a:defRPr sz="60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i-FI" dirty="0"/>
              <a:t>Tilaajan nimi</a:t>
            </a:r>
            <a:endParaRPr dirty="0"/>
          </a:p>
        </p:txBody>
      </p:sp>
      <p:pic>
        <p:nvPicPr>
          <p:cNvPr id="2" name="Kuva 1">
            <a:extLst>
              <a:ext uri="{FF2B5EF4-FFF2-40B4-BE49-F238E27FC236}">
                <a16:creationId xmlns:a16="http://schemas.microsoft.com/office/drawing/2014/main" id="{2F1763B1-D3D6-42A5-B5BB-A92E17B2DDA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988765" y="6113721"/>
            <a:ext cx="754182" cy="476325"/>
          </a:xfrm>
          <a:prstGeom prst="rect">
            <a:avLst/>
          </a:prstGeom>
        </p:spPr>
      </p:pic>
    </p:spTree>
    <p:extLst>
      <p:ext uri="{BB962C8B-B14F-4D97-AF65-F5344CB8AC3E}">
        <p14:creationId xmlns:p14="http://schemas.microsoft.com/office/powerpoint/2010/main" val="49921539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838200" y="365125"/>
            <a:ext cx="7778749"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41" name="Google Shape;41;p6"/>
          <p:cNvSpPr txBox="1">
            <a:spLocks noGrp="1"/>
          </p:cNvSpPr>
          <p:nvPr>
            <p:ph type="body" idx="1"/>
          </p:nvPr>
        </p:nvSpPr>
        <p:spPr>
          <a:xfrm>
            <a:off x="838201" y="1825625"/>
            <a:ext cx="7778749" cy="4351338"/>
          </a:xfrm>
          <a:prstGeom prst="rect">
            <a:avLst/>
          </a:prstGeom>
          <a:noFill/>
          <a:ln>
            <a:noFill/>
          </a:ln>
        </p:spPr>
        <p:txBody>
          <a:bodyPr spcFirstLastPara="1" wrap="square" lIns="91425" tIns="45700" rIns="91425" bIns="45700" anchor="t" anchorCtr="0">
            <a:normAutofit/>
          </a:bodyPr>
          <a:lstStyle>
            <a:lvl1pPr marL="0" lvl="0" indent="0" algn="l">
              <a:lnSpc>
                <a:spcPct val="120000"/>
              </a:lnSpc>
              <a:spcBef>
                <a:spcPts val="1000"/>
              </a:spcBef>
              <a:spcAft>
                <a:spcPts val="0"/>
              </a:spcAft>
              <a:buClr>
                <a:schemeClr val="dk1"/>
              </a:buClr>
              <a:buSzPts val="2560"/>
              <a:buFont typeface="Arial"/>
              <a:buNone/>
              <a:defRPr sz="2400"/>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6" name="Text Placeholder 2">
            <a:extLst>
              <a:ext uri="{FF2B5EF4-FFF2-40B4-BE49-F238E27FC236}">
                <a16:creationId xmlns:a16="http://schemas.microsoft.com/office/drawing/2014/main" id="{C47A8F8B-D798-8F47-9A56-28054004E6CA}"/>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
        <p:nvSpPr>
          <p:cNvPr id="3" name="Tekstin paikkamerkki 2">
            <a:extLst>
              <a:ext uri="{FF2B5EF4-FFF2-40B4-BE49-F238E27FC236}">
                <a16:creationId xmlns:a16="http://schemas.microsoft.com/office/drawing/2014/main" id="{FB795648-17FD-4D49-A5C3-32CC3CFC2960}"/>
              </a:ext>
            </a:extLst>
          </p:cNvPr>
          <p:cNvSpPr>
            <a:spLocks noGrp="1"/>
          </p:cNvSpPr>
          <p:nvPr>
            <p:ph type="body" sz="quarter" idx="14"/>
          </p:nvPr>
        </p:nvSpPr>
        <p:spPr>
          <a:xfrm>
            <a:off x="8924348" y="3433293"/>
            <a:ext cx="2284989" cy="2743670"/>
          </a:xfrm>
        </p:spPr>
        <p:txBody>
          <a:bodyPr>
            <a:noAutofit/>
          </a:bodyPr>
          <a:lstStyle>
            <a:lvl1pPr marL="50800" indent="0">
              <a:lnSpc>
                <a:spcPct val="100000"/>
              </a:lnSpc>
              <a:spcBef>
                <a:spcPts val="300"/>
              </a:spcBef>
              <a:spcAft>
                <a:spcPts val="0"/>
              </a:spcAft>
              <a:buNone/>
              <a:defRPr sz="1400"/>
            </a:lvl1pPr>
            <a:lvl2pPr marL="533400" indent="0">
              <a:lnSpc>
                <a:spcPct val="100000"/>
              </a:lnSpc>
              <a:spcAft>
                <a:spcPts val="0"/>
              </a:spcAft>
              <a:buNone/>
              <a:defRPr sz="1200"/>
            </a:lvl2pPr>
            <a:lvl3pPr marL="1016000" indent="0">
              <a:lnSpc>
                <a:spcPct val="100000"/>
              </a:lnSpc>
              <a:spcAft>
                <a:spcPts val="0"/>
              </a:spcAft>
              <a:buNone/>
              <a:defRPr sz="1100"/>
            </a:lvl3pPr>
            <a:lvl4pPr marL="1485900" indent="0">
              <a:lnSpc>
                <a:spcPct val="100000"/>
              </a:lnSpc>
              <a:spcAft>
                <a:spcPts val="0"/>
              </a:spcAft>
              <a:buNone/>
              <a:defRPr sz="1050"/>
            </a:lvl4pPr>
            <a:lvl5pPr marL="1943100" indent="0">
              <a:lnSpc>
                <a:spcPct val="100000"/>
              </a:lnSpc>
              <a:spcAft>
                <a:spcPts val="0"/>
              </a:spcAft>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Kuvan paikkamerkki 4">
            <a:extLst>
              <a:ext uri="{FF2B5EF4-FFF2-40B4-BE49-F238E27FC236}">
                <a16:creationId xmlns:a16="http://schemas.microsoft.com/office/drawing/2014/main" id="{0E6843E5-BD22-1948-9295-A28FE76FACF7}"/>
              </a:ext>
            </a:extLst>
          </p:cNvPr>
          <p:cNvSpPr>
            <a:spLocks noGrp="1"/>
          </p:cNvSpPr>
          <p:nvPr>
            <p:ph type="pic" sz="quarter" idx="15"/>
          </p:nvPr>
        </p:nvSpPr>
        <p:spPr>
          <a:xfrm>
            <a:off x="8924348" y="1825624"/>
            <a:ext cx="1460500" cy="1460499"/>
          </a:xfrm>
        </p:spPr>
        <p:txBody>
          <a:bodyPr/>
          <a:lstStyle>
            <a:lvl1pPr marL="50800" indent="0">
              <a:buNone/>
              <a:defRPr/>
            </a:lvl1pPr>
          </a:lstStyle>
          <a:p>
            <a:r>
              <a:rPr lang="en-US"/>
              <a:t>Click icon to add picture</a:t>
            </a:r>
            <a:endParaRPr lang="fi-FI"/>
          </a:p>
        </p:txBody>
      </p:sp>
    </p:spTree>
    <p:extLst>
      <p:ext uri="{BB962C8B-B14F-4D97-AF65-F5344CB8AC3E}">
        <p14:creationId xmlns:p14="http://schemas.microsoft.com/office/powerpoint/2010/main" val="12434032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Main point" userDrawn="1">
  <p:cSld name="Main point">
    <p:spTree>
      <p:nvGrpSpPr>
        <p:cNvPr id="1" name="Shape 69"/>
        <p:cNvGrpSpPr/>
        <p:nvPr/>
      </p:nvGrpSpPr>
      <p:grpSpPr>
        <a:xfrm>
          <a:off x="0" y="0"/>
          <a:ext cx="0" cy="0"/>
          <a:chOff x="0" y="0"/>
          <a:chExt cx="0" cy="0"/>
        </a:xfrm>
      </p:grpSpPr>
      <p:sp>
        <p:nvSpPr>
          <p:cNvPr id="70" name="Google Shape;70;p12"/>
          <p:cNvSpPr txBox="1">
            <a:spLocks noGrp="1"/>
          </p:cNvSpPr>
          <p:nvPr>
            <p:ph type="title"/>
          </p:nvPr>
        </p:nvSpPr>
        <p:spPr>
          <a:xfrm>
            <a:off x="1361159" y="600200"/>
            <a:ext cx="8490300" cy="407859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r>
              <a:rPr lang="en-US"/>
              <a:t>Click to edit Master title style</a:t>
            </a:r>
            <a:endParaRPr/>
          </a:p>
        </p:txBody>
      </p:sp>
      <p:sp>
        <p:nvSpPr>
          <p:cNvPr id="72" name="Google Shape;72;p12"/>
          <p:cNvSpPr txBox="1">
            <a:spLocks noGrp="1"/>
          </p:cNvSpPr>
          <p:nvPr>
            <p:ph type="body" idx="1"/>
          </p:nvPr>
        </p:nvSpPr>
        <p:spPr>
          <a:xfrm>
            <a:off x="1361542" y="4759325"/>
            <a:ext cx="8489950" cy="12954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800"/>
              <a:buNone/>
              <a:defRPr/>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000"/>
              <a:buNone/>
              <a:defRPr/>
            </a:lvl3pPr>
            <a:lvl4pPr marL="1828800" lvl="3" indent="-228600" algn="l">
              <a:lnSpc>
                <a:spcPct val="90000"/>
              </a:lnSpc>
              <a:spcBef>
                <a:spcPts val="500"/>
              </a:spcBef>
              <a:spcAft>
                <a:spcPts val="0"/>
              </a:spcAft>
              <a:buSzPts val="1800"/>
              <a:buNone/>
              <a:defRPr/>
            </a:lvl4pPr>
            <a:lvl5pPr marL="2286000" lvl="4" indent="-228600" algn="l">
              <a:lnSpc>
                <a:spcPct val="90000"/>
              </a:lnSpc>
              <a:spcBef>
                <a:spcPts val="500"/>
              </a:spcBef>
              <a:spcAft>
                <a:spcPts val="0"/>
              </a:spcAft>
              <a:buSzPts val="1800"/>
              <a:buNone/>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pPr lvl="0"/>
            <a:r>
              <a:rPr lang="en-US"/>
              <a:t>Click to edit Master text styles</a:t>
            </a:r>
          </a:p>
        </p:txBody>
      </p:sp>
      <p:sp>
        <p:nvSpPr>
          <p:cNvPr id="7" name="Text Placeholder 2">
            <a:extLst>
              <a:ext uri="{FF2B5EF4-FFF2-40B4-BE49-F238E27FC236}">
                <a16:creationId xmlns:a16="http://schemas.microsoft.com/office/drawing/2014/main" id="{CA00F418-0BC2-0646-BB5B-B1A32A17C9E7}"/>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Tree>
    <p:extLst>
      <p:ext uri="{BB962C8B-B14F-4D97-AF65-F5344CB8AC3E}">
        <p14:creationId xmlns:p14="http://schemas.microsoft.com/office/powerpoint/2010/main" val="296806661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41" name="Google Shape;41;p6"/>
          <p:cNvSpPr txBox="1">
            <a:spLocks noGrp="1"/>
          </p:cNvSpPr>
          <p:nvPr>
            <p:ph type="body" idx="1"/>
          </p:nvPr>
        </p:nvSpPr>
        <p:spPr>
          <a:xfrm>
            <a:off x="3792682" y="1690688"/>
            <a:ext cx="7561118" cy="4486275"/>
          </a:xfrm>
          <a:prstGeom prst="rect">
            <a:avLst/>
          </a:prstGeom>
          <a:noFill/>
          <a:ln>
            <a:noFill/>
          </a:ln>
        </p:spPr>
        <p:txBody>
          <a:bodyPr spcFirstLastPara="1" wrap="square" lIns="91425" tIns="45700" rIns="91425" bIns="45700" anchor="t" anchorCtr="0">
            <a:normAutofit/>
          </a:bodyPr>
          <a:lstStyle>
            <a:lvl1pPr marL="66040" lvl="0" indent="0" algn="l">
              <a:lnSpc>
                <a:spcPct val="100000"/>
              </a:lnSpc>
              <a:spcBef>
                <a:spcPts val="1000"/>
              </a:spcBef>
              <a:spcAft>
                <a:spcPts val="0"/>
              </a:spcAft>
              <a:buClr>
                <a:schemeClr val="dk1"/>
              </a:buClr>
              <a:buSzPts val="2560"/>
              <a:buFont typeface="Arial"/>
              <a:buNone/>
              <a:defRPr sz="1600"/>
            </a:lvl1pPr>
            <a:lvl2pPr marL="914400" lvl="1" indent="-342900" algn="l">
              <a:lnSpc>
                <a:spcPct val="100000"/>
              </a:lnSpc>
              <a:spcBef>
                <a:spcPts val="500"/>
              </a:spcBef>
              <a:spcAft>
                <a:spcPts val="0"/>
              </a:spcAft>
              <a:buClr>
                <a:schemeClr val="dk1"/>
              </a:buClr>
              <a:buSzPts val="1800"/>
              <a:buChar char="•"/>
              <a:defRPr sz="1600"/>
            </a:lvl2pPr>
            <a:lvl3pPr marL="1371600" lvl="2" indent="-342900" algn="l">
              <a:lnSpc>
                <a:spcPct val="100000"/>
              </a:lnSpc>
              <a:spcBef>
                <a:spcPts val="500"/>
              </a:spcBef>
              <a:spcAft>
                <a:spcPts val="0"/>
              </a:spcAft>
              <a:buClr>
                <a:schemeClr val="dk1"/>
              </a:buClr>
              <a:buSzPts val="1800"/>
              <a:buChar char="•"/>
              <a:defRPr sz="1600"/>
            </a:lvl3pPr>
            <a:lvl4pPr marL="1828800" lvl="3" indent="-342900" algn="l">
              <a:lnSpc>
                <a:spcPct val="90000"/>
              </a:lnSpc>
              <a:spcBef>
                <a:spcPts val="500"/>
              </a:spcBef>
              <a:spcAft>
                <a:spcPts val="0"/>
              </a:spcAft>
              <a:buClr>
                <a:schemeClr val="dk1"/>
              </a:buClr>
              <a:buSzPts val="1800"/>
              <a:buChar char="•"/>
              <a:defRPr sz="1600"/>
            </a:lvl4pPr>
            <a:lvl5pPr marL="2286000" lvl="4" indent="-342900" algn="l">
              <a:lnSpc>
                <a:spcPct val="90000"/>
              </a:lnSpc>
              <a:spcBef>
                <a:spcPts val="500"/>
              </a:spcBef>
              <a:spcAft>
                <a:spcPts val="0"/>
              </a:spcAft>
              <a:buClr>
                <a:schemeClr val="dk1"/>
              </a:buClr>
              <a:buSzPts val="1800"/>
              <a:buChar char="•"/>
              <a:defRPr sz="1600"/>
            </a:lvl5pPr>
            <a:lvl6pPr marL="2743200" lvl="5" indent="-342900" algn="l">
              <a:lnSpc>
                <a:spcPct val="90000"/>
              </a:lnSpc>
              <a:spcBef>
                <a:spcPts val="500"/>
              </a:spcBef>
              <a:spcAft>
                <a:spcPts val="0"/>
              </a:spcAft>
              <a:buClr>
                <a:schemeClr val="dk1"/>
              </a:buClr>
              <a:buSzPts val="1800"/>
              <a:buChar char="•"/>
              <a:defRPr sz="1600"/>
            </a:lvl6pPr>
            <a:lvl7pPr marL="3200400" lvl="6" indent="-342900" algn="l">
              <a:lnSpc>
                <a:spcPct val="90000"/>
              </a:lnSpc>
              <a:spcBef>
                <a:spcPts val="500"/>
              </a:spcBef>
              <a:spcAft>
                <a:spcPts val="0"/>
              </a:spcAft>
              <a:buClr>
                <a:schemeClr val="dk1"/>
              </a:buClr>
              <a:buSzPts val="1800"/>
              <a:buChar char="•"/>
              <a:defRPr sz="1600"/>
            </a:lvl7pPr>
            <a:lvl8pPr marL="3657600" lvl="7" indent="-342900" algn="l">
              <a:lnSpc>
                <a:spcPct val="90000"/>
              </a:lnSpc>
              <a:spcBef>
                <a:spcPts val="500"/>
              </a:spcBef>
              <a:spcAft>
                <a:spcPts val="0"/>
              </a:spcAft>
              <a:buClr>
                <a:schemeClr val="dk1"/>
              </a:buClr>
              <a:buSzPts val="1800"/>
              <a:buChar char="•"/>
              <a:defRPr sz="1600"/>
            </a:lvl8pPr>
            <a:lvl9pPr marL="4114800" lvl="8" indent="-342900" algn="l">
              <a:lnSpc>
                <a:spcPct val="90000"/>
              </a:lnSpc>
              <a:spcBef>
                <a:spcPts val="500"/>
              </a:spcBef>
              <a:spcAft>
                <a:spcPts val="0"/>
              </a:spcAft>
              <a:buClr>
                <a:schemeClr val="dk1"/>
              </a:buClr>
              <a:buSzPts val="1800"/>
              <a:buChar char="•"/>
              <a:defRPr sz="1600"/>
            </a:lvl9pPr>
          </a:lstStyle>
          <a:p>
            <a:pPr lvl="0"/>
            <a:r>
              <a:rPr lang="en-US"/>
              <a:t>Click to edit Master text styles</a:t>
            </a:r>
          </a:p>
        </p:txBody>
      </p:sp>
      <p:sp>
        <p:nvSpPr>
          <p:cNvPr id="6" name="Text Placeholder 2">
            <a:extLst>
              <a:ext uri="{FF2B5EF4-FFF2-40B4-BE49-F238E27FC236}">
                <a16:creationId xmlns:a16="http://schemas.microsoft.com/office/drawing/2014/main" id="{C47A8F8B-D798-8F47-9A56-28054004E6CA}"/>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
        <p:nvSpPr>
          <p:cNvPr id="3" name="Kuvan paikkamerkki 2">
            <a:extLst>
              <a:ext uri="{FF2B5EF4-FFF2-40B4-BE49-F238E27FC236}">
                <a16:creationId xmlns:a16="http://schemas.microsoft.com/office/drawing/2014/main" id="{064761B8-F8A5-7D47-95F2-3DC80945F807}"/>
              </a:ext>
            </a:extLst>
          </p:cNvPr>
          <p:cNvSpPr>
            <a:spLocks noGrp="1"/>
          </p:cNvSpPr>
          <p:nvPr>
            <p:ph type="pic" sz="quarter" idx="14"/>
          </p:nvPr>
        </p:nvSpPr>
        <p:spPr>
          <a:xfrm>
            <a:off x="1017070" y="1800000"/>
            <a:ext cx="2341130" cy="2341130"/>
          </a:xfrm>
        </p:spPr>
        <p:txBody>
          <a:bodyPr/>
          <a:lstStyle>
            <a:lvl1pPr marL="50800" indent="0">
              <a:buNone/>
              <a:defRPr/>
            </a:lvl1pPr>
          </a:lstStyle>
          <a:p>
            <a:r>
              <a:rPr lang="en-US"/>
              <a:t>Click icon to add picture</a:t>
            </a:r>
            <a:endParaRPr lang="fi-FI"/>
          </a:p>
        </p:txBody>
      </p:sp>
    </p:spTree>
    <p:extLst>
      <p:ext uri="{BB962C8B-B14F-4D97-AF65-F5344CB8AC3E}">
        <p14:creationId xmlns:p14="http://schemas.microsoft.com/office/powerpoint/2010/main" val="137908534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838200" y="365126"/>
            <a:ext cx="10515600" cy="71100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sz="24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27" name="Google Shape;27;p4"/>
          <p:cNvSpPr txBox="1">
            <a:spLocks noGrp="1"/>
          </p:cNvSpPr>
          <p:nvPr>
            <p:ph type="body" idx="1"/>
          </p:nvPr>
        </p:nvSpPr>
        <p:spPr>
          <a:xfrm>
            <a:off x="3432174" y="1076132"/>
            <a:ext cx="7921625" cy="5100831"/>
          </a:xfrm>
          <a:prstGeom prst="rect">
            <a:avLst/>
          </a:prstGeom>
          <a:noFill/>
          <a:ln>
            <a:noFill/>
          </a:ln>
        </p:spPr>
        <p:txBody>
          <a:bodyPr spcFirstLastPara="1" wrap="square" lIns="91425" tIns="45700" rIns="91425" bIns="45700" anchor="t" anchorCtr="0">
            <a:normAutofit/>
          </a:bodyPr>
          <a:lstStyle>
            <a:lvl1pPr marL="0" lvl="0" indent="0" algn="l">
              <a:lnSpc>
                <a:spcPct val="100000"/>
              </a:lnSpc>
              <a:spcBef>
                <a:spcPts val="1000"/>
              </a:spcBef>
              <a:spcAft>
                <a:spcPts val="0"/>
              </a:spcAft>
              <a:buClr>
                <a:schemeClr val="dk1"/>
              </a:buClr>
              <a:buSzPts val="3840"/>
              <a:buFont typeface="Montserrat"/>
              <a:buNone/>
              <a:defRPr sz="2400"/>
            </a:lvl1pPr>
            <a:lvl2pPr marL="914400" lvl="1" indent="-216000" algn="l">
              <a:lnSpc>
                <a:spcPct val="90000"/>
              </a:lnSpc>
              <a:spcBef>
                <a:spcPts val="600"/>
              </a:spcBef>
              <a:spcAft>
                <a:spcPts val="0"/>
              </a:spcAft>
              <a:buClr>
                <a:schemeClr val="dk1"/>
              </a:buClr>
              <a:buSzPts val="18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sz="1600"/>
            </a:lvl4pPr>
            <a:lvl5pPr marL="2286000" lvl="4" indent="-342900" algn="l">
              <a:lnSpc>
                <a:spcPct val="90000"/>
              </a:lnSpc>
              <a:spcBef>
                <a:spcPts val="500"/>
              </a:spcBef>
              <a:spcAft>
                <a:spcPts val="0"/>
              </a:spcAft>
              <a:buClr>
                <a:schemeClr val="dk1"/>
              </a:buClr>
              <a:buSzPts val="1800"/>
              <a:buChar char="•"/>
              <a:defRPr sz="1600"/>
            </a:lvl5pPr>
            <a:lvl6pPr marL="2743200" lvl="5" indent="-342900" algn="l">
              <a:lnSpc>
                <a:spcPct val="90000"/>
              </a:lnSpc>
              <a:spcBef>
                <a:spcPts val="500"/>
              </a:spcBef>
              <a:spcAft>
                <a:spcPts val="0"/>
              </a:spcAft>
              <a:buClr>
                <a:schemeClr val="dk1"/>
              </a:buClr>
              <a:buSzPts val="1800"/>
              <a:buChar char="•"/>
              <a:defRPr sz="1600"/>
            </a:lvl6pPr>
            <a:lvl7pPr marL="3200400" lvl="6" indent="-342900" algn="l">
              <a:lnSpc>
                <a:spcPct val="90000"/>
              </a:lnSpc>
              <a:spcBef>
                <a:spcPts val="500"/>
              </a:spcBef>
              <a:spcAft>
                <a:spcPts val="0"/>
              </a:spcAft>
              <a:buClr>
                <a:schemeClr val="dk1"/>
              </a:buClr>
              <a:buSzPts val="1800"/>
              <a:buChar char="•"/>
              <a:defRPr sz="1600"/>
            </a:lvl7pPr>
            <a:lvl8pPr marL="3657600" lvl="7" indent="-342900" algn="l">
              <a:lnSpc>
                <a:spcPct val="90000"/>
              </a:lnSpc>
              <a:spcBef>
                <a:spcPts val="500"/>
              </a:spcBef>
              <a:spcAft>
                <a:spcPts val="0"/>
              </a:spcAft>
              <a:buClr>
                <a:schemeClr val="dk1"/>
              </a:buClr>
              <a:buSzPts val="1800"/>
              <a:buChar char="•"/>
              <a:defRPr sz="1600"/>
            </a:lvl8pPr>
            <a:lvl9pPr marL="4114800" lvl="8" indent="-342900" algn="l">
              <a:lnSpc>
                <a:spcPct val="90000"/>
              </a:lnSpc>
              <a:spcBef>
                <a:spcPts val="500"/>
              </a:spcBef>
              <a:spcAft>
                <a:spcPts val="0"/>
              </a:spcAft>
              <a:buClr>
                <a:schemeClr val="dk1"/>
              </a:buClr>
              <a:buSzPts val="1800"/>
              <a:buChar char="•"/>
              <a:defRPr sz="1600"/>
            </a:lvl9pPr>
          </a:lstStyle>
          <a:p>
            <a:pPr lvl="0"/>
            <a:r>
              <a:rPr lang="en-US"/>
              <a:t>Click to edit Master text styles</a:t>
            </a:r>
          </a:p>
        </p:txBody>
      </p:sp>
      <p:sp>
        <p:nvSpPr>
          <p:cNvPr id="6" name="Text Placeholder 2">
            <a:extLst>
              <a:ext uri="{FF2B5EF4-FFF2-40B4-BE49-F238E27FC236}">
                <a16:creationId xmlns:a16="http://schemas.microsoft.com/office/drawing/2014/main" id="{6EB0425D-AA35-7F49-9D46-C0E005F429DB}"/>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Tree>
    <p:extLst>
      <p:ext uri="{BB962C8B-B14F-4D97-AF65-F5344CB8AC3E}">
        <p14:creationId xmlns:p14="http://schemas.microsoft.com/office/powerpoint/2010/main" val="300816060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Title and Content" preserve="1" userDrawn="1">
  <p:cSld name="Title and Content">
    <p:spTree>
      <p:nvGrpSpPr>
        <p:cNvPr id="1" name="Shape 39"/>
        <p:cNvGrpSpPr/>
        <p:nvPr/>
      </p:nvGrpSpPr>
      <p:grpSpPr>
        <a:xfrm>
          <a:off x="0" y="0"/>
          <a:ext cx="0" cy="0"/>
          <a:chOff x="0" y="0"/>
          <a:chExt cx="0" cy="0"/>
        </a:xfrm>
      </p:grpSpPr>
      <p:sp>
        <p:nvSpPr>
          <p:cNvPr id="41" name="Google Shape;41;p6"/>
          <p:cNvSpPr txBox="1">
            <a:spLocks noGrp="1"/>
          </p:cNvSpPr>
          <p:nvPr>
            <p:ph type="body" idx="1"/>
          </p:nvPr>
        </p:nvSpPr>
        <p:spPr>
          <a:xfrm>
            <a:off x="838200" y="365125"/>
            <a:ext cx="10515600" cy="5811838"/>
          </a:xfrm>
          <a:prstGeom prst="rect">
            <a:avLst/>
          </a:prstGeom>
          <a:noFill/>
          <a:ln>
            <a:noFill/>
          </a:ln>
        </p:spPr>
        <p:txBody>
          <a:bodyPr spcFirstLastPara="1" wrap="square" lIns="91425" tIns="45700" rIns="91425" bIns="45700" anchor="t" anchorCtr="0">
            <a:normAutofit/>
          </a:bodyPr>
          <a:lstStyle>
            <a:lvl1pPr marL="523240" lvl="0" indent="-457200" algn="l">
              <a:lnSpc>
                <a:spcPct val="110000"/>
              </a:lnSpc>
              <a:spcBef>
                <a:spcPts val="1000"/>
              </a:spcBef>
              <a:spcAft>
                <a:spcPts val="0"/>
              </a:spcAft>
              <a:buClr>
                <a:schemeClr val="dk1"/>
              </a:buClr>
              <a:buSzPts val="2560"/>
              <a:buFont typeface="Normaali järjestelmäfontti"/>
              <a:buChar char="»"/>
              <a:defRPr sz="3200"/>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6" name="Text Placeholder 2">
            <a:extLst>
              <a:ext uri="{FF2B5EF4-FFF2-40B4-BE49-F238E27FC236}">
                <a16:creationId xmlns:a16="http://schemas.microsoft.com/office/drawing/2014/main" id="{C47A8F8B-D798-8F47-9A56-28054004E6CA}"/>
              </a:ext>
            </a:extLst>
          </p:cNvPr>
          <p:cNvSpPr>
            <a:spLocks noGrp="1"/>
          </p:cNvSpPr>
          <p:nvPr>
            <p:ph type="body" sz="quarter" idx="13" hasCustomPrompt="1"/>
          </p:nvPr>
        </p:nvSpPr>
        <p:spPr>
          <a:xfrm>
            <a:off x="195221" y="6356350"/>
            <a:ext cx="10070998"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Tree>
    <p:extLst>
      <p:ext uri="{BB962C8B-B14F-4D97-AF65-F5344CB8AC3E}">
        <p14:creationId xmlns:p14="http://schemas.microsoft.com/office/powerpoint/2010/main" val="105529899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10_Otsikkodia">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63" y="428"/>
            <a:ext cx="12190471" cy="6857139"/>
          </a:xfrm>
          <a:prstGeom prst="rect">
            <a:avLst/>
          </a:prstGeom>
        </p:spPr>
      </p:pic>
      <p:sp>
        <p:nvSpPr>
          <p:cNvPr id="2" name="Otsikko 1"/>
          <p:cNvSpPr>
            <a:spLocks noGrp="1"/>
          </p:cNvSpPr>
          <p:nvPr>
            <p:ph type="ctrTitle" hasCustomPrompt="1"/>
          </p:nvPr>
        </p:nvSpPr>
        <p:spPr>
          <a:xfrm>
            <a:off x="838200" y="1640793"/>
            <a:ext cx="9829800" cy="2769474"/>
          </a:xfrm>
        </p:spPr>
        <p:txBody>
          <a:bodyPr anchor="b">
            <a:normAutofit/>
          </a:bodyPr>
          <a:lstStyle>
            <a:lvl1pPr algn="l">
              <a:defRPr sz="5400">
                <a:solidFill>
                  <a:schemeClr val="bg1"/>
                </a:solidFill>
              </a:defRPr>
            </a:lvl1pPr>
          </a:lstStyle>
          <a:p>
            <a:r>
              <a:rPr lang="fi-FI"/>
              <a:t>Syksyn 2022 rahoitushakuja</a:t>
            </a:r>
          </a:p>
        </p:txBody>
      </p:sp>
      <p:sp>
        <p:nvSpPr>
          <p:cNvPr id="3" name="Alaotsikko 2"/>
          <p:cNvSpPr>
            <a:spLocks noGrp="1"/>
          </p:cNvSpPr>
          <p:nvPr>
            <p:ph type="subTitle" idx="1"/>
          </p:nvPr>
        </p:nvSpPr>
        <p:spPr>
          <a:xfrm>
            <a:off x="838200" y="4546363"/>
            <a:ext cx="9829800" cy="711436"/>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1604B7-BA38-42AF-9725-5D021E2BE88B}" type="datetimeFigureOut">
              <a:rPr kumimoji="0" lang="fi-FI"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17.6.2024</a:t>
            </a:fld>
            <a:endParaRPr kumimoji="0" lang="fi-FI"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6" name="Dian numeron paikkamerkki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6AD7DE-5270-47BA-A1E0-ABA4095842C9}" type="slidenum">
              <a:rPr kumimoji="0" lang="fi-FI"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i-FI"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3B283846-3758-E554-8494-3CE7C9A8E9F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8679810" y="-420336"/>
            <a:ext cx="3512190" cy="2481893"/>
          </a:xfrm>
          <a:prstGeom prst="rect">
            <a:avLst/>
          </a:prstGeom>
        </p:spPr>
      </p:pic>
    </p:spTree>
    <p:extLst>
      <p:ext uri="{BB962C8B-B14F-4D97-AF65-F5344CB8AC3E}">
        <p14:creationId xmlns:p14="http://schemas.microsoft.com/office/powerpoint/2010/main" val="7267794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11_Otsikko ja sisältö">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normAutofit/>
          </a:bodyPr>
          <a:lstStyle>
            <a:lvl1pPr algn="l">
              <a:defRPr sz="3600" b="1">
                <a:solidFill>
                  <a:schemeClr val="tx2"/>
                </a:solidFill>
                <a:latin typeface="Montserrat" pitchFamily="2" charset="77"/>
              </a:defRPr>
            </a:lvl1pPr>
          </a:lstStyle>
          <a:p>
            <a:r>
              <a:rPr lang="fi-FI"/>
              <a:t>Taustaa</a:t>
            </a:r>
          </a:p>
        </p:txBody>
      </p:sp>
      <p:sp>
        <p:nvSpPr>
          <p:cNvPr id="3" name="Sisällön paikkamerkki 2"/>
          <p:cNvSpPr>
            <a:spLocks noGrp="1"/>
          </p:cNvSpPr>
          <p:nvPr>
            <p:ph idx="1" hasCustomPrompt="1"/>
          </p:nvPr>
        </p:nvSpPr>
        <p:spPr/>
        <p:txBody>
          <a:bodyPr/>
          <a:lstStyle>
            <a:lvl1pPr marL="0" indent="0">
              <a:buNone/>
              <a:defRPr>
                <a:solidFill>
                  <a:schemeClr val="tx2"/>
                </a:solidFill>
              </a:defRPr>
            </a:lvl1pPr>
            <a:lvl2pPr>
              <a:defRPr>
                <a:solidFill>
                  <a:schemeClr val="tx2"/>
                </a:solidFill>
              </a:defRPr>
            </a:lvl2pPr>
            <a:lvl3pPr marL="914400" indent="0">
              <a:buNone/>
              <a:defRPr>
                <a:solidFill>
                  <a:schemeClr val="tx2"/>
                </a:solidFill>
              </a:defRPr>
            </a:lvl3pPr>
            <a:lvl4pPr>
              <a:defRPr>
                <a:solidFill>
                  <a:schemeClr val="tx2"/>
                </a:solidFill>
              </a:defRPr>
            </a:lvl4pPr>
            <a:lvl5pPr>
              <a:defRPr>
                <a:solidFill>
                  <a:schemeClr val="tx2"/>
                </a:solidFill>
              </a:defRPr>
            </a:lvl5pPr>
          </a:lstStyle>
          <a:p>
            <a:pPr lvl="0"/>
            <a:r>
              <a:rPr lang="fi-FI"/>
              <a:t>Rahoitamme</a:t>
            </a:r>
          </a:p>
          <a:p>
            <a:pPr lvl="1"/>
            <a:r>
              <a:rPr lang="fi-FI" err="1"/>
              <a:t>Hankkeistettuna</a:t>
            </a:r>
            <a:r>
              <a:rPr lang="fi-FI"/>
              <a:t> (valtionavustuskierrokset)</a:t>
            </a:r>
          </a:p>
          <a:p>
            <a:pPr lvl="1"/>
            <a:r>
              <a:rPr lang="fi-FI"/>
              <a:t>Kilpailutuksena (kaikki yksityisoikeudelliset toimijat)</a:t>
            </a:r>
          </a:p>
          <a:p>
            <a:pPr lvl="1"/>
            <a:endParaRPr lang="fi-FI"/>
          </a:p>
          <a:p>
            <a:pPr lvl="0"/>
            <a:r>
              <a:rPr lang="fi-FI"/>
              <a:t>Kohderyhmänä työssä olevat tai työvoiman ulkopuolella oleva väestö. Ei työttömät työnhakija</a:t>
            </a:r>
          </a:p>
          <a:p>
            <a:pPr lvl="0"/>
            <a:endParaRPr lang="fi-FI"/>
          </a:p>
          <a:p>
            <a:pPr lvl="0"/>
            <a:r>
              <a:rPr lang="fi-FI"/>
              <a:t>Haetaan katveita, eli kokonaisuuksia tai tapoja mitä tarvittaisiin muttei muut välttämättä voi rahoittaa. ”Kysyntälähtöisesti ja oppija aina mukana”</a:t>
            </a:r>
          </a:p>
          <a:p>
            <a:pPr lvl="0"/>
            <a:endParaRPr lang="fi-FI"/>
          </a:p>
        </p:txBody>
      </p:sp>
      <p:sp>
        <p:nvSpPr>
          <p:cNvPr id="4" name="Päivämäärän paikkamerkki 3"/>
          <p:cNvSpPr>
            <a:spLocks noGrp="1"/>
          </p:cNvSpPr>
          <p:nvPr>
            <p:ph type="dt" sz="half" idx="10"/>
          </p:nvPr>
        </p:nvSpPr>
        <p:spPr/>
        <p:txBody>
          <a:bodyPr/>
          <a:lstStyle/>
          <a:p>
            <a:fld id="{521604B7-BA38-42AF-9725-5D021E2BE88B}" type="datetimeFigureOut">
              <a:rPr lang="fi-FI" smtClean="0"/>
              <a:t>17.6.2024</a:t>
            </a:fld>
            <a:endParaRPr lang="fi-FI"/>
          </a:p>
        </p:txBody>
      </p:sp>
      <p:sp>
        <p:nvSpPr>
          <p:cNvPr id="6" name="Dian numeron paikkamerkki 5"/>
          <p:cNvSpPr>
            <a:spLocks noGrp="1"/>
          </p:cNvSpPr>
          <p:nvPr>
            <p:ph type="sldNum" sz="quarter" idx="12"/>
          </p:nvPr>
        </p:nvSpPr>
        <p:spPr/>
        <p:txBody>
          <a:bodyPr/>
          <a:lstStyle/>
          <a:p>
            <a:fld id="{016AD7DE-5270-47BA-A1E0-ABA4095842C9}" type="slidenum">
              <a:rPr lang="fi-FI" smtClean="0"/>
              <a:t>‹#›</a:t>
            </a:fld>
            <a:endParaRPr lang="fi-FI"/>
          </a:p>
        </p:txBody>
      </p:sp>
      <p:pic>
        <p:nvPicPr>
          <p:cNvPr id="5" name="Picture 4">
            <a:extLst>
              <a:ext uri="{FF2B5EF4-FFF2-40B4-BE49-F238E27FC236}">
                <a16:creationId xmlns:a16="http://schemas.microsoft.com/office/drawing/2014/main" id="{24DCDADC-037E-2C21-F308-9B1CE1A3831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8846046" y="-27464"/>
            <a:ext cx="3345954" cy="2364422"/>
          </a:xfrm>
          <a:prstGeom prst="rect">
            <a:avLst/>
          </a:prstGeom>
        </p:spPr>
      </p:pic>
      <p:pic>
        <p:nvPicPr>
          <p:cNvPr id="8" name="Picture 7">
            <a:extLst>
              <a:ext uri="{FF2B5EF4-FFF2-40B4-BE49-F238E27FC236}">
                <a16:creationId xmlns:a16="http://schemas.microsoft.com/office/drawing/2014/main" id="{6AA35DC3-9491-49A2-B095-6346BF4E461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t="87657"/>
          <a:stretch/>
        </p:blipFill>
        <p:spPr>
          <a:xfrm>
            <a:off x="0" y="5955229"/>
            <a:ext cx="12192000" cy="846455"/>
          </a:xfrm>
          <a:prstGeom prst="rect">
            <a:avLst/>
          </a:prstGeom>
        </p:spPr>
      </p:pic>
    </p:spTree>
    <p:extLst>
      <p:ext uri="{BB962C8B-B14F-4D97-AF65-F5344CB8AC3E}">
        <p14:creationId xmlns:p14="http://schemas.microsoft.com/office/powerpoint/2010/main" val="69294859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10_Otsikko ja sisältö">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normAutofit/>
          </a:bodyPr>
          <a:lstStyle>
            <a:lvl1pPr algn="l">
              <a:defRPr sz="3600" b="0">
                <a:solidFill>
                  <a:schemeClr val="tx2"/>
                </a:solidFill>
                <a:latin typeface="Montserrat" pitchFamily="2" charset="77"/>
              </a:defRPr>
            </a:lvl1pPr>
          </a:lstStyle>
          <a:p>
            <a:r>
              <a:rPr lang="fi-FI"/>
              <a:t>Syksyn 2022 Teemat</a:t>
            </a:r>
          </a:p>
        </p:txBody>
      </p:sp>
      <p:sp>
        <p:nvSpPr>
          <p:cNvPr id="3" name="Sisällön paikkamerkki 2"/>
          <p:cNvSpPr>
            <a:spLocks noGrp="1"/>
          </p:cNvSpPr>
          <p:nvPr>
            <p:ph idx="1" hasCustomPrompt="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i-FI"/>
              <a:t>Syyskuu</a:t>
            </a:r>
          </a:p>
          <a:p>
            <a:pPr lvl="1"/>
            <a:r>
              <a:rPr lang="fi-FI"/>
              <a:t>Energiatuotannon rakennemuutoksen tuomat osaamistarpeet (vetyteknologia) – hankinta</a:t>
            </a:r>
            <a:br>
              <a:rPr lang="fi-FI"/>
            </a:br>
            <a:endParaRPr lang="fi-FI"/>
          </a:p>
          <a:p>
            <a:pPr lvl="1"/>
            <a:r>
              <a:rPr lang="fi-FI"/>
              <a:t>Työmarkkina-asemaa vahvistavaa koulutusta ylitarjonta-aloille (muun muassa toimisto-, talous-, käsityö- ja graafiset alat) - valtionavustus</a:t>
            </a:r>
          </a:p>
        </p:txBody>
      </p:sp>
      <p:sp>
        <p:nvSpPr>
          <p:cNvPr id="4" name="Päivämäärän paikkamerkki 3"/>
          <p:cNvSpPr>
            <a:spLocks noGrp="1"/>
          </p:cNvSpPr>
          <p:nvPr>
            <p:ph type="dt" sz="half" idx="10"/>
          </p:nvPr>
        </p:nvSpPr>
        <p:spPr/>
        <p:txBody>
          <a:bodyPr/>
          <a:lstStyle/>
          <a:p>
            <a:fld id="{521604B7-BA38-42AF-9725-5D021E2BE88B}" type="datetimeFigureOut">
              <a:rPr lang="fi-FI" smtClean="0"/>
              <a:t>17.6.2024</a:t>
            </a:fld>
            <a:endParaRPr lang="fi-FI"/>
          </a:p>
        </p:txBody>
      </p:sp>
      <p:sp>
        <p:nvSpPr>
          <p:cNvPr id="6" name="Dian numeron paikkamerkki 5"/>
          <p:cNvSpPr>
            <a:spLocks noGrp="1"/>
          </p:cNvSpPr>
          <p:nvPr>
            <p:ph type="sldNum" sz="quarter" idx="12"/>
          </p:nvPr>
        </p:nvSpPr>
        <p:spPr/>
        <p:txBody>
          <a:bodyPr/>
          <a:lstStyle/>
          <a:p>
            <a:fld id="{016AD7DE-5270-47BA-A1E0-ABA4095842C9}" type="slidenum">
              <a:rPr lang="fi-FI" smtClean="0"/>
              <a:t>‹#›</a:t>
            </a:fld>
            <a:endParaRPr lang="fi-FI"/>
          </a:p>
        </p:txBody>
      </p:sp>
      <p:pic>
        <p:nvPicPr>
          <p:cNvPr id="5" name="Picture 4">
            <a:extLst>
              <a:ext uri="{FF2B5EF4-FFF2-40B4-BE49-F238E27FC236}">
                <a16:creationId xmlns:a16="http://schemas.microsoft.com/office/drawing/2014/main" id="{24DCDADC-037E-2C21-F308-9B1CE1A3831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8846046" y="-27464"/>
            <a:ext cx="3345954" cy="2364422"/>
          </a:xfrm>
          <a:prstGeom prst="rect">
            <a:avLst/>
          </a:prstGeom>
        </p:spPr>
      </p:pic>
    </p:spTree>
    <p:extLst>
      <p:ext uri="{BB962C8B-B14F-4D97-AF65-F5344CB8AC3E}">
        <p14:creationId xmlns:p14="http://schemas.microsoft.com/office/powerpoint/2010/main" val="149843208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13_Otsikko ja sisältö">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normAutofit/>
          </a:bodyPr>
          <a:lstStyle>
            <a:lvl1pPr algn="l">
              <a:defRPr sz="3600" b="0">
                <a:solidFill>
                  <a:schemeClr val="tx2"/>
                </a:solidFill>
                <a:latin typeface="Montserrat" pitchFamily="2" charset="77"/>
              </a:defRPr>
            </a:lvl1pPr>
          </a:lstStyle>
          <a:p>
            <a:r>
              <a:rPr lang="fi-FI"/>
              <a:t>Syksyn 2022 Teemat</a:t>
            </a:r>
          </a:p>
        </p:txBody>
      </p:sp>
      <p:sp>
        <p:nvSpPr>
          <p:cNvPr id="3" name="Sisällön paikkamerkki 2"/>
          <p:cNvSpPr>
            <a:spLocks noGrp="1"/>
          </p:cNvSpPr>
          <p:nvPr>
            <p:ph idx="1" hasCustomPrompt="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i-FI"/>
              <a:t>Lokakuu </a:t>
            </a:r>
          </a:p>
          <a:p>
            <a:pPr lvl="1"/>
            <a:r>
              <a:rPr lang="fi-FI"/>
              <a:t>Energiatuotannon rakennemuutoksen tuomat osaamistarpeet (akkuteknologia) – Hankinta</a:t>
            </a:r>
            <a:br>
              <a:rPr lang="fi-FI"/>
            </a:br>
            <a:endParaRPr lang="fi-FI"/>
          </a:p>
          <a:p>
            <a:pPr lvl="1"/>
            <a:r>
              <a:rPr lang="fi-FI"/>
              <a:t>Kaupan ala (verkkokauppa, alusta- ja jakamistalous) – Hankinta</a:t>
            </a:r>
            <a:br>
              <a:rPr lang="fi-FI"/>
            </a:br>
            <a:endParaRPr lang="fi-FI"/>
          </a:p>
          <a:p>
            <a:pPr lvl="1"/>
            <a:r>
              <a:rPr lang="fi-FI"/>
              <a:t>Vihreä siirtymä (muun muassa kone-, metalli-, logistiikka- ja kuljetusala) - Valtionavustus</a:t>
            </a:r>
          </a:p>
        </p:txBody>
      </p:sp>
      <p:sp>
        <p:nvSpPr>
          <p:cNvPr id="4" name="Päivämäärän paikkamerkki 3"/>
          <p:cNvSpPr>
            <a:spLocks noGrp="1"/>
          </p:cNvSpPr>
          <p:nvPr>
            <p:ph type="dt" sz="half" idx="10"/>
          </p:nvPr>
        </p:nvSpPr>
        <p:spPr/>
        <p:txBody>
          <a:bodyPr/>
          <a:lstStyle/>
          <a:p>
            <a:fld id="{521604B7-BA38-42AF-9725-5D021E2BE88B}" type="datetimeFigureOut">
              <a:rPr lang="fi-FI" smtClean="0"/>
              <a:t>17.6.2024</a:t>
            </a:fld>
            <a:endParaRPr lang="fi-FI"/>
          </a:p>
        </p:txBody>
      </p:sp>
      <p:sp>
        <p:nvSpPr>
          <p:cNvPr id="6" name="Dian numeron paikkamerkki 5"/>
          <p:cNvSpPr>
            <a:spLocks noGrp="1"/>
          </p:cNvSpPr>
          <p:nvPr>
            <p:ph type="sldNum" sz="quarter" idx="12"/>
          </p:nvPr>
        </p:nvSpPr>
        <p:spPr/>
        <p:txBody>
          <a:bodyPr/>
          <a:lstStyle/>
          <a:p>
            <a:fld id="{016AD7DE-5270-47BA-A1E0-ABA4095842C9}" type="slidenum">
              <a:rPr lang="fi-FI" smtClean="0"/>
              <a:t>‹#›</a:t>
            </a:fld>
            <a:endParaRPr lang="fi-FI"/>
          </a:p>
        </p:txBody>
      </p:sp>
      <p:pic>
        <p:nvPicPr>
          <p:cNvPr id="5" name="Picture 4">
            <a:extLst>
              <a:ext uri="{FF2B5EF4-FFF2-40B4-BE49-F238E27FC236}">
                <a16:creationId xmlns:a16="http://schemas.microsoft.com/office/drawing/2014/main" id="{24DCDADC-037E-2C21-F308-9B1CE1A3831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8846046" y="-27464"/>
            <a:ext cx="3345954" cy="2364422"/>
          </a:xfrm>
          <a:prstGeom prst="rect">
            <a:avLst/>
          </a:prstGeom>
        </p:spPr>
      </p:pic>
    </p:spTree>
    <p:extLst>
      <p:ext uri="{BB962C8B-B14F-4D97-AF65-F5344CB8AC3E}">
        <p14:creationId xmlns:p14="http://schemas.microsoft.com/office/powerpoint/2010/main" val="81193021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18_Otsikko ja sisältö">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normAutofit/>
          </a:bodyPr>
          <a:lstStyle>
            <a:lvl1pPr algn="l">
              <a:defRPr sz="3600" b="0">
                <a:solidFill>
                  <a:schemeClr val="tx2"/>
                </a:solidFill>
                <a:latin typeface="Montserrat" pitchFamily="2" charset="77"/>
              </a:defRPr>
            </a:lvl1pPr>
          </a:lstStyle>
          <a:p>
            <a:r>
              <a:rPr lang="fi-FI"/>
              <a:t>Syksyn 2022 Teemat</a:t>
            </a:r>
          </a:p>
        </p:txBody>
      </p:sp>
      <p:sp>
        <p:nvSpPr>
          <p:cNvPr id="3" name="Sisällön paikkamerkki 2"/>
          <p:cNvSpPr>
            <a:spLocks noGrp="1"/>
          </p:cNvSpPr>
          <p:nvPr>
            <p:ph idx="1" hasCustomPrompt="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i-FI"/>
              <a:t>Lisäksi </a:t>
            </a:r>
          </a:p>
          <a:p>
            <a:pPr lvl="1"/>
            <a:r>
              <a:rPr lang="fi-FI"/>
              <a:t>Jo käynnissä hoiva-avustajien koulutus</a:t>
            </a:r>
          </a:p>
          <a:p>
            <a:pPr lvl="1"/>
            <a:r>
              <a:rPr lang="fi-FI"/>
              <a:t>Ukrainan tilanteen vaikutukset (Ukrainasta saapuvat pakolaiset) – tarkentuu myöhemmin</a:t>
            </a:r>
          </a:p>
        </p:txBody>
      </p:sp>
      <p:sp>
        <p:nvSpPr>
          <p:cNvPr id="4" name="Päivämäärän paikkamerkki 3"/>
          <p:cNvSpPr>
            <a:spLocks noGrp="1"/>
          </p:cNvSpPr>
          <p:nvPr>
            <p:ph type="dt" sz="half" idx="10"/>
          </p:nvPr>
        </p:nvSpPr>
        <p:spPr/>
        <p:txBody>
          <a:bodyPr/>
          <a:lstStyle/>
          <a:p>
            <a:fld id="{521604B7-BA38-42AF-9725-5D021E2BE88B}" type="datetimeFigureOut">
              <a:rPr lang="fi-FI" smtClean="0"/>
              <a:t>17.6.2024</a:t>
            </a:fld>
            <a:endParaRPr lang="fi-FI"/>
          </a:p>
        </p:txBody>
      </p:sp>
      <p:sp>
        <p:nvSpPr>
          <p:cNvPr id="6" name="Dian numeron paikkamerkki 5"/>
          <p:cNvSpPr>
            <a:spLocks noGrp="1"/>
          </p:cNvSpPr>
          <p:nvPr>
            <p:ph type="sldNum" sz="quarter" idx="12"/>
          </p:nvPr>
        </p:nvSpPr>
        <p:spPr/>
        <p:txBody>
          <a:bodyPr/>
          <a:lstStyle/>
          <a:p>
            <a:fld id="{016AD7DE-5270-47BA-A1E0-ABA4095842C9}" type="slidenum">
              <a:rPr lang="fi-FI" smtClean="0"/>
              <a:t>‹#›</a:t>
            </a:fld>
            <a:endParaRPr lang="fi-FI"/>
          </a:p>
        </p:txBody>
      </p:sp>
      <p:pic>
        <p:nvPicPr>
          <p:cNvPr id="5" name="Picture 4">
            <a:extLst>
              <a:ext uri="{FF2B5EF4-FFF2-40B4-BE49-F238E27FC236}">
                <a16:creationId xmlns:a16="http://schemas.microsoft.com/office/drawing/2014/main" id="{24DCDADC-037E-2C21-F308-9B1CE1A3831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8846046" y="-27464"/>
            <a:ext cx="3345954" cy="2364422"/>
          </a:xfrm>
          <a:prstGeom prst="rect">
            <a:avLst/>
          </a:prstGeom>
        </p:spPr>
      </p:pic>
    </p:spTree>
    <p:extLst>
      <p:ext uri="{BB962C8B-B14F-4D97-AF65-F5344CB8AC3E}">
        <p14:creationId xmlns:p14="http://schemas.microsoft.com/office/powerpoint/2010/main" val="398034810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32_Otsikko ja sisältö">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normAutofit/>
          </a:bodyPr>
          <a:lstStyle>
            <a:lvl1pPr algn="l">
              <a:defRPr sz="3600" b="0">
                <a:solidFill>
                  <a:schemeClr val="tx2"/>
                </a:solidFill>
                <a:latin typeface="Montserrat" pitchFamily="2" charset="77"/>
              </a:defRPr>
            </a:lvl1pPr>
          </a:lstStyle>
          <a:p>
            <a:r>
              <a:rPr lang="fi-FI"/>
              <a:t>Tueksi</a:t>
            </a:r>
          </a:p>
        </p:txBody>
      </p:sp>
      <p:sp>
        <p:nvSpPr>
          <p:cNvPr id="3" name="Sisällön paikkamerkki 2"/>
          <p:cNvSpPr>
            <a:spLocks noGrp="1"/>
          </p:cNvSpPr>
          <p:nvPr>
            <p:ph idx="1" hasCustomPrompt="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i-FI"/>
              <a:t>Mitä tärkeää sisältöihin liittyvää tulisi nostaa erityisesti esille per teema?</a:t>
            </a:r>
          </a:p>
          <a:p>
            <a:pPr lvl="0"/>
            <a:endParaRPr lang="fi-FI"/>
          </a:p>
          <a:p>
            <a:pPr lvl="0"/>
            <a:r>
              <a:rPr lang="fi-FI"/>
              <a:t>Mitä toteuttamistavoissa kannattaa ottaa huomioon kun aikanaan tarjouksia/suunnitelmia arvioimme? Mikä toimisi käytännössä?  </a:t>
            </a:r>
          </a:p>
        </p:txBody>
      </p:sp>
      <p:sp>
        <p:nvSpPr>
          <p:cNvPr id="4" name="Päivämäärän paikkamerkki 3"/>
          <p:cNvSpPr>
            <a:spLocks noGrp="1"/>
          </p:cNvSpPr>
          <p:nvPr>
            <p:ph type="dt" sz="half" idx="10"/>
          </p:nvPr>
        </p:nvSpPr>
        <p:spPr/>
        <p:txBody>
          <a:bodyPr/>
          <a:lstStyle/>
          <a:p>
            <a:fld id="{521604B7-BA38-42AF-9725-5D021E2BE88B}" type="datetimeFigureOut">
              <a:rPr lang="fi-FI" smtClean="0"/>
              <a:t>17.6.2024</a:t>
            </a:fld>
            <a:endParaRPr lang="fi-FI"/>
          </a:p>
        </p:txBody>
      </p:sp>
      <p:sp>
        <p:nvSpPr>
          <p:cNvPr id="6" name="Dian numeron paikkamerkki 5"/>
          <p:cNvSpPr>
            <a:spLocks noGrp="1"/>
          </p:cNvSpPr>
          <p:nvPr>
            <p:ph type="sldNum" sz="quarter" idx="12"/>
          </p:nvPr>
        </p:nvSpPr>
        <p:spPr/>
        <p:txBody>
          <a:bodyPr/>
          <a:lstStyle/>
          <a:p>
            <a:fld id="{016AD7DE-5270-47BA-A1E0-ABA4095842C9}" type="slidenum">
              <a:rPr lang="fi-FI" smtClean="0"/>
              <a:t>‹#›</a:t>
            </a:fld>
            <a:endParaRPr lang="fi-FI"/>
          </a:p>
        </p:txBody>
      </p:sp>
      <p:pic>
        <p:nvPicPr>
          <p:cNvPr id="5" name="Picture 4">
            <a:extLst>
              <a:ext uri="{FF2B5EF4-FFF2-40B4-BE49-F238E27FC236}">
                <a16:creationId xmlns:a16="http://schemas.microsoft.com/office/drawing/2014/main" id="{24DCDADC-037E-2C21-F308-9B1CE1A3831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8846046" y="-27464"/>
            <a:ext cx="3345954" cy="2364422"/>
          </a:xfrm>
          <a:prstGeom prst="rect">
            <a:avLst/>
          </a:prstGeom>
        </p:spPr>
      </p:pic>
    </p:spTree>
    <p:extLst>
      <p:ext uri="{BB962C8B-B14F-4D97-AF65-F5344CB8AC3E}">
        <p14:creationId xmlns:p14="http://schemas.microsoft.com/office/powerpoint/2010/main" val="247263985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eksti_väritaustalla4">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B431C3E-30C9-15E9-F9C9-0A690257742B}"/>
              </a:ext>
            </a:extLst>
          </p:cNvPr>
          <p:cNvSpPr/>
          <p:nvPr userDrawn="1"/>
        </p:nvSpPr>
        <p:spPr>
          <a:xfrm>
            <a:off x="0" y="0"/>
            <a:ext cx="12192000" cy="68580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p:cNvSpPr>
            <a:spLocks noGrp="1"/>
          </p:cNvSpPr>
          <p:nvPr>
            <p:ph type="title" hasCustomPrompt="1"/>
          </p:nvPr>
        </p:nvSpPr>
        <p:spPr>
          <a:xfrm>
            <a:off x="831850" y="1709738"/>
            <a:ext cx="10515600" cy="2852737"/>
          </a:xfrm>
        </p:spPr>
        <p:txBody>
          <a:bodyPr anchor="b">
            <a:normAutofit/>
          </a:bodyPr>
          <a:lstStyle>
            <a:lvl1pPr>
              <a:defRPr sz="5400" b="1">
                <a:solidFill>
                  <a:schemeClr val="bg1"/>
                </a:solidFill>
              </a:defRPr>
            </a:lvl1pPr>
          </a:lstStyle>
          <a:p>
            <a:r>
              <a:rPr lang="fi-FI"/>
              <a:t>Kiitos!</a:t>
            </a:r>
          </a:p>
        </p:txBody>
      </p:sp>
    </p:spTree>
    <p:extLst>
      <p:ext uri="{BB962C8B-B14F-4D97-AF65-F5344CB8AC3E}">
        <p14:creationId xmlns:p14="http://schemas.microsoft.com/office/powerpoint/2010/main" val="13117732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Caption" userDrawn="1">
  <p:cSld name="Caption">
    <p:spTree>
      <p:nvGrpSpPr>
        <p:cNvPr id="1" name="Shape 74"/>
        <p:cNvGrpSpPr/>
        <p:nvPr/>
      </p:nvGrpSpPr>
      <p:grpSpPr>
        <a:xfrm>
          <a:off x="0" y="0"/>
          <a:ext cx="0" cy="0"/>
          <a:chOff x="0" y="0"/>
          <a:chExt cx="0" cy="0"/>
        </a:xfrm>
      </p:grpSpPr>
      <p:sp>
        <p:nvSpPr>
          <p:cNvPr id="75" name="Google Shape;75;p13"/>
          <p:cNvSpPr txBox="1">
            <a:spLocks noGrp="1"/>
          </p:cNvSpPr>
          <p:nvPr>
            <p:ph type="body" idx="1"/>
          </p:nvPr>
        </p:nvSpPr>
        <p:spPr>
          <a:xfrm>
            <a:off x="415600" y="5640767"/>
            <a:ext cx="7998300" cy="80670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SzPts val="2800"/>
              <a:buNone/>
              <a:defRPr b="1"/>
            </a:lvl1pPr>
          </a:lstStyle>
          <a:p>
            <a:pPr lvl="0"/>
            <a:r>
              <a:rPr lang="en-US"/>
              <a:t>Click to edit Master text styles</a:t>
            </a:r>
          </a:p>
        </p:txBody>
      </p:sp>
      <p:sp>
        <p:nvSpPr>
          <p:cNvPr id="6" name="Text Placeholder 2">
            <a:extLst>
              <a:ext uri="{FF2B5EF4-FFF2-40B4-BE49-F238E27FC236}">
                <a16:creationId xmlns:a16="http://schemas.microsoft.com/office/drawing/2014/main" id="{B2DC04CC-95CF-3E40-AE2E-24E25ED61C18}"/>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and description" userDrawn="1">
  <p:cSld name="Section title and description">
    <p:spTree>
      <p:nvGrpSpPr>
        <p:cNvPr id="1" name="Shape 78"/>
        <p:cNvGrpSpPr/>
        <p:nvPr/>
      </p:nvGrpSpPr>
      <p:grpSpPr>
        <a:xfrm>
          <a:off x="0" y="0"/>
          <a:ext cx="0" cy="0"/>
          <a:chOff x="0" y="0"/>
          <a:chExt cx="0" cy="0"/>
        </a:xfrm>
      </p:grpSpPr>
      <p:sp>
        <p:nvSpPr>
          <p:cNvPr id="79" name="Google Shape;79;p14"/>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14"/>
          <p:cNvSpPr txBox="1">
            <a:spLocks noGrp="1"/>
          </p:cNvSpPr>
          <p:nvPr>
            <p:ph type="title"/>
          </p:nvPr>
        </p:nvSpPr>
        <p:spPr>
          <a:xfrm>
            <a:off x="354000" y="1644233"/>
            <a:ext cx="5393700" cy="19764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SzPts val="5600"/>
              <a:buNone/>
              <a:defRPr sz="5600">
                <a:solidFill>
                  <a:schemeClr val="bg2"/>
                </a:solidFill>
              </a:defRPr>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r>
              <a:rPr lang="en-US"/>
              <a:t>Click to edit Master title style</a:t>
            </a:r>
            <a:endParaRPr/>
          </a:p>
        </p:txBody>
      </p:sp>
      <p:sp>
        <p:nvSpPr>
          <p:cNvPr id="81" name="Google Shape;81;p14"/>
          <p:cNvSpPr txBox="1">
            <a:spLocks noGrp="1"/>
          </p:cNvSpPr>
          <p:nvPr>
            <p:ph type="subTitle" idx="1"/>
          </p:nvPr>
        </p:nvSpPr>
        <p:spPr>
          <a:xfrm>
            <a:off x="354000" y="3737433"/>
            <a:ext cx="5393700" cy="16467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1000"/>
              </a:spcBef>
              <a:spcAft>
                <a:spcPts val="0"/>
              </a:spcAft>
              <a:buSzPts val="2800"/>
              <a:buNone/>
              <a:defRPr sz="2800"/>
            </a:lvl1pPr>
            <a:lvl2pPr lvl="1" algn="ctr">
              <a:lnSpc>
                <a:spcPct val="100000"/>
              </a:lnSpc>
              <a:spcBef>
                <a:spcPts val="500"/>
              </a:spcBef>
              <a:spcAft>
                <a:spcPts val="0"/>
              </a:spcAft>
              <a:buSzPts val="2800"/>
              <a:buNone/>
              <a:defRPr sz="2800"/>
            </a:lvl2pPr>
            <a:lvl3pPr lvl="2" algn="ctr">
              <a:lnSpc>
                <a:spcPct val="100000"/>
              </a:lnSpc>
              <a:spcBef>
                <a:spcPts val="500"/>
              </a:spcBef>
              <a:spcAft>
                <a:spcPts val="0"/>
              </a:spcAft>
              <a:buSzPts val="2800"/>
              <a:buNone/>
              <a:defRPr sz="2800"/>
            </a:lvl3pPr>
            <a:lvl4pPr lvl="3" algn="ctr">
              <a:lnSpc>
                <a:spcPct val="100000"/>
              </a:lnSpc>
              <a:spcBef>
                <a:spcPts val="500"/>
              </a:spcBef>
              <a:spcAft>
                <a:spcPts val="0"/>
              </a:spcAft>
              <a:buSzPts val="2800"/>
              <a:buNone/>
              <a:defRPr sz="2800"/>
            </a:lvl4pPr>
            <a:lvl5pPr lvl="4" algn="ctr">
              <a:lnSpc>
                <a:spcPct val="100000"/>
              </a:lnSpc>
              <a:spcBef>
                <a:spcPts val="500"/>
              </a:spcBef>
              <a:spcAft>
                <a:spcPts val="0"/>
              </a:spcAft>
              <a:buSzPts val="2800"/>
              <a:buNone/>
              <a:defRPr sz="2800"/>
            </a:lvl5pPr>
            <a:lvl6pPr lvl="5" algn="ctr">
              <a:lnSpc>
                <a:spcPct val="100000"/>
              </a:lnSpc>
              <a:spcBef>
                <a:spcPts val="500"/>
              </a:spcBef>
              <a:spcAft>
                <a:spcPts val="0"/>
              </a:spcAft>
              <a:buSzPts val="2800"/>
              <a:buNone/>
              <a:defRPr sz="2800"/>
            </a:lvl6pPr>
            <a:lvl7pPr lvl="6" algn="ctr">
              <a:lnSpc>
                <a:spcPct val="100000"/>
              </a:lnSpc>
              <a:spcBef>
                <a:spcPts val="500"/>
              </a:spcBef>
              <a:spcAft>
                <a:spcPts val="0"/>
              </a:spcAft>
              <a:buSzPts val="2800"/>
              <a:buNone/>
              <a:defRPr sz="2800"/>
            </a:lvl7pPr>
            <a:lvl8pPr lvl="7" algn="ctr">
              <a:lnSpc>
                <a:spcPct val="100000"/>
              </a:lnSpc>
              <a:spcBef>
                <a:spcPts val="500"/>
              </a:spcBef>
              <a:spcAft>
                <a:spcPts val="0"/>
              </a:spcAft>
              <a:buSzPts val="2800"/>
              <a:buNone/>
              <a:defRPr sz="2800"/>
            </a:lvl8pPr>
            <a:lvl9pPr lvl="8" algn="ctr">
              <a:lnSpc>
                <a:spcPct val="100000"/>
              </a:lnSpc>
              <a:spcBef>
                <a:spcPts val="500"/>
              </a:spcBef>
              <a:spcAft>
                <a:spcPts val="0"/>
              </a:spcAft>
              <a:buSzPts val="2800"/>
              <a:buNone/>
              <a:defRPr sz="2800"/>
            </a:lvl9pPr>
          </a:lstStyle>
          <a:p>
            <a:r>
              <a:rPr lang="en-US"/>
              <a:t>Click to edit Master subtitle style</a:t>
            </a:r>
            <a:endParaRPr/>
          </a:p>
        </p:txBody>
      </p:sp>
      <p:sp>
        <p:nvSpPr>
          <p:cNvPr id="82" name="Google Shape;82;p14"/>
          <p:cNvSpPr txBox="1">
            <a:spLocks noGrp="1"/>
          </p:cNvSpPr>
          <p:nvPr>
            <p:ph type="body" idx="2"/>
          </p:nvPr>
        </p:nvSpPr>
        <p:spPr>
          <a:xfrm>
            <a:off x="6586000" y="965433"/>
            <a:ext cx="5115900" cy="4926900"/>
          </a:xfrm>
          <a:prstGeom prst="rect">
            <a:avLst/>
          </a:prstGeom>
          <a:noFill/>
          <a:ln>
            <a:noFill/>
          </a:ln>
        </p:spPr>
        <p:txBody>
          <a:bodyPr spcFirstLastPara="1" wrap="square" lIns="91425" tIns="45700" rIns="91425" bIns="45700" anchor="ctr"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pPr lvl="0"/>
            <a:r>
              <a:rPr lang="en-US"/>
              <a:t>Click to edit Master text styles</a:t>
            </a:r>
          </a:p>
        </p:txBody>
      </p:sp>
      <p:sp>
        <p:nvSpPr>
          <p:cNvPr id="7" name="Text Placeholder 2">
            <a:extLst>
              <a:ext uri="{FF2B5EF4-FFF2-40B4-BE49-F238E27FC236}">
                <a16:creationId xmlns:a16="http://schemas.microsoft.com/office/drawing/2014/main" id="{EC2B1802-A3C3-D740-949B-09978BB43B37}"/>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Tree>
    <p:extLst>
      <p:ext uri="{BB962C8B-B14F-4D97-AF65-F5344CB8AC3E}">
        <p14:creationId xmlns:p14="http://schemas.microsoft.com/office/powerpoint/2010/main" val="12110485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userDrawn="1">
  <p:cSld name="Title Only">
    <p:spTree>
      <p:nvGrpSpPr>
        <p:cNvPr id="1" name="Shape 90"/>
        <p:cNvGrpSpPr/>
        <p:nvPr/>
      </p:nvGrpSpPr>
      <p:grpSpPr>
        <a:xfrm>
          <a:off x="0" y="0"/>
          <a:ext cx="0" cy="0"/>
          <a:chOff x="0" y="0"/>
          <a:chExt cx="0" cy="0"/>
        </a:xfrm>
      </p:grpSpPr>
      <p:sp>
        <p:nvSpPr>
          <p:cNvPr id="91" name="Google Shape;91;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solidFill>
                  <a:schemeClr val="bg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5" name="Text Placeholder 2">
            <a:extLst>
              <a:ext uri="{FF2B5EF4-FFF2-40B4-BE49-F238E27FC236}">
                <a16:creationId xmlns:a16="http://schemas.microsoft.com/office/drawing/2014/main" id="{B9605F3E-6405-DF45-BC18-4D1725A2B126}"/>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userDrawn="1">
  <p:cSld name="Two Content">
    <p:spTree>
      <p:nvGrpSpPr>
        <p:cNvPr id="1" name="Shape 96"/>
        <p:cNvGrpSpPr/>
        <p:nvPr/>
      </p:nvGrpSpPr>
      <p:grpSpPr>
        <a:xfrm>
          <a:off x="0" y="0"/>
          <a:ext cx="0" cy="0"/>
          <a:chOff x="0" y="0"/>
          <a:chExt cx="0" cy="0"/>
        </a:xfrm>
      </p:grpSpPr>
      <p:sp>
        <p:nvSpPr>
          <p:cNvPr id="97" name="Google Shape;97;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solidFill>
                  <a:schemeClr val="bg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98" name="Google Shape;98;p1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ct val="80000"/>
              <a:buFont typeface="Normaali järjestelmäfontti"/>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99" name="Google Shape;99;p1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ct val="80000"/>
              <a:buFont typeface="Normaali järjestelmäfontti"/>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7" name="Text Placeholder 2">
            <a:extLst>
              <a:ext uri="{FF2B5EF4-FFF2-40B4-BE49-F238E27FC236}">
                <a16:creationId xmlns:a16="http://schemas.microsoft.com/office/drawing/2014/main" id="{79EAB51A-4CB9-C04C-BE53-AC8A73E2A483}"/>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Tree>
    <p:extLst>
      <p:ext uri="{BB962C8B-B14F-4D97-AF65-F5344CB8AC3E}">
        <p14:creationId xmlns:p14="http://schemas.microsoft.com/office/powerpoint/2010/main" val="8164233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userDrawn="1">
  <p:cSld name="Content with Caption">
    <p:spTree>
      <p:nvGrpSpPr>
        <p:cNvPr id="1" name="Shape 119"/>
        <p:cNvGrpSpPr/>
        <p:nvPr/>
      </p:nvGrpSpPr>
      <p:grpSpPr>
        <a:xfrm>
          <a:off x="0" y="0"/>
          <a:ext cx="0" cy="0"/>
          <a:chOff x="0" y="0"/>
          <a:chExt cx="0" cy="0"/>
        </a:xfrm>
      </p:grpSpPr>
      <p:sp>
        <p:nvSpPr>
          <p:cNvPr id="120" name="Google Shape;120;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Montserrat ExtraBold"/>
              <a:buNone/>
              <a:defRPr sz="3200">
                <a:solidFill>
                  <a:schemeClr val="bg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121" name="Google Shape;121;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pPr lvl="0"/>
            <a:r>
              <a:rPr lang="en-US"/>
              <a:t>Click to edit Master text styles</a:t>
            </a:r>
          </a:p>
        </p:txBody>
      </p:sp>
      <p:sp>
        <p:nvSpPr>
          <p:cNvPr id="122" name="Google Shape;122;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514350" lvl="0" indent="-285750" algn="l">
              <a:lnSpc>
                <a:spcPct val="90000"/>
              </a:lnSpc>
              <a:spcBef>
                <a:spcPts val="1000"/>
              </a:spcBef>
              <a:spcAft>
                <a:spcPts val="0"/>
              </a:spcAft>
              <a:buClr>
                <a:schemeClr val="dk1"/>
              </a:buClr>
              <a:buSzPct val="80000"/>
              <a:buFont typeface="Normaali järjestelmäfontti"/>
              <a:buChar char="»"/>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pPr lvl="0"/>
            <a:r>
              <a:rPr lang="en-US"/>
              <a:t>Click to edit Master text styles</a:t>
            </a:r>
          </a:p>
        </p:txBody>
      </p:sp>
      <p:sp>
        <p:nvSpPr>
          <p:cNvPr id="7" name="Text Placeholder 2">
            <a:extLst>
              <a:ext uri="{FF2B5EF4-FFF2-40B4-BE49-F238E27FC236}">
                <a16:creationId xmlns:a16="http://schemas.microsoft.com/office/drawing/2014/main" id="{67039A3C-BB58-5046-BB31-18CB0C21C5C9}"/>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Tree>
    <p:extLst>
      <p:ext uri="{BB962C8B-B14F-4D97-AF65-F5344CB8AC3E}">
        <p14:creationId xmlns:p14="http://schemas.microsoft.com/office/powerpoint/2010/main" val="7772046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userDrawn="1">
  <p:cSld name="Picture with Caption">
    <p:spTree>
      <p:nvGrpSpPr>
        <p:cNvPr id="1" name="Shape 127"/>
        <p:cNvGrpSpPr/>
        <p:nvPr/>
      </p:nvGrpSpPr>
      <p:grpSpPr>
        <a:xfrm>
          <a:off x="0" y="0"/>
          <a:ext cx="0" cy="0"/>
          <a:chOff x="0" y="0"/>
          <a:chExt cx="0" cy="0"/>
        </a:xfrm>
      </p:grpSpPr>
      <p:sp>
        <p:nvSpPr>
          <p:cNvPr id="128" name="Google Shape;128;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Montserrat ExtraBold"/>
              <a:buNone/>
              <a:defRPr sz="3200">
                <a:solidFill>
                  <a:schemeClr val="bg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129" name="Google Shape;129;p21"/>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a:ea typeface="Montserrat"/>
                <a:cs typeface="Montserrat"/>
                <a:sym typeface="Montserrat"/>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Montserrat"/>
                <a:ea typeface="Montserrat"/>
                <a:cs typeface="Montserrat"/>
                <a:sym typeface="Montserrat"/>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Montserrat"/>
                <a:ea typeface="Montserrat"/>
                <a:cs typeface="Montserrat"/>
                <a:sym typeface="Montserrat"/>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a:ea typeface="Montserrat"/>
                <a:cs typeface="Montserrat"/>
                <a:sym typeface="Montserrat"/>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a:ea typeface="Montserrat"/>
                <a:cs typeface="Montserrat"/>
                <a:sym typeface="Montserrat"/>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a:ea typeface="Montserrat"/>
                <a:cs typeface="Montserrat"/>
                <a:sym typeface="Montserrat"/>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a:ea typeface="Montserrat"/>
                <a:cs typeface="Montserrat"/>
                <a:sym typeface="Montserrat"/>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a:ea typeface="Montserrat"/>
                <a:cs typeface="Montserrat"/>
                <a:sym typeface="Montserrat"/>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a:ea typeface="Montserrat"/>
                <a:cs typeface="Montserrat"/>
                <a:sym typeface="Montserrat"/>
              </a:defRPr>
            </a:lvl9pPr>
          </a:lstStyle>
          <a:p>
            <a:r>
              <a:rPr lang="en-US"/>
              <a:t>Click icon to add picture</a:t>
            </a:r>
            <a:endParaRPr/>
          </a:p>
        </p:txBody>
      </p:sp>
      <p:sp>
        <p:nvSpPr>
          <p:cNvPr id="130" name="Google Shape;130;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514350" lvl="0" indent="-285750" algn="l">
              <a:lnSpc>
                <a:spcPct val="90000"/>
              </a:lnSpc>
              <a:spcBef>
                <a:spcPts val="1000"/>
              </a:spcBef>
              <a:spcAft>
                <a:spcPts val="0"/>
              </a:spcAft>
              <a:buClr>
                <a:schemeClr val="dk1"/>
              </a:buClr>
              <a:buSzPct val="80000"/>
              <a:buFont typeface="Normaali järjestelmäfontti"/>
              <a:buChar char="»"/>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pPr lvl="0"/>
            <a:r>
              <a:rPr lang="en-US"/>
              <a:t>Click to edit Master text styles</a:t>
            </a:r>
          </a:p>
        </p:txBody>
      </p:sp>
      <p:sp>
        <p:nvSpPr>
          <p:cNvPr id="7" name="Text Placeholder 2">
            <a:extLst>
              <a:ext uri="{FF2B5EF4-FFF2-40B4-BE49-F238E27FC236}">
                <a16:creationId xmlns:a16="http://schemas.microsoft.com/office/drawing/2014/main" id="{42CDCE8B-D219-7244-AAAB-F0198B60F257}"/>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Tree>
    <p:extLst>
      <p:ext uri="{BB962C8B-B14F-4D97-AF65-F5344CB8AC3E}">
        <p14:creationId xmlns:p14="http://schemas.microsoft.com/office/powerpoint/2010/main" val="88271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41" name="Google Shape;41;p6"/>
          <p:cNvSpPr txBox="1">
            <a:spLocks noGrp="1"/>
          </p:cNvSpPr>
          <p:nvPr>
            <p:ph type="body" idx="1"/>
          </p:nvPr>
        </p:nvSpPr>
        <p:spPr>
          <a:xfrm>
            <a:off x="838200" y="1825625"/>
            <a:ext cx="5112000" cy="4351338"/>
          </a:xfrm>
          <a:prstGeom prst="rect">
            <a:avLst/>
          </a:prstGeom>
          <a:noFill/>
          <a:ln>
            <a:noFill/>
          </a:ln>
        </p:spPr>
        <p:txBody>
          <a:bodyPr spcFirstLastPara="1" wrap="square" lIns="91425" tIns="45700" rIns="91425" bIns="45700" anchor="t" anchorCtr="0">
            <a:normAutofit/>
          </a:bodyPr>
          <a:lstStyle>
            <a:lvl1pPr marL="360000" lvl="0" indent="-288000" algn="l">
              <a:lnSpc>
                <a:spcPct val="110000"/>
              </a:lnSpc>
              <a:spcBef>
                <a:spcPts val="1000"/>
              </a:spcBef>
              <a:spcAft>
                <a:spcPts val="0"/>
              </a:spcAft>
              <a:buClr>
                <a:schemeClr val="dk1"/>
              </a:buClr>
              <a:buSzPct val="80000"/>
              <a:buFont typeface="Arial"/>
              <a:buChar char="»"/>
              <a:defRPr sz="1800"/>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6" name="Text Placeholder 2">
            <a:extLst>
              <a:ext uri="{FF2B5EF4-FFF2-40B4-BE49-F238E27FC236}">
                <a16:creationId xmlns:a16="http://schemas.microsoft.com/office/drawing/2014/main" id="{C47A8F8B-D798-8F47-9A56-28054004E6CA}"/>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
        <p:nvSpPr>
          <p:cNvPr id="9" name="Google Shape;41;p6">
            <a:extLst>
              <a:ext uri="{FF2B5EF4-FFF2-40B4-BE49-F238E27FC236}">
                <a16:creationId xmlns:a16="http://schemas.microsoft.com/office/drawing/2014/main" id="{46EE80C9-80CB-B345-8895-1A6D98EDD8BD}"/>
              </a:ext>
            </a:extLst>
          </p:cNvPr>
          <p:cNvSpPr txBox="1">
            <a:spLocks noGrp="1"/>
          </p:cNvSpPr>
          <p:nvPr>
            <p:ph type="body" idx="14"/>
          </p:nvPr>
        </p:nvSpPr>
        <p:spPr>
          <a:xfrm>
            <a:off x="6242400" y="1825625"/>
            <a:ext cx="5112000" cy="4351338"/>
          </a:xfrm>
          <a:prstGeom prst="rect">
            <a:avLst/>
          </a:prstGeom>
          <a:noFill/>
          <a:ln>
            <a:noFill/>
          </a:ln>
        </p:spPr>
        <p:txBody>
          <a:bodyPr spcFirstLastPara="1" wrap="square" lIns="91425" tIns="45700" rIns="91425" bIns="45700" anchor="t" anchorCtr="0">
            <a:normAutofit/>
          </a:bodyPr>
          <a:lstStyle>
            <a:lvl1pPr marL="360000" lvl="0" indent="-288000" algn="l">
              <a:lnSpc>
                <a:spcPct val="110000"/>
              </a:lnSpc>
              <a:spcBef>
                <a:spcPts val="1000"/>
              </a:spcBef>
              <a:spcAft>
                <a:spcPts val="0"/>
              </a:spcAft>
              <a:buClr>
                <a:schemeClr val="dk1"/>
              </a:buClr>
              <a:buSzPct val="80000"/>
              <a:buFont typeface="Arial"/>
              <a:buChar char="»"/>
              <a:defRPr sz="1800"/>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Tree>
    <p:extLst>
      <p:ext uri="{BB962C8B-B14F-4D97-AF65-F5344CB8AC3E}">
        <p14:creationId xmlns:p14="http://schemas.microsoft.com/office/powerpoint/2010/main" val="20618823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Title and Vertical Text" userDrawn="1">
  <p:cSld name="Title and Vertical Text">
    <p:spTree>
      <p:nvGrpSpPr>
        <p:cNvPr id="1" name="Shape 140"/>
        <p:cNvGrpSpPr/>
        <p:nvPr/>
      </p:nvGrpSpPr>
      <p:grpSpPr>
        <a:xfrm>
          <a:off x="0" y="0"/>
          <a:ext cx="0" cy="0"/>
          <a:chOff x="0" y="0"/>
          <a:chExt cx="0" cy="0"/>
        </a:xfrm>
      </p:grpSpPr>
      <p:sp>
        <p:nvSpPr>
          <p:cNvPr id="141" name="Google Shape;141;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solidFill>
                  <a:schemeClr val="bg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142" name="Google Shape;142;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ct val="80000"/>
              <a:buFont typeface="Normaali järjestelmäfontti"/>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5" name="Text Placeholder 2">
            <a:extLst>
              <a:ext uri="{FF2B5EF4-FFF2-40B4-BE49-F238E27FC236}">
                <a16:creationId xmlns:a16="http://schemas.microsoft.com/office/drawing/2014/main" id="{C7A475F9-C184-134E-99E7-FA337F8E9744}"/>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Tree>
    <p:extLst>
      <p:ext uri="{BB962C8B-B14F-4D97-AF65-F5344CB8AC3E}">
        <p14:creationId xmlns:p14="http://schemas.microsoft.com/office/powerpoint/2010/main" val="11892196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Vertical Title and Text" userDrawn="1">
  <p:cSld name="Vertical Title and Text">
    <p:spTree>
      <p:nvGrpSpPr>
        <p:cNvPr id="1" name="Shape 146"/>
        <p:cNvGrpSpPr/>
        <p:nvPr/>
      </p:nvGrpSpPr>
      <p:grpSpPr>
        <a:xfrm>
          <a:off x="0" y="0"/>
          <a:ext cx="0" cy="0"/>
          <a:chOff x="0" y="0"/>
          <a:chExt cx="0" cy="0"/>
        </a:xfrm>
      </p:grpSpPr>
      <p:sp>
        <p:nvSpPr>
          <p:cNvPr id="147" name="Google Shape;147;p2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solidFill>
                  <a:schemeClr val="bg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148" name="Google Shape;148;p2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ct val="80000"/>
              <a:buFont typeface="Normaali järjestelmäfontti"/>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5" name="Text Placeholder 2">
            <a:extLst>
              <a:ext uri="{FF2B5EF4-FFF2-40B4-BE49-F238E27FC236}">
                <a16:creationId xmlns:a16="http://schemas.microsoft.com/office/drawing/2014/main" id="{BB92B4AB-250A-B445-8256-3428855D4FF2}"/>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Tree>
    <p:extLst>
      <p:ext uri="{BB962C8B-B14F-4D97-AF65-F5344CB8AC3E}">
        <p14:creationId xmlns:p14="http://schemas.microsoft.com/office/powerpoint/2010/main" val="26542526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SECTION_HEADER_1">
  <p:cSld name="1_SECTION_HEADER_1">
    <p:bg>
      <p:bgPr>
        <a:pattFill prst="pct90">
          <a:fgClr>
            <a:schemeClr val="accent6"/>
          </a:fgClr>
          <a:bgClr>
            <a:schemeClr val="bg1"/>
          </a:bgClr>
        </a:pattFill>
        <a:effectLst/>
      </p:bgPr>
    </p:bg>
    <p:spTree>
      <p:nvGrpSpPr>
        <p:cNvPr id="1" name="Shape 152"/>
        <p:cNvGrpSpPr/>
        <p:nvPr/>
      </p:nvGrpSpPr>
      <p:grpSpPr>
        <a:xfrm>
          <a:off x="0" y="0"/>
          <a:ext cx="0" cy="0"/>
          <a:chOff x="0" y="0"/>
          <a:chExt cx="0" cy="0"/>
        </a:xfrm>
      </p:grpSpPr>
      <p:pic>
        <p:nvPicPr>
          <p:cNvPr id="154" name="Google Shape;154;p25" descr="Logo&#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Tree>
    <p:extLst>
      <p:ext uri="{BB962C8B-B14F-4D97-AF65-F5344CB8AC3E}">
        <p14:creationId xmlns:p14="http://schemas.microsoft.com/office/powerpoint/2010/main" val="40703089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1_Title Slide">
    <p:spTree>
      <p:nvGrpSpPr>
        <p:cNvPr id="1" name="Shape 11"/>
        <p:cNvGrpSpPr/>
        <p:nvPr/>
      </p:nvGrpSpPr>
      <p:grpSpPr>
        <a:xfrm>
          <a:off x="0" y="0"/>
          <a:ext cx="0" cy="0"/>
          <a:chOff x="0" y="0"/>
          <a:chExt cx="0" cy="0"/>
        </a:xfrm>
      </p:grpSpPr>
      <p:sp>
        <p:nvSpPr>
          <p:cNvPr id="16" name="Google Shape;16;p2"/>
          <p:cNvSpPr txBox="1">
            <a:spLocks noGrp="1"/>
          </p:cNvSpPr>
          <p:nvPr>
            <p:ph type="subTitle" idx="1"/>
          </p:nvPr>
        </p:nvSpPr>
        <p:spPr>
          <a:xfrm>
            <a:off x="2135188" y="1264204"/>
            <a:ext cx="7777162" cy="4557862"/>
          </a:xfrm>
          <a:prstGeom prst="rect">
            <a:avLst/>
          </a:prstGeom>
          <a:noFill/>
          <a:ln>
            <a:noFill/>
          </a:ln>
        </p:spPr>
        <p:txBody>
          <a:bodyPr spcFirstLastPara="1" wrap="square" lIns="91425" tIns="45700" rIns="91425" bIns="45700" anchor="ctr" anchorCtr="0">
            <a:normAutofit/>
          </a:bodyPr>
          <a:lstStyle>
            <a:lvl1pPr marL="50400" lvl="0" indent="0" algn="ctr">
              <a:lnSpc>
                <a:spcPct val="90000"/>
              </a:lnSpc>
              <a:spcBef>
                <a:spcPts val="1000"/>
              </a:spcBef>
              <a:spcAft>
                <a:spcPts val="0"/>
              </a:spcAft>
              <a:buClr>
                <a:schemeClr val="dk1"/>
              </a:buClr>
              <a:buSzPts val="2400"/>
              <a:buNone/>
              <a:defRPr sz="3200">
                <a:latin typeface="Montserrat ExtraBold"/>
                <a:ea typeface="Montserrat ExtraBold"/>
                <a:cs typeface="Montserrat ExtraBold"/>
                <a:sym typeface="Montserrat ExtraBold"/>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dirty="0"/>
          </a:p>
        </p:txBody>
      </p:sp>
      <p:sp>
        <p:nvSpPr>
          <p:cNvPr id="5" name="Text Placeholder 2">
            <a:extLst>
              <a:ext uri="{FF2B5EF4-FFF2-40B4-BE49-F238E27FC236}">
                <a16:creationId xmlns:a16="http://schemas.microsoft.com/office/drawing/2014/main" id="{E140D092-490D-A146-9CB9-4A3014357FB8}"/>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
        <p:nvSpPr>
          <p:cNvPr id="6" name="Google Shape;26;p4">
            <a:extLst>
              <a:ext uri="{FF2B5EF4-FFF2-40B4-BE49-F238E27FC236}">
                <a16:creationId xmlns:a16="http://schemas.microsoft.com/office/drawing/2014/main" id="{1C0D8470-B965-CE4A-B66A-E31EE0571749}"/>
              </a:ext>
            </a:extLst>
          </p:cNvPr>
          <p:cNvSpPr txBox="1">
            <a:spLocks noGrp="1"/>
          </p:cNvSpPr>
          <p:nvPr>
            <p:ph type="title"/>
          </p:nvPr>
        </p:nvSpPr>
        <p:spPr>
          <a:xfrm>
            <a:off x="838200" y="365126"/>
            <a:ext cx="10515600" cy="71100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sz="24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Tree>
    <p:extLst>
      <p:ext uri="{BB962C8B-B14F-4D97-AF65-F5344CB8AC3E}">
        <p14:creationId xmlns:p14="http://schemas.microsoft.com/office/powerpoint/2010/main" val="7700821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Title Slide" userDrawn="1">
  <p:cSld name="1_Title Slide">
    <p:spTree>
      <p:nvGrpSpPr>
        <p:cNvPr id="1" name="Shape 17"/>
        <p:cNvGrpSpPr/>
        <p:nvPr/>
      </p:nvGrpSpPr>
      <p:grpSpPr>
        <a:xfrm>
          <a:off x="0" y="0"/>
          <a:ext cx="0" cy="0"/>
          <a:chOff x="0" y="0"/>
          <a:chExt cx="0" cy="0"/>
        </a:xfrm>
      </p:grpSpPr>
      <p:sp>
        <p:nvSpPr>
          <p:cNvPr id="18" name="Google Shape;18;p3"/>
          <p:cNvSpPr txBox="1">
            <a:spLocks noGrp="1"/>
          </p:cNvSpPr>
          <p:nvPr>
            <p:ph type="ctrTitle"/>
          </p:nvPr>
        </p:nvSpPr>
        <p:spPr>
          <a:xfrm>
            <a:off x="1524000" y="1602344"/>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Montserrat ExtraBold"/>
              <a:buNone/>
              <a:defRPr sz="60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19" name="Google Shape;19;p3"/>
          <p:cNvSpPr txBox="1">
            <a:spLocks noGrp="1"/>
          </p:cNvSpPr>
          <p:nvPr>
            <p:ph type="subTitle" idx="1"/>
          </p:nvPr>
        </p:nvSpPr>
        <p:spPr>
          <a:xfrm>
            <a:off x="1524000" y="3883835"/>
            <a:ext cx="9144000" cy="1607272"/>
          </a:xfrm>
          <a:prstGeom prst="rect">
            <a:avLst/>
          </a:prstGeom>
          <a:noFill/>
          <a:ln>
            <a:noFill/>
          </a:ln>
        </p:spPr>
        <p:txBody>
          <a:bodyPr spcFirstLastPara="1" wrap="square" lIns="91425" tIns="45700" rIns="91425" bIns="45700" anchor="t" anchorCtr="0">
            <a:normAutofit/>
          </a:bodyPr>
          <a:lstStyle>
            <a:lvl1pPr marL="50400" lvl="0" indent="0" algn="ctr">
              <a:lnSpc>
                <a:spcPct val="90000"/>
              </a:lnSpc>
              <a:spcBef>
                <a:spcPts val="1000"/>
              </a:spcBef>
              <a:spcAft>
                <a:spcPts val="0"/>
              </a:spcAft>
              <a:buClr>
                <a:schemeClr val="dk1"/>
              </a:buClr>
              <a:buSzPts val="2400"/>
              <a:buNone/>
              <a:defRPr sz="2400">
                <a:latin typeface="Montserrat ExtraBold"/>
                <a:ea typeface="Montserrat ExtraBold"/>
                <a:cs typeface="Montserrat ExtraBold"/>
                <a:sym typeface="Montserrat ExtraBold"/>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dirty="0"/>
          </a:p>
        </p:txBody>
      </p:sp>
      <p:pic>
        <p:nvPicPr>
          <p:cNvPr id="23" name="Google Shape;23;p3"/>
          <p:cNvPicPr preferRelativeResize="0"/>
          <p:nvPr/>
        </p:nvPicPr>
        <p:blipFill rotWithShape="1">
          <a:blip r:embed="rId2">
            <a:alphaModFix/>
          </a:blip>
          <a:srcRect/>
          <a:stretch/>
        </p:blipFill>
        <p:spPr>
          <a:xfrm>
            <a:off x="5578576" y="595849"/>
            <a:ext cx="1034847" cy="1006495"/>
          </a:xfrm>
          <a:prstGeom prst="rect">
            <a:avLst/>
          </a:prstGeom>
          <a:noFill/>
          <a:ln>
            <a:noFill/>
          </a:ln>
        </p:spPr>
      </p:pic>
      <p:sp>
        <p:nvSpPr>
          <p:cNvPr id="7" name="Text Placeholder 2">
            <a:extLst>
              <a:ext uri="{FF2B5EF4-FFF2-40B4-BE49-F238E27FC236}">
                <a16:creationId xmlns:a16="http://schemas.microsoft.com/office/drawing/2014/main" id="{F55B623F-250B-8949-97DA-B1603F513677}"/>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pic>
        <p:nvPicPr>
          <p:cNvPr id="4" name="Kuva 3">
            <a:extLst>
              <a:ext uri="{FF2B5EF4-FFF2-40B4-BE49-F238E27FC236}">
                <a16:creationId xmlns:a16="http://schemas.microsoft.com/office/drawing/2014/main" id="{2ED13BEE-94E7-C40D-3B89-C7DDDE8075D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988765" y="6113721"/>
            <a:ext cx="754182" cy="476325"/>
          </a:xfrm>
          <a:prstGeom prst="rect">
            <a:avLst/>
          </a:prstGeom>
        </p:spPr>
      </p:pic>
    </p:spTree>
    <p:extLst>
      <p:ext uri="{BB962C8B-B14F-4D97-AF65-F5344CB8AC3E}">
        <p14:creationId xmlns:p14="http://schemas.microsoft.com/office/powerpoint/2010/main" val="26753204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1_Title Slide">
    <p:spTree>
      <p:nvGrpSpPr>
        <p:cNvPr id="1" name="Shape 17"/>
        <p:cNvGrpSpPr/>
        <p:nvPr/>
      </p:nvGrpSpPr>
      <p:grpSpPr>
        <a:xfrm>
          <a:off x="0" y="0"/>
          <a:ext cx="0" cy="0"/>
          <a:chOff x="0" y="0"/>
          <a:chExt cx="0" cy="0"/>
        </a:xfrm>
      </p:grpSpPr>
      <p:sp>
        <p:nvSpPr>
          <p:cNvPr id="18" name="Google Shape;18;p3"/>
          <p:cNvSpPr txBox="1">
            <a:spLocks noGrp="1"/>
          </p:cNvSpPr>
          <p:nvPr>
            <p:ph type="ctrTitle"/>
          </p:nvPr>
        </p:nvSpPr>
        <p:spPr>
          <a:xfrm>
            <a:off x="1524000" y="1295354"/>
            <a:ext cx="9144000" cy="2635512"/>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Montserrat ExtraBold"/>
              <a:buNone/>
              <a:defRPr sz="60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19" name="Google Shape;19;p3"/>
          <p:cNvSpPr txBox="1">
            <a:spLocks noGrp="1"/>
          </p:cNvSpPr>
          <p:nvPr>
            <p:ph type="subTitle" idx="1"/>
          </p:nvPr>
        </p:nvSpPr>
        <p:spPr>
          <a:xfrm>
            <a:off x="1524000" y="3824757"/>
            <a:ext cx="9144000" cy="1607272"/>
          </a:xfrm>
          <a:prstGeom prst="rect">
            <a:avLst/>
          </a:prstGeom>
          <a:noFill/>
          <a:ln>
            <a:noFill/>
          </a:ln>
        </p:spPr>
        <p:txBody>
          <a:bodyPr spcFirstLastPara="1" wrap="square" lIns="91425" tIns="45700" rIns="91425" bIns="45700" anchor="t" anchorCtr="0">
            <a:normAutofit/>
          </a:bodyPr>
          <a:lstStyle>
            <a:lvl1pPr marL="50400" lvl="0" indent="0" algn="ctr">
              <a:lnSpc>
                <a:spcPct val="90000"/>
              </a:lnSpc>
              <a:spcBef>
                <a:spcPts val="1000"/>
              </a:spcBef>
              <a:spcAft>
                <a:spcPts val="0"/>
              </a:spcAft>
              <a:buClr>
                <a:schemeClr val="dk1"/>
              </a:buClr>
              <a:buSzPts val="2400"/>
              <a:buNone/>
              <a:defRPr sz="2400">
                <a:latin typeface="Montserrat ExtraBold"/>
                <a:ea typeface="Montserrat ExtraBold"/>
                <a:cs typeface="Montserrat ExtraBold"/>
                <a:sym typeface="Montserrat ExtraBold"/>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dirty="0"/>
          </a:p>
        </p:txBody>
      </p:sp>
      <p:pic>
        <p:nvPicPr>
          <p:cNvPr id="23" name="Google Shape;23;p3"/>
          <p:cNvPicPr preferRelativeResize="0"/>
          <p:nvPr/>
        </p:nvPicPr>
        <p:blipFill rotWithShape="1">
          <a:blip r:embed="rId2">
            <a:alphaModFix/>
          </a:blip>
          <a:srcRect/>
          <a:stretch/>
        </p:blipFill>
        <p:spPr>
          <a:xfrm>
            <a:off x="5578576" y="595849"/>
            <a:ext cx="1034847" cy="1006495"/>
          </a:xfrm>
          <a:prstGeom prst="rect">
            <a:avLst/>
          </a:prstGeom>
          <a:noFill/>
          <a:ln>
            <a:noFill/>
          </a:ln>
        </p:spPr>
      </p:pic>
      <p:sp>
        <p:nvSpPr>
          <p:cNvPr id="7" name="Text Placeholder 2">
            <a:extLst>
              <a:ext uri="{FF2B5EF4-FFF2-40B4-BE49-F238E27FC236}">
                <a16:creationId xmlns:a16="http://schemas.microsoft.com/office/drawing/2014/main" id="{F55B623F-250B-8949-97DA-B1603F513677}"/>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pic>
        <p:nvPicPr>
          <p:cNvPr id="3" name="Kuva 2">
            <a:extLst>
              <a:ext uri="{FF2B5EF4-FFF2-40B4-BE49-F238E27FC236}">
                <a16:creationId xmlns:a16="http://schemas.microsoft.com/office/drawing/2014/main" id="{B13EAAFD-DCFA-238D-A81D-0CC9922A234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988765" y="6113721"/>
            <a:ext cx="754182" cy="476325"/>
          </a:xfrm>
          <a:prstGeom prst="rect">
            <a:avLst/>
          </a:prstGeom>
        </p:spPr>
      </p:pic>
    </p:spTree>
    <p:extLst>
      <p:ext uri="{BB962C8B-B14F-4D97-AF65-F5344CB8AC3E}">
        <p14:creationId xmlns:p14="http://schemas.microsoft.com/office/powerpoint/2010/main" val="9118436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1_Title Slide">
    <p:spTree>
      <p:nvGrpSpPr>
        <p:cNvPr id="1" name="Shape 17"/>
        <p:cNvGrpSpPr/>
        <p:nvPr/>
      </p:nvGrpSpPr>
      <p:grpSpPr>
        <a:xfrm>
          <a:off x="0" y="0"/>
          <a:ext cx="0" cy="0"/>
          <a:chOff x="0" y="0"/>
          <a:chExt cx="0" cy="0"/>
        </a:xfrm>
      </p:grpSpPr>
      <p:sp>
        <p:nvSpPr>
          <p:cNvPr id="18" name="Google Shape;18;p3"/>
          <p:cNvSpPr txBox="1">
            <a:spLocks noGrp="1"/>
          </p:cNvSpPr>
          <p:nvPr>
            <p:ph type="ctrTitle"/>
          </p:nvPr>
        </p:nvSpPr>
        <p:spPr>
          <a:xfrm>
            <a:off x="1524000" y="1235394"/>
            <a:ext cx="9144000" cy="2635512"/>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Montserrat ExtraBold"/>
              <a:buNone/>
              <a:defRPr sz="60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19" name="Google Shape;19;p3"/>
          <p:cNvSpPr txBox="1">
            <a:spLocks noGrp="1"/>
          </p:cNvSpPr>
          <p:nvPr>
            <p:ph type="subTitle" idx="1"/>
          </p:nvPr>
        </p:nvSpPr>
        <p:spPr>
          <a:xfrm>
            <a:off x="1524000" y="3764797"/>
            <a:ext cx="9144000" cy="1607272"/>
          </a:xfrm>
          <a:prstGeom prst="rect">
            <a:avLst/>
          </a:prstGeom>
          <a:noFill/>
          <a:ln>
            <a:noFill/>
          </a:ln>
        </p:spPr>
        <p:txBody>
          <a:bodyPr spcFirstLastPara="1" wrap="square" lIns="91425" tIns="45700" rIns="91425" bIns="45700" anchor="t" anchorCtr="0">
            <a:normAutofit/>
          </a:bodyPr>
          <a:lstStyle>
            <a:lvl1pPr marL="50400" lvl="0" indent="0" algn="ctr">
              <a:lnSpc>
                <a:spcPct val="90000"/>
              </a:lnSpc>
              <a:spcBef>
                <a:spcPts val="1000"/>
              </a:spcBef>
              <a:spcAft>
                <a:spcPts val="0"/>
              </a:spcAft>
              <a:buClr>
                <a:schemeClr val="dk1"/>
              </a:buClr>
              <a:buSzPts val="2400"/>
              <a:buNone/>
              <a:defRPr sz="2400">
                <a:latin typeface="Montserrat ExtraBold"/>
                <a:ea typeface="Montserrat ExtraBold"/>
                <a:cs typeface="Montserrat ExtraBold"/>
                <a:sym typeface="Montserrat ExtraBold"/>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dirty="0"/>
          </a:p>
        </p:txBody>
      </p:sp>
      <p:pic>
        <p:nvPicPr>
          <p:cNvPr id="13" name="Google Shape;23;p3">
            <a:extLst>
              <a:ext uri="{FF2B5EF4-FFF2-40B4-BE49-F238E27FC236}">
                <a16:creationId xmlns:a16="http://schemas.microsoft.com/office/drawing/2014/main" id="{22C8AFCF-E086-AC4D-ABD4-95185F528C64}"/>
              </a:ext>
            </a:extLst>
          </p:cNvPr>
          <p:cNvPicPr preferRelativeResize="0"/>
          <p:nvPr userDrawn="1"/>
        </p:nvPicPr>
        <p:blipFill rotWithShape="1">
          <a:blip r:embed="rId2">
            <a:alphaModFix/>
          </a:blip>
          <a:srcRect/>
          <a:stretch/>
        </p:blipFill>
        <p:spPr>
          <a:xfrm>
            <a:off x="5578576" y="595849"/>
            <a:ext cx="1034847" cy="1006495"/>
          </a:xfrm>
          <a:prstGeom prst="rect">
            <a:avLst/>
          </a:prstGeom>
          <a:noFill/>
          <a:ln>
            <a:noFill/>
          </a:ln>
        </p:spPr>
      </p:pic>
      <p:sp>
        <p:nvSpPr>
          <p:cNvPr id="10" name="Kuvan paikkamerkki 9">
            <a:extLst>
              <a:ext uri="{FF2B5EF4-FFF2-40B4-BE49-F238E27FC236}">
                <a16:creationId xmlns:a16="http://schemas.microsoft.com/office/drawing/2014/main" id="{6120F477-F896-4446-96B2-24FB07F07E73}"/>
              </a:ext>
            </a:extLst>
          </p:cNvPr>
          <p:cNvSpPr>
            <a:spLocks noGrp="1"/>
          </p:cNvSpPr>
          <p:nvPr>
            <p:ph type="pic" sz="quarter" idx="14" hasCustomPrompt="1"/>
          </p:nvPr>
        </p:nvSpPr>
        <p:spPr>
          <a:xfrm>
            <a:off x="575185" y="5922963"/>
            <a:ext cx="1160462" cy="525462"/>
          </a:xfrm>
        </p:spPr>
        <p:txBody>
          <a:bodyPr/>
          <a:lstStyle>
            <a:lvl1pPr marL="50800" indent="0">
              <a:buNone/>
              <a:defRPr/>
            </a:lvl1pPr>
          </a:lstStyle>
          <a:p>
            <a:r>
              <a:rPr lang="fi-FI"/>
              <a:t>Logo</a:t>
            </a:r>
          </a:p>
        </p:txBody>
      </p:sp>
      <p:sp>
        <p:nvSpPr>
          <p:cNvPr id="20" name="Kuvan paikkamerkki 9">
            <a:extLst>
              <a:ext uri="{FF2B5EF4-FFF2-40B4-BE49-F238E27FC236}">
                <a16:creationId xmlns:a16="http://schemas.microsoft.com/office/drawing/2014/main" id="{0356CEA5-46EA-FF48-8E09-1CD3BB44F6C7}"/>
              </a:ext>
            </a:extLst>
          </p:cNvPr>
          <p:cNvSpPr>
            <a:spLocks noGrp="1"/>
          </p:cNvSpPr>
          <p:nvPr>
            <p:ph type="pic" sz="quarter" idx="15" hasCustomPrompt="1"/>
          </p:nvPr>
        </p:nvSpPr>
        <p:spPr>
          <a:xfrm>
            <a:off x="2142277" y="5922963"/>
            <a:ext cx="1160462" cy="525462"/>
          </a:xfrm>
        </p:spPr>
        <p:txBody>
          <a:bodyPr/>
          <a:lstStyle>
            <a:lvl1pPr marL="50800" indent="0">
              <a:buNone/>
              <a:defRPr/>
            </a:lvl1pPr>
          </a:lstStyle>
          <a:p>
            <a:r>
              <a:rPr lang="fi-FI"/>
              <a:t>Logo</a:t>
            </a:r>
          </a:p>
        </p:txBody>
      </p:sp>
      <p:sp>
        <p:nvSpPr>
          <p:cNvPr id="22" name="Kuvan paikkamerkki 9">
            <a:extLst>
              <a:ext uri="{FF2B5EF4-FFF2-40B4-BE49-F238E27FC236}">
                <a16:creationId xmlns:a16="http://schemas.microsoft.com/office/drawing/2014/main" id="{B7DC0C8D-30D6-4344-B910-12F9879E5BCF}"/>
              </a:ext>
            </a:extLst>
          </p:cNvPr>
          <p:cNvSpPr>
            <a:spLocks noGrp="1"/>
          </p:cNvSpPr>
          <p:nvPr>
            <p:ph type="pic" sz="quarter" idx="16" hasCustomPrompt="1"/>
          </p:nvPr>
        </p:nvSpPr>
        <p:spPr>
          <a:xfrm>
            <a:off x="3709369" y="5922963"/>
            <a:ext cx="1160462" cy="525462"/>
          </a:xfrm>
        </p:spPr>
        <p:txBody>
          <a:bodyPr/>
          <a:lstStyle>
            <a:lvl1pPr marL="50800" indent="0">
              <a:buNone/>
              <a:defRPr/>
            </a:lvl1pPr>
          </a:lstStyle>
          <a:p>
            <a:r>
              <a:rPr lang="fi-FI"/>
              <a:t>Logo</a:t>
            </a:r>
          </a:p>
        </p:txBody>
      </p:sp>
      <p:sp>
        <p:nvSpPr>
          <p:cNvPr id="24" name="Kuvan paikkamerkki 9">
            <a:extLst>
              <a:ext uri="{FF2B5EF4-FFF2-40B4-BE49-F238E27FC236}">
                <a16:creationId xmlns:a16="http://schemas.microsoft.com/office/drawing/2014/main" id="{6D788690-82EC-CF46-8553-A6E08EC5CB4C}"/>
              </a:ext>
            </a:extLst>
          </p:cNvPr>
          <p:cNvSpPr>
            <a:spLocks noGrp="1"/>
          </p:cNvSpPr>
          <p:nvPr>
            <p:ph type="pic" sz="quarter" idx="17" hasCustomPrompt="1"/>
          </p:nvPr>
        </p:nvSpPr>
        <p:spPr>
          <a:xfrm>
            <a:off x="5276461" y="5922963"/>
            <a:ext cx="1160462" cy="525462"/>
          </a:xfrm>
        </p:spPr>
        <p:txBody>
          <a:bodyPr/>
          <a:lstStyle>
            <a:lvl1pPr marL="50800" indent="0">
              <a:buNone/>
              <a:defRPr/>
            </a:lvl1pPr>
          </a:lstStyle>
          <a:p>
            <a:r>
              <a:rPr lang="fi-FI"/>
              <a:t>Logo</a:t>
            </a:r>
          </a:p>
        </p:txBody>
      </p:sp>
      <p:sp>
        <p:nvSpPr>
          <p:cNvPr id="25" name="Kuvan paikkamerkki 9">
            <a:extLst>
              <a:ext uri="{FF2B5EF4-FFF2-40B4-BE49-F238E27FC236}">
                <a16:creationId xmlns:a16="http://schemas.microsoft.com/office/drawing/2014/main" id="{E4BE09D1-D148-5F4A-8E63-758AC41B3731}"/>
              </a:ext>
            </a:extLst>
          </p:cNvPr>
          <p:cNvSpPr>
            <a:spLocks noGrp="1"/>
          </p:cNvSpPr>
          <p:nvPr>
            <p:ph type="pic" sz="quarter" idx="18" hasCustomPrompt="1"/>
          </p:nvPr>
        </p:nvSpPr>
        <p:spPr>
          <a:xfrm>
            <a:off x="6843553" y="5922963"/>
            <a:ext cx="1160462" cy="525462"/>
          </a:xfrm>
        </p:spPr>
        <p:txBody>
          <a:bodyPr/>
          <a:lstStyle>
            <a:lvl1pPr marL="50800" indent="0">
              <a:buNone/>
              <a:defRPr/>
            </a:lvl1pPr>
          </a:lstStyle>
          <a:p>
            <a:r>
              <a:rPr lang="fi-FI"/>
              <a:t>Logo</a:t>
            </a:r>
          </a:p>
        </p:txBody>
      </p:sp>
      <p:sp>
        <p:nvSpPr>
          <p:cNvPr id="26" name="Kuvan paikkamerkki 9">
            <a:extLst>
              <a:ext uri="{FF2B5EF4-FFF2-40B4-BE49-F238E27FC236}">
                <a16:creationId xmlns:a16="http://schemas.microsoft.com/office/drawing/2014/main" id="{1ED201F0-77EA-CF4F-B7A5-EE62EAD9DCD9}"/>
              </a:ext>
            </a:extLst>
          </p:cNvPr>
          <p:cNvSpPr>
            <a:spLocks noGrp="1"/>
          </p:cNvSpPr>
          <p:nvPr>
            <p:ph type="pic" sz="quarter" idx="19" hasCustomPrompt="1"/>
          </p:nvPr>
        </p:nvSpPr>
        <p:spPr>
          <a:xfrm>
            <a:off x="8410646" y="5922963"/>
            <a:ext cx="1160462" cy="525462"/>
          </a:xfrm>
        </p:spPr>
        <p:txBody>
          <a:bodyPr/>
          <a:lstStyle>
            <a:lvl1pPr marL="50800" indent="0">
              <a:buNone/>
              <a:defRPr/>
            </a:lvl1pPr>
          </a:lstStyle>
          <a:p>
            <a:r>
              <a:rPr lang="fi-FI"/>
              <a:t>Logo</a:t>
            </a:r>
          </a:p>
        </p:txBody>
      </p:sp>
      <p:pic>
        <p:nvPicPr>
          <p:cNvPr id="2" name="Kuva 1">
            <a:extLst>
              <a:ext uri="{FF2B5EF4-FFF2-40B4-BE49-F238E27FC236}">
                <a16:creationId xmlns:a16="http://schemas.microsoft.com/office/drawing/2014/main" id="{BB1E4BE2-92E1-2893-BD6F-74FD3AD5B27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988765" y="6113721"/>
            <a:ext cx="754182" cy="476325"/>
          </a:xfrm>
          <a:prstGeom prst="rect">
            <a:avLst/>
          </a:prstGeom>
        </p:spPr>
      </p:pic>
    </p:spTree>
    <p:extLst>
      <p:ext uri="{BB962C8B-B14F-4D97-AF65-F5344CB8AC3E}">
        <p14:creationId xmlns:p14="http://schemas.microsoft.com/office/powerpoint/2010/main" val="28404783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1_Title Slide">
    <p:spTree>
      <p:nvGrpSpPr>
        <p:cNvPr id="1" name="Shape 17"/>
        <p:cNvGrpSpPr/>
        <p:nvPr/>
      </p:nvGrpSpPr>
      <p:grpSpPr>
        <a:xfrm>
          <a:off x="0" y="0"/>
          <a:ext cx="0" cy="0"/>
          <a:chOff x="0" y="0"/>
          <a:chExt cx="0" cy="0"/>
        </a:xfrm>
      </p:grpSpPr>
      <p:sp>
        <p:nvSpPr>
          <p:cNvPr id="18" name="Google Shape;18;p3"/>
          <p:cNvSpPr txBox="1">
            <a:spLocks noGrp="1"/>
          </p:cNvSpPr>
          <p:nvPr>
            <p:ph type="ctrTitle"/>
          </p:nvPr>
        </p:nvSpPr>
        <p:spPr>
          <a:xfrm>
            <a:off x="2040747" y="1507852"/>
            <a:ext cx="8110508" cy="2635508"/>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Montserrat ExtraBold"/>
              <a:buNone/>
              <a:defRPr sz="60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19" name="Google Shape;19;p3"/>
          <p:cNvSpPr txBox="1">
            <a:spLocks noGrp="1"/>
          </p:cNvSpPr>
          <p:nvPr>
            <p:ph type="subTitle" idx="1"/>
          </p:nvPr>
        </p:nvSpPr>
        <p:spPr>
          <a:xfrm>
            <a:off x="2040746" y="4037251"/>
            <a:ext cx="8110507" cy="1607272"/>
          </a:xfrm>
          <a:prstGeom prst="rect">
            <a:avLst/>
          </a:prstGeom>
          <a:noFill/>
          <a:ln>
            <a:noFill/>
          </a:ln>
        </p:spPr>
        <p:txBody>
          <a:bodyPr spcFirstLastPara="1" wrap="square" lIns="91425" tIns="45700" rIns="91425" bIns="45700" anchor="t" anchorCtr="0">
            <a:normAutofit/>
          </a:bodyPr>
          <a:lstStyle>
            <a:lvl1pPr marL="50400" lvl="0" indent="0" algn="ctr">
              <a:lnSpc>
                <a:spcPct val="90000"/>
              </a:lnSpc>
              <a:spcBef>
                <a:spcPts val="1000"/>
              </a:spcBef>
              <a:spcAft>
                <a:spcPts val="0"/>
              </a:spcAft>
              <a:buClr>
                <a:schemeClr val="dk1"/>
              </a:buClr>
              <a:buSzPts val="2400"/>
              <a:buNone/>
              <a:defRPr sz="2400">
                <a:latin typeface="Montserrat ExtraBold"/>
                <a:ea typeface="Montserrat ExtraBold"/>
                <a:cs typeface="Montserrat ExtraBold"/>
                <a:sym typeface="Montserrat ExtraBold"/>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dirty="0"/>
          </a:p>
        </p:txBody>
      </p:sp>
      <p:pic>
        <p:nvPicPr>
          <p:cNvPr id="23" name="Google Shape;23;p3"/>
          <p:cNvPicPr preferRelativeResize="0"/>
          <p:nvPr/>
        </p:nvPicPr>
        <p:blipFill rotWithShape="1">
          <a:blip r:embed="rId2">
            <a:alphaModFix/>
          </a:blip>
          <a:srcRect/>
          <a:stretch/>
        </p:blipFill>
        <p:spPr>
          <a:xfrm>
            <a:off x="5578576" y="595849"/>
            <a:ext cx="1034847" cy="1006495"/>
          </a:xfrm>
          <a:prstGeom prst="rect">
            <a:avLst/>
          </a:prstGeom>
          <a:noFill/>
          <a:ln>
            <a:noFill/>
          </a:ln>
        </p:spPr>
      </p:pic>
      <p:sp>
        <p:nvSpPr>
          <p:cNvPr id="7" name="Text Placeholder 2">
            <a:extLst>
              <a:ext uri="{FF2B5EF4-FFF2-40B4-BE49-F238E27FC236}">
                <a16:creationId xmlns:a16="http://schemas.microsoft.com/office/drawing/2014/main" id="{F55B623F-250B-8949-97DA-B1603F513677}"/>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pic>
        <p:nvPicPr>
          <p:cNvPr id="2" name="Kuva 1">
            <a:extLst>
              <a:ext uri="{FF2B5EF4-FFF2-40B4-BE49-F238E27FC236}">
                <a16:creationId xmlns:a16="http://schemas.microsoft.com/office/drawing/2014/main" id="{40FA2EE3-4839-3C79-EC49-E5535AE5128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988765" y="6113721"/>
            <a:ext cx="754182" cy="476325"/>
          </a:xfrm>
          <a:prstGeom prst="rect">
            <a:avLst/>
          </a:prstGeom>
        </p:spPr>
      </p:pic>
    </p:spTree>
    <p:extLst>
      <p:ext uri="{BB962C8B-B14F-4D97-AF65-F5344CB8AC3E}">
        <p14:creationId xmlns:p14="http://schemas.microsoft.com/office/powerpoint/2010/main" val="38079097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Title Slide" userDrawn="1">
  <p:cSld name="1_Title Slide">
    <p:bg>
      <p:bgPr>
        <a:solidFill>
          <a:srgbClr val="F9F2E6"/>
        </a:solidFill>
        <a:effectLst/>
      </p:bgPr>
    </p:bg>
    <p:spTree>
      <p:nvGrpSpPr>
        <p:cNvPr id="1" name="Shape 155"/>
        <p:cNvGrpSpPr/>
        <p:nvPr/>
      </p:nvGrpSpPr>
      <p:grpSpPr>
        <a:xfrm>
          <a:off x="0" y="0"/>
          <a:ext cx="0" cy="0"/>
          <a:chOff x="0" y="0"/>
          <a:chExt cx="0" cy="0"/>
        </a:xfrm>
      </p:grpSpPr>
      <p:sp>
        <p:nvSpPr>
          <p:cNvPr id="156" name="Google Shape;156;p26"/>
          <p:cNvSpPr>
            <a:spLocks noGrp="1"/>
          </p:cNvSpPr>
          <p:nvPr>
            <p:ph type="pic" idx="2"/>
          </p:nvPr>
        </p:nvSpPr>
        <p:spPr>
          <a:xfrm>
            <a:off x="0" y="0"/>
            <a:ext cx="12192000" cy="6858000"/>
          </a:xfrm>
          <a:prstGeom prst="rect">
            <a:avLst/>
          </a:prstGeom>
          <a:noFill/>
          <a:ln>
            <a:noFill/>
          </a:ln>
        </p:spPr>
        <p:txBody>
          <a:bodyPr spcFirstLastPara="1" wrap="square" lIns="91425" tIns="45700" rIns="91425" bIns="45700" anchor="t" anchorCtr="0">
            <a:noAutofit/>
          </a:bodyPr>
          <a:lstStyle>
            <a:lvl1pPr marL="50800" marR="0" lvl="0" indent="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Montserrat"/>
                <a:ea typeface="Montserrat"/>
                <a:cs typeface="Montserrat"/>
                <a:sym typeface="Montserra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r>
              <a:rPr lang="en-US"/>
              <a:t>Click icon to add picture</a:t>
            </a:r>
            <a:endParaRPr/>
          </a:p>
        </p:txBody>
      </p:sp>
      <p:sp>
        <p:nvSpPr>
          <p:cNvPr id="160" name="Google Shape;160;p26"/>
          <p:cNvSpPr txBox="1">
            <a:spLocks noGrp="1"/>
          </p:cNvSpPr>
          <p:nvPr>
            <p:ph type="ctrTitle"/>
          </p:nvPr>
        </p:nvSpPr>
        <p:spPr>
          <a:xfrm>
            <a:off x="838199" y="690342"/>
            <a:ext cx="10679607" cy="3118604"/>
          </a:xfrm>
          <a:prstGeom prst="rect">
            <a:avLst/>
          </a:prstGeom>
          <a:noFill/>
          <a:ln>
            <a:noFill/>
          </a:ln>
          <a:effectLst>
            <a:outerShdw blurRad="50800" dist="50800" dir="5400000" algn="ctr" rotWithShape="0">
              <a:schemeClr val="dk1">
                <a:alpha val="24313"/>
              </a:schemeClr>
            </a:outerShdw>
          </a:effectLst>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Montserrat ExtraBold"/>
              <a:buNone/>
              <a:defRPr sz="8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161" name="Google Shape;161;p26"/>
          <p:cNvSpPr txBox="1">
            <a:spLocks noGrp="1"/>
          </p:cNvSpPr>
          <p:nvPr>
            <p:ph type="subTitle" idx="1"/>
          </p:nvPr>
        </p:nvSpPr>
        <p:spPr>
          <a:xfrm>
            <a:off x="838199" y="3857436"/>
            <a:ext cx="10679607" cy="1607272"/>
          </a:xfrm>
          <a:prstGeom prst="rect">
            <a:avLst/>
          </a:prstGeom>
          <a:noFill/>
          <a:ln>
            <a:noFill/>
          </a:ln>
        </p:spPr>
        <p:txBody>
          <a:bodyPr spcFirstLastPara="1" wrap="square" lIns="91425" tIns="45700" rIns="91425" bIns="45700" anchor="t" anchorCtr="0">
            <a:normAutofit/>
          </a:bodyPr>
          <a:lstStyle>
            <a:lvl1pPr marL="50400" lvl="0" indent="0" algn="ctr">
              <a:lnSpc>
                <a:spcPct val="90000"/>
              </a:lnSpc>
              <a:spcBef>
                <a:spcPts val="1000"/>
              </a:spcBef>
              <a:spcAft>
                <a:spcPts val="0"/>
              </a:spcAft>
              <a:buClr>
                <a:schemeClr val="dk1"/>
              </a:buClr>
              <a:buSzPts val="2400"/>
              <a:buNone/>
              <a:defRPr sz="3200">
                <a:solidFill>
                  <a:schemeClr val="lt1"/>
                </a:solidFill>
                <a:effectLst>
                  <a:outerShdw blurRad="50800" dist="50800" dir="5400000" algn="ctr" rotWithShape="0">
                    <a:schemeClr val="tx1">
                      <a:alpha val="25000"/>
                    </a:schemeClr>
                  </a:outerShdw>
                </a:effectLst>
                <a:latin typeface="Montserrat ExtraBold"/>
                <a:ea typeface="Montserrat ExtraBold"/>
                <a:cs typeface="Montserrat ExtraBold"/>
                <a:sym typeface="Montserrat ExtraBold"/>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dirty="0"/>
          </a:p>
        </p:txBody>
      </p:sp>
      <p:sp>
        <p:nvSpPr>
          <p:cNvPr id="6" name="Text Placeholder 2">
            <a:extLst>
              <a:ext uri="{FF2B5EF4-FFF2-40B4-BE49-F238E27FC236}">
                <a16:creationId xmlns:a16="http://schemas.microsoft.com/office/drawing/2014/main" id="{6017FD93-28D8-4247-817A-FFAE36513C96}"/>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solidFill>
                  <a:schemeClr val="bg1"/>
                </a:solidFill>
                <a:effectLst>
                  <a:outerShdw blurRad="50800" dist="50800" dir="5400000" algn="ctr" rotWithShape="0">
                    <a:schemeClr val="tx1">
                      <a:alpha val="25000"/>
                    </a:schemeClr>
                  </a:outerShdw>
                </a:effectLst>
              </a:defRPr>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Tree>
    <p:extLst>
      <p:ext uri="{BB962C8B-B14F-4D97-AF65-F5344CB8AC3E}">
        <p14:creationId xmlns:p14="http://schemas.microsoft.com/office/powerpoint/2010/main" val="33318992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Title Slide" userDrawn="1">
  <p:cSld name="1_Title Slide">
    <p:bg>
      <p:bgPr>
        <a:solidFill>
          <a:srgbClr val="F9F2E6"/>
        </a:solidFill>
        <a:effectLst/>
      </p:bgPr>
    </p:bg>
    <p:spTree>
      <p:nvGrpSpPr>
        <p:cNvPr id="1" name="Shape 162"/>
        <p:cNvGrpSpPr/>
        <p:nvPr/>
      </p:nvGrpSpPr>
      <p:grpSpPr>
        <a:xfrm>
          <a:off x="0" y="0"/>
          <a:ext cx="0" cy="0"/>
          <a:chOff x="0" y="0"/>
          <a:chExt cx="0" cy="0"/>
        </a:xfrm>
      </p:grpSpPr>
      <p:sp>
        <p:nvSpPr>
          <p:cNvPr id="163" name="Google Shape;163;p27"/>
          <p:cNvSpPr>
            <a:spLocks noGrp="1"/>
          </p:cNvSpPr>
          <p:nvPr>
            <p:ph type="pic" idx="2"/>
          </p:nvPr>
        </p:nvSpPr>
        <p:spPr>
          <a:xfrm>
            <a:off x="0" y="0"/>
            <a:ext cx="12192000" cy="6858000"/>
          </a:xfrm>
          <a:prstGeom prst="rect">
            <a:avLst/>
          </a:prstGeom>
          <a:noFill/>
          <a:ln>
            <a:noFill/>
          </a:ln>
        </p:spPr>
        <p:txBody>
          <a:bodyPr spcFirstLastPara="1" wrap="square" lIns="91425" tIns="45700" rIns="91425" bIns="45700" anchor="t" anchorCtr="0">
            <a:noAutofit/>
          </a:bodyPr>
          <a:lstStyle>
            <a:lvl1pPr marL="50800" marR="0" lvl="0" indent="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Montserrat"/>
                <a:ea typeface="Montserrat"/>
                <a:cs typeface="Montserrat"/>
                <a:sym typeface="Montserra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r>
              <a:rPr lang="en-US"/>
              <a:t>Click icon to add picture</a:t>
            </a:r>
            <a:endParaRPr/>
          </a:p>
        </p:txBody>
      </p:sp>
      <p:sp>
        <p:nvSpPr>
          <p:cNvPr id="167" name="Google Shape;167;p27"/>
          <p:cNvSpPr txBox="1">
            <a:spLocks noGrp="1"/>
          </p:cNvSpPr>
          <p:nvPr>
            <p:ph type="ctrTitle"/>
          </p:nvPr>
        </p:nvSpPr>
        <p:spPr>
          <a:xfrm>
            <a:off x="838199" y="690342"/>
            <a:ext cx="10679607" cy="3118604"/>
          </a:xfrm>
          <a:prstGeom prst="rect">
            <a:avLst/>
          </a:prstGeom>
          <a:noFill/>
          <a:ln>
            <a:noFill/>
          </a:ln>
          <a:effectLst>
            <a:outerShdw blurRad="50800" dist="50800" dir="5400000" algn="ctr" rotWithShape="0">
              <a:schemeClr val="dk1">
                <a:alpha val="24313"/>
              </a:schemeClr>
            </a:outerShdw>
          </a:effectLst>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Montserrat ExtraBold"/>
              <a:buNone/>
              <a:defRPr sz="8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168" name="Google Shape;168;p27"/>
          <p:cNvSpPr txBox="1">
            <a:spLocks noGrp="1"/>
          </p:cNvSpPr>
          <p:nvPr>
            <p:ph type="subTitle" idx="1"/>
          </p:nvPr>
        </p:nvSpPr>
        <p:spPr>
          <a:xfrm>
            <a:off x="838199" y="3857436"/>
            <a:ext cx="10679607" cy="1607272"/>
          </a:xfrm>
          <a:prstGeom prst="rect">
            <a:avLst/>
          </a:prstGeom>
          <a:noFill/>
          <a:ln>
            <a:noFill/>
          </a:ln>
        </p:spPr>
        <p:txBody>
          <a:bodyPr spcFirstLastPara="1" wrap="square" lIns="91425" tIns="45700" rIns="91425" bIns="45700" anchor="t" anchorCtr="0">
            <a:normAutofit/>
          </a:bodyPr>
          <a:lstStyle>
            <a:lvl1pPr marL="50400" lvl="0" indent="0" algn="ctr">
              <a:lnSpc>
                <a:spcPct val="90000"/>
              </a:lnSpc>
              <a:spcBef>
                <a:spcPts val="1000"/>
              </a:spcBef>
              <a:spcAft>
                <a:spcPts val="0"/>
              </a:spcAft>
              <a:buClr>
                <a:schemeClr val="dk1"/>
              </a:buClr>
              <a:buSzPts val="2400"/>
              <a:buNone/>
              <a:defRPr sz="3200">
                <a:solidFill>
                  <a:schemeClr val="lt1"/>
                </a:solidFill>
                <a:effectLst>
                  <a:outerShdw blurRad="50800" dist="50800" dir="5400000" algn="ctr" rotWithShape="0">
                    <a:schemeClr val="tx1">
                      <a:alpha val="25000"/>
                    </a:schemeClr>
                  </a:outerShdw>
                </a:effectLst>
                <a:latin typeface="Montserrat ExtraBold"/>
                <a:ea typeface="Montserrat ExtraBold"/>
                <a:cs typeface="Montserrat ExtraBold"/>
                <a:sym typeface="Montserrat ExtraBold"/>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dirty="0"/>
          </a:p>
        </p:txBody>
      </p:sp>
      <p:pic>
        <p:nvPicPr>
          <p:cNvPr id="170" name="Google Shape;170;p27"/>
          <p:cNvPicPr preferRelativeResize="0"/>
          <p:nvPr/>
        </p:nvPicPr>
        <p:blipFill rotWithShape="1">
          <a:blip r:embed="rId2">
            <a:alphaModFix/>
          </a:blip>
          <a:srcRect/>
          <a:stretch/>
        </p:blipFill>
        <p:spPr>
          <a:xfrm>
            <a:off x="5578576" y="595849"/>
            <a:ext cx="1034847" cy="1006494"/>
          </a:xfrm>
          <a:prstGeom prst="rect">
            <a:avLst/>
          </a:prstGeom>
          <a:noFill/>
          <a:ln>
            <a:noFill/>
          </a:ln>
        </p:spPr>
      </p:pic>
      <p:sp>
        <p:nvSpPr>
          <p:cNvPr id="8" name="Text Placeholder 2">
            <a:extLst>
              <a:ext uri="{FF2B5EF4-FFF2-40B4-BE49-F238E27FC236}">
                <a16:creationId xmlns:a16="http://schemas.microsoft.com/office/drawing/2014/main" id="{D6CD46BF-FD85-9E4E-963F-6BA92EC136D0}"/>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solidFill>
                  <a:schemeClr val="bg1"/>
                </a:solidFill>
                <a:effectLst>
                  <a:outerShdw blurRad="50800" dist="50800" dir="5400000" algn="ctr" rotWithShape="0">
                    <a:schemeClr val="tx1">
                      <a:alpha val="25000"/>
                    </a:schemeClr>
                  </a:outerShdw>
                </a:effectLst>
              </a:defRPr>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pic>
        <p:nvPicPr>
          <p:cNvPr id="2" name="Kuva 1">
            <a:extLst>
              <a:ext uri="{FF2B5EF4-FFF2-40B4-BE49-F238E27FC236}">
                <a16:creationId xmlns:a16="http://schemas.microsoft.com/office/drawing/2014/main" id="{75459356-BE95-D701-1340-9DAF331C3FC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988765" y="6113721"/>
            <a:ext cx="754182" cy="476325"/>
          </a:xfrm>
          <a:prstGeom prst="rect">
            <a:avLst/>
          </a:prstGeom>
        </p:spPr>
      </p:pic>
    </p:spTree>
    <p:extLst>
      <p:ext uri="{BB962C8B-B14F-4D97-AF65-F5344CB8AC3E}">
        <p14:creationId xmlns:p14="http://schemas.microsoft.com/office/powerpoint/2010/main" val="2159516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and Content" preserve="1" userDrawn="1">
  <p:cSld name="1_Title and Content">
    <p:bg>
      <p:bgPr>
        <a:solidFill>
          <a:schemeClr val="bg2"/>
        </a:solidFill>
        <a:effectLst/>
      </p:bgPr>
    </p:bg>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solidFill>
                  <a:schemeClr val="bg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41" name="Google Shape;41;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91160" algn="l">
              <a:lnSpc>
                <a:spcPct val="110000"/>
              </a:lnSpc>
              <a:spcBef>
                <a:spcPts val="1000"/>
              </a:spcBef>
              <a:spcAft>
                <a:spcPts val="0"/>
              </a:spcAft>
              <a:buClr>
                <a:schemeClr val="bg1"/>
              </a:buClr>
              <a:buSzPts val="2560"/>
              <a:buFont typeface="Arial"/>
              <a:buChar char="»"/>
              <a:defRPr sz="3200">
                <a:solidFill>
                  <a:schemeClr val="bg1"/>
                </a:solidFill>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6" name="Text Placeholder 2">
            <a:extLst>
              <a:ext uri="{FF2B5EF4-FFF2-40B4-BE49-F238E27FC236}">
                <a16:creationId xmlns:a16="http://schemas.microsoft.com/office/drawing/2014/main" id="{C47A8F8B-D798-8F47-9A56-28054004E6CA}"/>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solidFill>
                  <a:schemeClr val="bg1"/>
                </a:solidFill>
              </a:defRPr>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Tree>
    <p:extLst>
      <p:ext uri="{BB962C8B-B14F-4D97-AF65-F5344CB8AC3E}">
        <p14:creationId xmlns:p14="http://schemas.microsoft.com/office/powerpoint/2010/main" val="19422912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1_Title Slide">
    <p:bg>
      <p:bgPr>
        <a:solidFill>
          <a:schemeClr val="bg2">
            <a:lumMod val="40000"/>
            <a:lumOff val="60000"/>
          </a:schemeClr>
        </a:solidFill>
        <a:effectLst/>
      </p:bgPr>
    </p:bg>
    <p:spTree>
      <p:nvGrpSpPr>
        <p:cNvPr id="1" name="Shape 155"/>
        <p:cNvGrpSpPr/>
        <p:nvPr/>
      </p:nvGrpSpPr>
      <p:grpSpPr>
        <a:xfrm>
          <a:off x="0" y="0"/>
          <a:ext cx="0" cy="0"/>
          <a:chOff x="0" y="0"/>
          <a:chExt cx="0" cy="0"/>
        </a:xfrm>
      </p:grpSpPr>
      <p:sp>
        <p:nvSpPr>
          <p:cNvPr id="156" name="Google Shape;156;p26"/>
          <p:cNvSpPr>
            <a:spLocks noGrp="1"/>
          </p:cNvSpPr>
          <p:nvPr>
            <p:ph type="pic" idx="2"/>
          </p:nvPr>
        </p:nvSpPr>
        <p:spPr>
          <a:xfrm>
            <a:off x="0" y="0"/>
            <a:ext cx="12192000" cy="6858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Montserrat"/>
                <a:ea typeface="Montserrat"/>
                <a:cs typeface="Montserrat"/>
                <a:sym typeface="Montserra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r>
              <a:rPr lang="en-US"/>
              <a:t>Click icon to add picture</a:t>
            </a:r>
            <a:endParaRPr/>
          </a:p>
        </p:txBody>
      </p:sp>
      <p:sp>
        <p:nvSpPr>
          <p:cNvPr id="9" name="Text Placeholder 2">
            <a:extLst>
              <a:ext uri="{FF2B5EF4-FFF2-40B4-BE49-F238E27FC236}">
                <a16:creationId xmlns:a16="http://schemas.microsoft.com/office/drawing/2014/main" id="{A5CC695E-D216-4F77-BD37-201EE26DA5F7}"/>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solidFill>
                  <a:schemeClr val="bg1"/>
                </a:solidFill>
                <a:effectLst>
                  <a:outerShdw blurRad="50800" dist="50800" dir="5400000" algn="ctr" rotWithShape="0">
                    <a:schemeClr val="tx1">
                      <a:alpha val="25000"/>
                    </a:schemeClr>
                  </a:outerShdw>
                </a:effectLst>
              </a:defRPr>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
        <p:nvSpPr>
          <p:cNvPr id="6" name="Google Shape;197;p31">
            <a:extLst>
              <a:ext uri="{FF2B5EF4-FFF2-40B4-BE49-F238E27FC236}">
                <a16:creationId xmlns:a16="http://schemas.microsoft.com/office/drawing/2014/main" id="{D7A7DF12-25C7-4A1C-896B-E5B30E5ABDE6}"/>
              </a:ext>
            </a:extLst>
          </p:cNvPr>
          <p:cNvSpPr txBox="1">
            <a:spLocks noGrp="1"/>
          </p:cNvSpPr>
          <p:nvPr>
            <p:ph type="title"/>
          </p:nvPr>
        </p:nvSpPr>
        <p:spPr>
          <a:xfrm>
            <a:off x="415600" y="700818"/>
            <a:ext cx="11360700" cy="5516804"/>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SzPts val="4800"/>
              <a:buNone/>
              <a:defRPr sz="6600">
                <a:solidFill>
                  <a:schemeClr val="lt1"/>
                </a:solidFill>
                <a:effectLst>
                  <a:outerShdw blurRad="50800" dist="50800" dir="5400000" algn="ctr" rotWithShape="0">
                    <a:schemeClr val="tx1">
                      <a:alpha val="25000"/>
                    </a:schemeClr>
                  </a:outerShdw>
                </a:effectLst>
              </a:defRPr>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r>
              <a:rPr lang="en-US"/>
              <a:t>Click to edit Master title style</a:t>
            </a:r>
            <a:endParaRPr dirty="0"/>
          </a:p>
        </p:txBody>
      </p:sp>
    </p:spTree>
    <p:extLst>
      <p:ext uri="{BB962C8B-B14F-4D97-AF65-F5344CB8AC3E}">
        <p14:creationId xmlns:p14="http://schemas.microsoft.com/office/powerpoint/2010/main" val="38306022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SECTION_HEADER_1" preserve="1" userDrawn="1">
  <p:cSld name="1_SECTION_HEADER_1">
    <p:bg>
      <p:bgPr>
        <a:solidFill>
          <a:schemeClr val="dk2"/>
        </a:solidFill>
        <a:effectLst/>
      </p:bgPr>
    </p:bg>
    <p:spTree>
      <p:nvGrpSpPr>
        <p:cNvPr id="1" name="Shape 196"/>
        <p:cNvGrpSpPr/>
        <p:nvPr/>
      </p:nvGrpSpPr>
      <p:grpSpPr>
        <a:xfrm>
          <a:off x="0" y="0"/>
          <a:ext cx="0" cy="0"/>
          <a:chOff x="0" y="0"/>
          <a:chExt cx="0" cy="0"/>
        </a:xfrm>
      </p:grpSpPr>
      <p:sp>
        <p:nvSpPr>
          <p:cNvPr id="197" name="Google Shape;197;p31"/>
          <p:cNvSpPr txBox="1">
            <a:spLocks noGrp="1"/>
          </p:cNvSpPr>
          <p:nvPr>
            <p:ph type="title"/>
          </p:nvPr>
        </p:nvSpPr>
        <p:spPr>
          <a:xfrm>
            <a:off x="415600" y="700819"/>
            <a:ext cx="11360700" cy="3274022"/>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SzPts val="4800"/>
              <a:buNone/>
              <a:defRPr sz="6600">
                <a:solidFill>
                  <a:schemeClr val="lt1"/>
                </a:solidFill>
              </a:defRPr>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r>
              <a:rPr lang="en-US"/>
              <a:t>Click to edit Master title style</a:t>
            </a:r>
            <a:endParaRPr dirty="0"/>
          </a:p>
        </p:txBody>
      </p:sp>
      <p:sp>
        <p:nvSpPr>
          <p:cNvPr id="3" name="Text Placeholder 2">
            <a:extLst>
              <a:ext uri="{FF2B5EF4-FFF2-40B4-BE49-F238E27FC236}">
                <a16:creationId xmlns:a16="http://schemas.microsoft.com/office/drawing/2014/main" id="{3B925FA8-6B17-41CC-AE2A-31041C168730}"/>
              </a:ext>
            </a:extLst>
          </p:cNvPr>
          <p:cNvSpPr>
            <a:spLocks noGrp="1"/>
          </p:cNvSpPr>
          <p:nvPr>
            <p:ph type="body" sz="quarter" idx="13"/>
          </p:nvPr>
        </p:nvSpPr>
        <p:spPr>
          <a:xfrm>
            <a:off x="415925" y="3975100"/>
            <a:ext cx="11360150" cy="1871663"/>
          </a:xfrm>
        </p:spPr>
        <p:txBody>
          <a:bodyPr/>
          <a:lstStyle>
            <a:lvl1pPr marL="50400" indent="0" algn="ctr">
              <a:spcBef>
                <a:spcPts val="0"/>
              </a:spcBef>
              <a:buNone/>
              <a:defRPr>
                <a:solidFill>
                  <a:schemeClr val="bg1"/>
                </a:solidFill>
                <a:latin typeface="+mj-lt"/>
              </a:defRPr>
            </a:lvl1pPr>
            <a:lvl2pPr marL="533400" indent="0" algn="ctr">
              <a:buNone/>
              <a:defRPr>
                <a:solidFill>
                  <a:schemeClr val="bg1"/>
                </a:solidFill>
                <a:latin typeface="+mj-lt"/>
              </a:defRPr>
            </a:lvl2pPr>
            <a:lvl3pPr marL="1016000" indent="0" algn="ctr">
              <a:buNone/>
              <a:defRPr>
                <a:solidFill>
                  <a:schemeClr val="bg1"/>
                </a:solidFill>
                <a:latin typeface="+mj-lt"/>
              </a:defRPr>
            </a:lvl3pPr>
            <a:lvl4pPr marL="1485900" indent="0" algn="ctr">
              <a:buNone/>
              <a:defRPr>
                <a:solidFill>
                  <a:schemeClr val="bg1"/>
                </a:solidFill>
                <a:latin typeface="+mj-lt"/>
              </a:defRPr>
            </a:lvl4pPr>
            <a:lvl5pPr marL="1943100" indent="0" algn="ctr">
              <a:buNone/>
              <a:defRPr>
                <a:solidFill>
                  <a:schemeClr val="bg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2">
            <a:extLst>
              <a:ext uri="{FF2B5EF4-FFF2-40B4-BE49-F238E27FC236}">
                <a16:creationId xmlns:a16="http://schemas.microsoft.com/office/drawing/2014/main" id="{EF77F90A-8D8D-FC4C-91F8-2C95B5417188}"/>
              </a:ext>
            </a:extLst>
          </p:cNvPr>
          <p:cNvSpPr>
            <a:spLocks noGrp="1"/>
          </p:cNvSpPr>
          <p:nvPr>
            <p:ph type="body" sz="quarter" idx="14" hasCustomPrompt="1"/>
          </p:nvPr>
        </p:nvSpPr>
        <p:spPr>
          <a:xfrm>
            <a:off x="195220" y="6356350"/>
            <a:ext cx="11125767" cy="365125"/>
          </a:xfrm>
        </p:spPr>
        <p:txBody>
          <a:bodyPr anchor="b" anchorCtr="0">
            <a:noAutofit/>
          </a:bodyPr>
          <a:lstStyle>
            <a:lvl1pPr marL="0" indent="0">
              <a:spcBef>
                <a:spcPts val="0"/>
              </a:spcBef>
              <a:spcAft>
                <a:spcPts val="300"/>
              </a:spcAft>
              <a:buNone/>
              <a:defRPr sz="1400">
                <a:solidFill>
                  <a:schemeClr val="bg1"/>
                </a:solidFill>
              </a:defRPr>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Tree>
    <p:extLst>
      <p:ext uri="{BB962C8B-B14F-4D97-AF65-F5344CB8AC3E}">
        <p14:creationId xmlns:p14="http://schemas.microsoft.com/office/powerpoint/2010/main" val="30574334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SECTION_HEADER_1" preserve="1" userDrawn="1">
  <p:cSld name="1_SECTION_HEADER_1">
    <p:bg>
      <p:bgPr>
        <a:solidFill>
          <a:schemeClr val="dk2"/>
        </a:solidFill>
        <a:effectLst/>
      </p:bgPr>
    </p:bg>
    <p:spTree>
      <p:nvGrpSpPr>
        <p:cNvPr id="1" name="Shape 196"/>
        <p:cNvGrpSpPr/>
        <p:nvPr/>
      </p:nvGrpSpPr>
      <p:grpSpPr>
        <a:xfrm>
          <a:off x="0" y="0"/>
          <a:ext cx="0" cy="0"/>
          <a:chOff x="0" y="0"/>
          <a:chExt cx="0" cy="0"/>
        </a:xfrm>
      </p:grpSpPr>
      <p:sp>
        <p:nvSpPr>
          <p:cNvPr id="197" name="Google Shape;197;p31"/>
          <p:cNvSpPr txBox="1">
            <a:spLocks noGrp="1"/>
          </p:cNvSpPr>
          <p:nvPr>
            <p:ph type="title" hasCustomPrompt="1"/>
          </p:nvPr>
        </p:nvSpPr>
        <p:spPr>
          <a:xfrm>
            <a:off x="415600" y="700819"/>
            <a:ext cx="11360700" cy="3274022"/>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SzPts val="4800"/>
              <a:buNone/>
              <a:defRPr sz="6600">
                <a:solidFill>
                  <a:schemeClr val="lt1"/>
                </a:solidFill>
              </a:defRPr>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r>
              <a:rPr lang="fi-FI" dirty="0"/>
              <a:t>Oli ilo!</a:t>
            </a:r>
            <a:endParaRPr dirty="0"/>
          </a:p>
        </p:txBody>
      </p:sp>
      <p:sp>
        <p:nvSpPr>
          <p:cNvPr id="3" name="Text Placeholder 2">
            <a:extLst>
              <a:ext uri="{FF2B5EF4-FFF2-40B4-BE49-F238E27FC236}">
                <a16:creationId xmlns:a16="http://schemas.microsoft.com/office/drawing/2014/main" id="{3B925FA8-6B17-41CC-AE2A-31041C168730}"/>
              </a:ext>
            </a:extLst>
          </p:cNvPr>
          <p:cNvSpPr>
            <a:spLocks noGrp="1"/>
          </p:cNvSpPr>
          <p:nvPr>
            <p:ph type="body" sz="quarter" idx="13"/>
          </p:nvPr>
        </p:nvSpPr>
        <p:spPr>
          <a:xfrm>
            <a:off x="415925" y="3975100"/>
            <a:ext cx="11360150" cy="1871663"/>
          </a:xfrm>
        </p:spPr>
        <p:txBody>
          <a:bodyPr/>
          <a:lstStyle>
            <a:lvl1pPr marL="50400" indent="0" algn="ctr">
              <a:spcBef>
                <a:spcPts val="0"/>
              </a:spcBef>
              <a:buNone/>
              <a:defRPr>
                <a:solidFill>
                  <a:schemeClr val="bg1"/>
                </a:solidFill>
                <a:latin typeface="+mj-lt"/>
              </a:defRPr>
            </a:lvl1pPr>
            <a:lvl2pPr marL="533400" indent="0" algn="ctr">
              <a:buNone/>
              <a:defRPr>
                <a:solidFill>
                  <a:schemeClr val="bg1"/>
                </a:solidFill>
                <a:latin typeface="+mj-lt"/>
              </a:defRPr>
            </a:lvl2pPr>
            <a:lvl3pPr marL="1016000" indent="0" algn="ctr">
              <a:buNone/>
              <a:defRPr>
                <a:solidFill>
                  <a:schemeClr val="bg1"/>
                </a:solidFill>
                <a:latin typeface="+mj-lt"/>
              </a:defRPr>
            </a:lvl3pPr>
            <a:lvl4pPr marL="1485900" indent="0" algn="ctr">
              <a:buNone/>
              <a:defRPr>
                <a:solidFill>
                  <a:schemeClr val="bg1"/>
                </a:solidFill>
                <a:latin typeface="+mj-lt"/>
              </a:defRPr>
            </a:lvl4pPr>
            <a:lvl5pPr marL="1943100" indent="0" algn="ctr">
              <a:buNone/>
              <a:defRPr>
                <a:solidFill>
                  <a:schemeClr val="bg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1" name="Ryhmä 20">
            <a:extLst>
              <a:ext uri="{FF2B5EF4-FFF2-40B4-BE49-F238E27FC236}">
                <a16:creationId xmlns:a16="http://schemas.microsoft.com/office/drawing/2014/main" id="{88B33235-BB7A-8748-8C5B-D120A38BAF88}"/>
              </a:ext>
            </a:extLst>
          </p:cNvPr>
          <p:cNvGrpSpPr/>
          <p:nvPr userDrawn="1"/>
        </p:nvGrpSpPr>
        <p:grpSpPr>
          <a:xfrm>
            <a:off x="595062" y="5727258"/>
            <a:ext cx="10234805" cy="700819"/>
            <a:chOff x="215768" y="6015530"/>
            <a:chExt cx="10234805" cy="700819"/>
          </a:xfrm>
        </p:grpSpPr>
        <p:grpSp>
          <p:nvGrpSpPr>
            <p:cNvPr id="20" name="Ryhmä 19">
              <a:extLst>
                <a:ext uri="{FF2B5EF4-FFF2-40B4-BE49-F238E27FC236}">
                  <a16:creationId xmlns:a16="http://schemas.microsoft.com/office/drawing/2014/main" id="{8AAC5465-7C1D-A540-A3BC-579AE7451B86}"/>
                </a:ext>
              </a:extLst>
            </p:cNvPr>
            <p:cNvGrpSpPr/>
            <p:nvPr userDrawn="1"/>
          </p:nvGrpSpPr>
          <p:grpSpPr>
            <a:xfrm>
              <a:off x="215768" y="6015530"/>
              <a:ext cx="1220312" cy="700819"/>
              <a:chOff x="215768" y="6015530"/>
              <a:chExt cx="1220312" cy="700819"/>
            </a:xfrm>
          </p:grpSpPr>
          <p:pic>
            <p:nvPicPr>
              <p:cNvPr id="6" name="Kuva 5">
                <a:extLst>
                  <a:ext uri="{FF2B5EF4-FFF2-40B4-BE49-F238E27FC236}">
                    <a16:creationId xmlns:a16="http://schemas.microsoft.com/office/drawing/2014/main" id="{336F933C-897E-3848-A6D3-B49AB84FB746}"/>
                  </a:ext>
                </a:extLst>
              </p:cNvPr>
              <p:cNvPicPr>
                <a:picLocks noChangeAspect="1"/>
              </p:cNvPicPr>
              <p:nvPr userDrawn="1"/>
            </p:nvPicPr>
            <p:blipFill>
              <a:blip r:embed="rId2"/>
              <a:stretch>
                <a:fillRect/>
              </a:stretch>
            </p:blipFill>
            <p:spPr>
              <a:xfrm>
                <a:off x="215768" y="6015530"/>
                <a:ext cx="399664" cy="700819"/>
              </a:xfrm>
              <a:prstGeom prst="rect">
                <a:avLst/>
              </a:prstGeom>
            </p:spPr>
          </p:pic>
          <p:sp>
            <p:nvSpPr>
              <p:cNvPr id="4" name="Tekstiruutu 3">
                <a:extLst>
                  <a:ext uri="{FF2B5EF4-FFF2-40B4-BE49-F238E27FC236}">
                    <a16:creationId xmlns:a16="http://schemas.microsoft.com/office/drawing/2014/main" id="{F1FBD071-4A85-7949-B318-3A7C4DA6DB76}"/>
                  </a:ext>
                </a:extLst>
              </p:cNvPr>
              <p:cNvSpPr txBox="1"/>
              <p:nvPr userDrawn="1"/>
            </p:nvSpPr>
            <p:spPr>
              <a:xfrm>
                <a:off x="615432" y="6356349"/>
                <a:ext cx="820648" cy="360000"/>
              </a:xfrm>
              <a:prstGeom prst="rect">
                <a:avLst/>
              </a:prstGeom>
              <a:noFill/>
            </p:spPr>
            <p:txBody>
              <a:bodyPr wrap="square" rtlCol="0" anchor="b" anchorCtr="0">
                <a:noAutofit/>
              </a:bodyPr>
              <a:lstStyle/>
              <a:p>
                <a:pPr algn="l"/>
                <a:r>
                  <a:rPr lang="fi-FI" b="1" dirty="0">
                    <a:solidFill>
                      <a:schemeClr val="bg1"/>
                    </a:solidFill>
                    <a:latin typeface="+mn-lt"/>
                  </a:rPr>
                  <a:t>mdi.fi</a:t>
                </a:r>
              </a:p>
            </p:txBody>
          </p:sp>
        </p:grpSp>
        <p:grpSp>
          <p:nvGrpSpPr>
            <p:cNvPr id="19" name="Ryhmä 18">
              <a:extLst>
                <a:ext uri="{FF2B5EF4-FFF2-40B4-BE49-F238E27FC236}">
                  <a16:creationId xmlns:a16="http://schemas.microsoft.com/office/drawing/2014/main" id="{3ABCB75F-C2C9-D84E-B4CD-CE254E93E83B}"/>
                </a:ext>
              </a:extLst>
            </p:cNvPr>
            <p:cNvGrpSpPr/>
            <p:nvPr userDrawn="1"/>
          </p:nvGrpSpPr>
          <p:grpSpPr>
            <a:xfrm>
              <a:off x="1685601" y="6356349"/>
              <a:ext cx="2800229" cy="360000"/>
              <a:chOff x="1611140" y="6356349"/>
              <a:chExt cx="2800229" cy="360000"/>
            </a:xfrm>
          </p:grpSpPr>
          <p:sp>
            <p:nvSpPr>
              <p:cNvPr id="11" name="Tekstiruutu 10">
                <a:extLst>
                  <a:ext uri="{FF2B5EF4-FFF2-40B4-BE49-F238E27FC236}">
                    <a16:creationId xmlns:a16="http://schemas.microsoft.com/office/drawing/2014/main" id="{A0264F27-EF98-BF4E-88B2-752B7854CE7A}"/>
                  </a:ext>
                </a:extLst>
              </p:cNvPr>
              <p:cNvSpPr txBox="1"/>
              <p:nvPr userDrawn="1"/>
            </p:nvSpPr>
            <p:spPr>
              <a:xfrm>
                <a:off x="2847127" y="6356349"/>
                <a:ext cx="1564242" cy="360000"/>
              </a:xfrm>
              <a:prstGeom prst="rect">
                <a:avLst/>
              </a:prstGeom>
              <a:noFill/>
            </p:spPr>
            <p:txBody>
              <a:bodyPr wrap="square" rtlCol="0" anchor="b" anchorCtr="0">
                <a:noAutofit/>
              </a:bodyPr>
              <a:lstStyle/>
              <a:p>
                <a:pPr algn="l"/>
                <a:r>
                  <a:rPr lang="fi-FI" b="1" dirty="0">
                    <a:solidFill>
                      <a:schemeClr val="bg1"/>
                    </a:solidFill>
                    <a:latin typeface="+mn-lt"/>
                  </a:rPr>
                  <a:t>@MDIfriends</a:t>
                </a:r>
              </a:p>
            </p:txBody>
          </p:sp>
          <p:grpSp>
            <p:nvGrpSpPr>
              <p:cNvPr id="13" name="Ryhmä 12">
                <a:extLst>
                  <a:ext uri="{FF2B5EF4-FFF2-40B4-BE49-F238E27FC236}">
                    <a16:creationId xmlns:a16="http://schemas.microsoft.com/office/drawing/2014/main" id="{2372EECE-CE5B-034B-BF85-BA8DEC6BCC1E}"/>
                  </a:ext>
                </a:extLst>
              </p:cNvPr>
              <p:cNvGrpSpPr/>
              <p:nvPr userDrawn="1"/>
            </p:nvGrpSpPr>
            <p:grpSpPr>
              <a:xfrm>
                <a:off x="1611140" y="6398877"/>
                <a:ext cx="1174184" cy="288968"/>
                <a:chOff x="1473979" y="6398877"/>
                <a:chExt cx="1174184" cy="288968"/>
              </a:xfrm>
            </p:grpSpPr>
            <p:pic>
              <p:nvPicPr>
                <p:cNvPr id="12" name="Kuva 11">
                  <a:extLst>
                    <a:ext uri="{FF2B5EF4-FFF2-40B4-BE49-F238E27FC236}">
                      <a16:creationId xmlns:a16="http://schemas.microsoft.com/office/drawing/2014/main" id="{102ADCF1-74C5-644A-82BF-E4DE016F14D7}"/>
                    </a:ext>
                  </a:extLst>
                </p:cNvPr>
                <p:cNvPicPr>
                  <a:picLocks noChangeAspect="1"/>
                </p:cNvPicPr>
                <p:nvPr userDrawn="1"/>
              </p:nvPicPr>
              <p:blipFill>
                <a:blip r:embed="rId3"/>
                <a:stretch>
                  <a:fillRect/>
                </a:stretch>
              </p:blipFill>
              <p:spPr>
                <a:xfrm>
                  <a:off x="1473979" y="6398877"/>
                  <a:ext cx="355499" cy="288968"/>
                </a:xfrm>
                <a:prstGeom prst="rect">
                  <a:avLst/>
                </a:prstGeom>
              </p:spPr>
            </p:pic>
            <p:pic>
              <p:nvPicPr>
                <p:cNvPr id="14" name="Kuva 13">
                  <a:extLst>
                    <a:ext uri="{FF2B5EF4-FFF2-40B4-BE49-F238E27FC236}">
                      <a16:creationId xmlns:a16="http://schemas.microsoft.com/office/drawing/2014/main" id="{89803638-03AD-BD4F-8BE9-8AF32F649C1B}"/>
                    </a:ext>
                  </a:extLst>
                </p:cNvPr>
                <p:cNvPicPr>
                  <a:picLocks noChangeAspect="1"/>
                </p:cNvPicPr>
                <p:nvPr userDrawn="1"/>
              </p:nvPicPr>
              <p:blipFill>
                <a:blip r:embed="rId4"/>
                <a:srcRect/>
                <a:stretch/>
              </p:blipFill>
              <p:spPr>
                <a:xfrm>
                  <a:off x="2359195" y="6398877"/>
                  <a:ext cx="288968" cy="288968"/>
                </a:xfrm>
                <a:prstGeom prst="rect">
                  <a:avLst/>
                </a:prstGeom>
              </p:spPr>
            </p:pic>
            <p:pic>
              <p:nvPicPr>
                <p:cNvPr id="15" name="Kuva 14">
                  <a:extLst>
                    <a:ext uri="{FF2B5EF4-FFF2-40B4-BE49-F238E27FC236}">
                      <a16:creationId xmlns:a16="http://schemas.microsoft.com/office/drawing/2014/main" id="{023C2B09-3ECA-4C47-8645-B2B4325A70E2}"/>
                    </a:ext>
                  </a:extLst>
                </p:cNvPr>
                <p:cNvPicPr>
                  <a:picLocks noChangeAspect="1"/>
                </p:cNvPicPr>
                <p:nvPr userDrawn="1"/>
              </p:nvPicPr>
              <p:blipFill>
                <a:blip r:embed="rId5"/>
                <a:srcRect/>
                <a:stretch/>
              </p:blipFill>
              <p:spPr>
                <a:xfrm>
                  <a:off x="1937368" y="6398877"/>
                  <a:ext cx="288968" cy="288968"/>
                </a:xfrm>
                <a:prstGeom prst="rect">
                  <a:avLst/>
                </a:prstGeom>
              </p:spPr>
            </p:pic>
          </p:grpSp>
        </p:grpSp>
        <p:grpSp>
          <p:nvGrpSpPr>
            <p:cNvPr id="18" name="Ryhmä 17">
              <a:extLst>
                <a:ext uri="{FF2B5EF4-FFF2-40B4-BE49-F238E27FC236}">
                  <a16:creationId xmlns:a16="http://schemas.microsoft.com/office/drawing/2014/main" id="{931E2A29-EDF6-FF48-9FAB-8D346D1A6159}"/>
                </a:ext>
              </a:extLst>
            </p:cNvPr>
            <p:cNvGrpSpPr/>
            <p:nvPr userDrawn="1"/>
          </p:nvGrpSpPr>
          <p:grpSpPr>
            <a:xfrm>
              <a:off x="4673334" y="6356349"/>
              <a:ext cx="5777239" cy="360000"/>
              <a:chOff x="4466000" y="6356349"/>
              <a:chExt cx="5777239" cy="360000"/>
            </a:xfrm>
          </p:grpSpPr>
          <p:pic>
            <p:nvPicPr>
              <p:cNvPr id="16" name="Kuva 15">
                <a:extLst>
                  <a:ext uri="{FF2B5EF4-FFF2-40B4-BE49-F238E27FC236}">
                    <a16:creationId xmlns:a16="http://schemas.microsoft.com/office/drawing/2014/main" id="{8A712381-1A5D-2B48-B407-B0630F8D2C23}"/>
                  </a:ext>
                </a:extLst>
              </p:cNvPr>
              <p:cNvPicPr>
                <a:picLocks noChangeAspect="1"/>
              </p:cNvPicPr>
              <p:nvPr userDrawn="1"/>
            </p:nvPicPr>
            <p:blipFill>
              <a:blip r:embed="rId6"/>
              <a:srcRect/>
              <a:stretch/>
            </p:blipFill>
            <p:spPr>
              <a:xfrm>
                <a:off x="4466000" y="6398877"/>
                <a:ext cx="288968" cy="288968"/>
              </a:xfrm>
              <a:prstGeom prst="rect">
                <a:avLst/>
              </a:prstGeom>
            </p:spPr>
          </p:pic>
          <p:sp>
            <p:nvSpPr>
              <p:cNvPr id="17" name="Tekstiruutu 16">
                <a:extLst>
                  <a:ext uri="{FF2B5EF4-FFF2-40B4-BE49-F238E27FC236}">
                    <a16:creationId xmlns:a16="http://schemas.microsoft.com/office/drawing/2014/main" id="{9E7E0EC3-5910-894E-A776-ECAB2B9D97D0}"/>
                  </a:ext>
                </a:extLst>
              </p:cNvPr>
              <p:cNvSpPr txBox="1"/>
              <p:nvPr userDrawn="1"/>
            </p:nvSpPr>
            <p:spPr>
              <a:xfrm>
                <a:off x="4754968" y="6356349"/>
                <a:ext cx="5488271" cy="360000"/>
              </a:xfrm>
              <a:prstGeom prst="rect">
                <a:avLst/>
              </a:prstGeom>
              <a:noFill/>
            </p:spPr>
            <p:txBody>
              <a:bodyPr wrap="square" rtlCol="0" anchor="b" anchorCtr="0">
                <a:noAutofit/>
              </a:bodyPr>
              <a:lstStyle/>
              <a:p>
                <a:pPr algn="l"/>
                <a:r>
                  <a:rPr lang="fi-FI" b="1" dirty="0">
                    <a:solidFill>
                      <a:schemeClr val="bg1"/>
                    </a:solidFill>
                    <a:latin typeface="+mn-lt"/>
                  </a:rPr>
                  <a:t>Aluekehittämisen konsulttitoimisto MDI</a:t>
                </a:r>
              </a:p>
            </p:txBody>
          </p:sp>
        </p:grpSp>
      </p:grpSp>
      <p:pic>
        <p:nvPicPr>
          <p:cNvPr id="2" name="Kuva 1">
            <a:extLst>
              <a:ext uri="{FF2B5EF4-FFF2-40B4-BE49-F238E27FC236}">
                <a16:creationId xmlns:a16="http://schemas.microsoft.com/office/drawing/2014/main" id="{CDAD942A-8FBB-DB9D-1BE9-7BDE249274F0}"/>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0539304" y="4927039"/>
            <a:ext cx="1036380" cy="1741764"/>
          </a:xfrm>
          <a:prstGeom prst="rect">
            <a:avLst/>
          </a:prstGeom>
        </p:spPr>
      </p:pic>
    </p:spTree>
    <p:extLst>
      <p:ext uri="{BB962C8B-B14F-4D97-AF65-F5344CB8AC3E}">
        <p14:creationId xmlns:p14="http://schemas.microsoft.com/office/powerpoint/2010/main" val="3308801852"/>
      </p:ext>
    </p:extLst>
  </p:cSld>
  <p:clrMapOvr>
    <a:masterClrMapping/>
  </p:clrMapOvr>
  <p:extLst>
    <p:ext uri="{DCECCB84-F9BA-43D5-87BE-67443E8EF086}">
      <p15:sldGuideLst xmlns:p15="http://schemas.microsoft.com/office/powerpoint/2012/main">
        <p15:guide id="1" orient="horz" pos="3997">
          <p15:clr>
            <a:srgbClr val="5ACBF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SECTION_HEADER_1" preserve="1" userDrawn="1">
  <p:cSld name="1_SECTION_HEADER_1">
    <p:bg>
      <p:bgPr>
        <a:solidFill>
          <a:schemeClr val="dk2"/>
        </a:solidFill>
        <a:effectLst/>
      </p:bgPr>
    </p:bg>
    <p:spTree>
      <p:nvGrpSpPr>
        <p:cNvPr id="1" name="Shape 196"/>
        <p:cNvGrpSpPr/>
        <p:nvPr/>
      </p:nvGrpSpPr>
      <p:grpSpPr>
        <a:xfrm>
          <a:off x="0" y="0"/>
          <a:ext cx="0" cy="0"/>
          <a:chOff x="0" y="0"/>
          <a:chExt cx="0" cy="0"/>
        </a:xfrm>
      </p:grpSpPr>
      <p:sp>
        <p:nvSpPr>
          <p:cNvPr id="197" name="Google Shape;197;p31"/>
          <p:cNvSpPr txBox="1">
            <a:spLocks noGrp="1"/>
          </p:cNvSpPr>
          <p:nvPr>
            <p:ph type="title" hasCustomPrompt="1"/>
          </p:nvPr>
        </p:nvSpPr>
        <p:spPr>
          <a:xfrm>
            <a:off x="415600" y="692150"/>
            <a:ext cx="11360700" cy="2440872"/>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SzPts val="4800"/>
              <a:buNone/>
              <a:defRPr sz="6600">
                <a:solidFill>
                  <a:schemeClr val="lt1"/>
                </a:solidFill>
              </a:defRPr>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r>
              <a:rPr lang="fi-FI" dirty="0"/>
              <a:t>Oli ilo!</a:t>
            </a:r>
            <a:endParaRPr dirty="0"/>
          </a:p>
        </p:txBody>
      </p:sp>
      <p:sp>
        <p:nvSpPr>
          <p:cNvPr id="3" name="Text Placeholder 2">
            <a:extLst>
              <a:ext uri="{FF2B5EF4-FFF2-40B4-BE49-F238E27FC236}">
                <a16:creationId xmlns:a16="http://schemas.microsoft.com/office/drawing/2014/main" id="{3B925FA8-6B17-41CC-AE2A-31041C168730}"/>
              </a:ext>
            </a:extLst>
          </p:cNvPr>
          <p:cNvSpPr>
            <a:spLocks noGrp="1"/>
          </p:cNvSpPr>
          <p:nvPr>
            <p:ph type="body" sz="quarter" idx="13"/>
          </p:nvPr>
        </p:nvSpPr>
        <p:spPr>
          <a:xfrm>
            <a:off x="415925" y="3133280"/>
            <a:ext cx="11360150" cy="2509351"/>
          </a:xfrm>
        </p:spPr>
        <p:txBody>
          <a:bodyPr/>
          <a:lstStyle>
            <a:lvl1pPr marL="50400" indent="0" algn="ctr">
              <a:spcBef>
                <a:spcPts val="0"/>
              </a:spcBef>
              <a:buNone/>
              <a:defRPr>
                <a:solidFill>
                  <a:schemeClr val="bg1"/>
                </a:solidFill>
                <a:latin typeface="+mj-lt"/>
              </a:defRPr>
            </a:lvl1pPr>
            <a:lvl2pPr marL="533400" indent="0" algn="ctr">
              <a:buNone/>
              <a:defRPr>
                <a:solidFill>
                  <a:schemeClr val="bg1"/>
                </a:solidFill>
                <a:latin typeface="+mj-lt"/>
              </a:defRPr>
            </a:lvl2pPr>
            <a:lvl3pPr marL="1016000" indent="0" algn="ctr">
              <a:buNone/>
              <a:defRPr>
                <a:solidFill>
                  <a:schemeClr val="bg1"/>
                </a:solidFill>
                <a:latin typeface="+mj-lt"/>
              </a:defRPr>
            </a:lvl3pPr>
            <a:lvl4pPr marL="1485900" indent="0" algn="ctr">
              <a:buNone/>
              <a:defRPr>
                <a:solidFill>
                  <a:schemeClr val="bg1"/>
                </a:solidFill>
                <a:latin typeface="+mj-lt"/>
              </a:defRPr>
            </a:lvl4pPr>
            <a:lvl5pPr marL="1943100" indent="0" algn="ctr">
              <a:buNone/>
              <a:defRPr>
                <a:solidFill>
                  <a:schemeClr val="bg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1" name="Ryhmä 20">
            <a:extLst>
              <a:ext uri="{FF2B5EF4-FFF2-40B4-BE49-F238E27FC236}">
                <a16:creationId xmlns:a16="http://schemas.microsoft.com/office/drawing/2014/main" id="{88B33235-BB7A-8748-8C5B-D120A38BAF88}"/>
              </a:ext>
            </a:extLst>
          </p:cNvPr>
          <p:cNvGrpSpPr/>
          <p:nvPr userDrawn="1"/>
        </p:nvGrpSpPr>
        <p:grpSpPr>
          <a:xfrm>
            <a:off x="595062" y="5727258"/>
            <a:ext cx="10234805" cy="700819"/>
            <a:chOff x="215768" y="6015530"/>
            <a:chExt cx="10234805" cy="700819"/>
          </a:xfrm>
        </p:grpSpPr>
        <p:grpSp>
          <p:nvGrpSpPr>
            <p:cNvPr id="20" name="Ryhmä 19">
              <a:extLst>
                <a:ext uri="{FF2B5EF4-FFF2-40B4-BE49-F238E27FC236}">
                  <a16:creationId xmlns:a16="http://schemas.microsoft.com/office/drawing/2014/main" id="{8AAC5465-7C1D-A540-A3BC-579AE7451B86}"/>
                </a:ext>
              </a:extLst>
            </p:cNvPr>
            <p:cNvGrpSpPr/>
            <p:nvPr userDrawn="1"/>
          </p:nvGrpSpPr>
          <p:grpSpPr>
            <a:xfrm>
              <a:off x="215768" y="6015530"/>
              <a:ext cx="1220312" cy="700819"/>
              <a:chOff x="215768" y="6015530"/>
              <a:chExt cx="1220312" cy="700819"/>
            </a:xfrm>
          </p:grpSpPr>
          <p:pic>
            <p:nvPicPr>
              <p:cNvPr id="6" name="Kuva 5">
                <a:extLst>
                  <a:ext uri="{FF2B5EF4-FFF2-40B4-BE49-F238E27FC236}">
                    <a16:creationId xmlns:a16="http://schemas.microsoft.com/office/drawing/2014/main" id="{336F933C-897E-3848-A6D3-B49AB84FB746}"/>
                  </a:ext>
                </a:extLst>
              </p:cNvPr>
              <p:cNvPicPr>
                <a:picLocks noChangeAspect="1"/>
              </p:cNvPicPr>
              <p:nvPr userDrawn="1"/>
            </p:nvPicPr>
            <p:blipFill>
              <a:blip r:embed="rId2"/>
              <a:stretch>
                <a:fillRect/>
              </a:stretch>
            </p:blipFill>
            <p:spPr>
              <a:xfrm>
                <a:off x="215768" y="6015530"/>
                <a:ext cx="399664" cy="700819"/>
              </a:xfrm>
              <a:prstGeom prst="rect">
                <a:avLst/>
              </a:prstGeom>
            </p:spPr>
          </p:pic>
          <p:sp>
            <p:nvSpPr>
              <p:cNvPr id="4" name="Tekstiruutu 3">
                <a:extLst>
                  <a:ext uri="{FF2B5EF4-FFF2-40B4-BE49-F238E27FC236}">
                    <a16:creationId xmlns:a16="http://schemas.microsoft.com/office/drawing/2014/main" id="{F1FBD071-4A85-7949-B318-3A7C4DA6DB76}"/>
                  </a:ext>
                </a:extLst>
              </p:cNvPr>
              <p:cNvSpPr txBox="1"/>
              <p:nvPr userDrawn="1"/>
            </p:nvSpPr>
            <p:spPr>
              <a:xfrm>
                <a:off x="615432" y="6356349"/>
                <a:ext cx="820648" cy="360000"/>
              </a:xfrm>
              <a:prstGeom prst="rect">
                <a:avLst/>
              </a:prstGeom>
              <a:noFill/>
            </p:spPr>
            <p:txBody>
              <a:bodyPr wrap="square" rtlCol="0" anchor="b" anchorCtr="0">
                <a:noAutofit/>
              </a:bodyPr>
              <a:lstStyle/>
              <a:p>
                <a:pPr algn="l"/>
                <a:r>
                  <a:rPr lang="fi-FI" b="1" dirty="0">
                    <a:solidFill>
                      <a:schemeClr val="bg1"/>
                    </a:solidFill>
                    <a:latin typeface="+mn-lt"/>
                  </a:rPr>
                  <a:t>mdi.fi</a:t>
                </a:r>
              </a:p>
            </p:txBody>
          </p:sp>
        </p:grpSp>
        <p:grpSp>
          <p:nvGrpSpPr>
            <p:cNvPr id="19" name="Ryhmä 18">
              <a:extLst>
                <a:ext uri="{FF2B5EF4-FFF2-40B4-BE49-F238E27FC236}">
                  <a16:creationId xmlns:a16="http://schemas.microsoft.com/office/drawing/2014/main" id="{3ABCB75F-C2C9-D84E-B4CD-CE254E93E83B}"/>
                </a:ext>
              </a:extLst>
            </p:cNvPr>
            <p:cNvGrpSpPr/>
            <p:nvPr userDrawn="1"/>
          </p:nvGrpSpPr>
          <p:grpSpPr>
            <a:xfrm>
              <a:off x="1685601" y="6356349"/>
              <a:ext cx="2800229" cy="360000"/>
              <a:chOff x="1611140" y="6356349"/>
              <a:chExt cx="2800229" cy="360000"/>
            </a:xfrm>
          </p:grpSpPr>
          <p:sp>
            <p:nvSpPr>
              <p:cNvPr id="11" name="Tekstiruutu 10">
                <a:extLst>
                  <a:ext uri="{FF2B5EF4-FFF2-40B4-BE49-F238E27FC236}">
                    <a16:creationId xmlns:a16="http://schemas.microsoft.com/office/drawing/2014/main" id="{A0264F27-EF98-BF4E-88B2-752B7854CE7A}"/>
                  </a:ext>
                </a:extLst>
              </p:cNvPr>
              <p:cNvSpPr txBox="1"/>
              <p:nvPr userDrawn="1"/>
            </p:nvSpPr>
            <p:spPr>
              <a:xfrm>
                <a:off x="2847127" y="6356349"/>
                <a:ext cx="1564242" cy="360000"/>
              </a:xfrm>
              <a:prstGeom prst="rect">
                <a:avLst/>
              </a:prstGeom>
              <a:noFill/>
            </p:spPr>
            <p:txBody>
              <a:bodyPr wrap="square" rtlCol="0" anchor="b" anchorCtr="0">
                <a:noAutofit/>
              </a:bodyPr>
              <a:lstStyle/>
              <a:p>
                <a:pPr algn="l"/>
                <a:r>
                  <a:rPr lang="fi-FI" b="1" dirty="0">
                    <a:solidFill>
                      <a:schemeClr val="bg1"/>
                    </a:solidFill>
                    <a:latin typeface="+mn-lt"/>
                  </a:rPr>
                  <a:t>@MDIfriends</a:t>
                </a:r>
              </a:p>
            </p:txBody>
          </p:sp>
          <p:grpSp>
            <p:nvGrpSpPr>
              <p:cNvPr id="13" name="Ryhmä 12">
                <a:extLst>
                  <a:ext uri="{FF2B5EF4-FFF2-40B4-BE49-F238E27FC236}">
                    <a16:creationId xmlns:a16="http://schemas.microsoft.com/office/drawing/2014/main" id="{2372EECE-CE5B-034B-BF85-BA8DEC6BCC1E}"/>
                  </a:ext>
                </a:extLst>
              </p:cNvPr>
              <p:cNvGrpSpPr/>
              <p:nvPr userDrawn="1"/>
            </p:nvGrpSpPr>
            <p:grpSpPr>
              <a:xfrm>
                <a:off x="1611140" y="6398877"/>
                <a:ext cx="1174184" cy="288968"/>
                <a:chOff x="1473979" y="6398877"/>
                <a:chExt cx="1174184" cy="288968"/>
              </a:xfrm>
            </p:grpSpPr>
            <p:pic>
              <p:nvPicPr>
                <p:cNvPr id="12" name="Kuva 11">
                  <a:extLst>
                    <a:ext uri="{FF2B5EF4-FFF2-40B4-BE49-F238E27FC236}">
                      <a16:creationId xmlns:a16="http://schemas.microsoft.com/office/drawing/2014/main" id="{102ADCF1-74C5-644A-82BF-E4DE016F14D7}"/>
                    </a:ext>
                  </a:extLst>
                </p:cNvPr>
                <p:cNvPicPr>
                  <a:picLocks noChangeAspect="1"/>
                </p:cNvPicPr>
                <p:nvPr userDrawn="1"/>
              </p:nvPicPr>
              <p:blipFill>
                <a:blip r:embed="rId3"/>
                <a:stretch>
                  <a:fillRect/>
                </a:stretch>
              </p:blipFill>
              <p:spPr>
                <a:xfrm>
                  <a:off x="1473979" y="6398877"/>
                  <a:ext cx="355499" cy="288968"/>
                </a:xfrm>
                <a:prstGeom prst="rect">
                  <a:avLst/>
                </a:prstGeom>
              </p:spPr>
            </p:pic>
            <p:pic>
              <p:nvPicPr>
                <p:cNvPr id="14" name="Kuva 13">
                  <a:extLst>
                    <a:ext uri="{FF2B5EF4-FFF2-40B4-BE49-F238E27FC236}">
                      <a16:creationId xmlns:a16="http://schemas.microsoft.com/office/drawing/2014/main" id="{89803638-03AD-BD4F-8BE9-8AF32F649C1B}"/>
                    </a:ext>
                  </a:extLst>
                </p:cNvPr>
                <p:cNvPicPr>
                  <a:picLocks noChangeAspect="1"/>
                </p:cNvPicPr>
                <p:nvPr userDrawn="1"/>
              </p:nvPicPr>
              <p:blipFill>
                <a:blip r:embed="rId4"/>
                <a:srcRect/>
                <a:stretch/>
              </p:blipFill>
              <p:spPr>
                <a:xfrm>
                  <a:off x="2359195" y="6398877"/>
                  <a:ext cx="288968" cy="288968"/>
                </a:xfrm>
                <a:prstGeom prst="rect">
                  <a:avLst/>
                </a:prstGeom>
              </p:spPr>
            </p:pic>
            <p:pic>
              <p:nvPicPr>
                <p:cNvPr id="15" name="Kuva 14">
                  <a:extLst>
                    <a:ext uri="{FF2B5EF4-FFF2-40B4-BE49-F238E27FC236}">
                      <a16:creationId xmlns:a16="http://schemas.microsoft.com/office/drawing/2014/main" id="{023C2B09-3ECA-4C47-8645-B2B4325A70E2}"/>
                    </a:ext>
                  </a:extLst>
                </p:cNvPr>
                <p:cNvPicPr>
                  <a:picLocks noChangeAspect="1"/>
                </p:cNvPicPr>
                <p:nvPr userDrawn="1"/>
              </p:nvPicPr>
              <p:blipFill>
                <a:blip r:embed="rId5"/>
                <a:srcRect/>
                <a:stretch/>
              </p:blipFill>
              <p:spPr>
                <a:xfrm>
                  <a:off x="1937368" y="6398877"/>
                  <a:ext cx="288968" cy="288968"/>
                </a:xfrm>
                <a:prstGeom prst="rect">
                  <a:avLst/>
                </a:prstGeom>
              </p:spPr>
            </p:pic>
          </p:grpSp>
        </p:grpSp>
        <p:grpSp>
          <p:nvGrpSpPr>
            <p:cNvPr id="18" name="Ryhmä 17">
              <a:extLst>
                <a:ext uri="{FF2B5EF4-FFF2-40B4-BE49-F238E27FC236}">
                  <a16:creationId xmlns:a16="http://schemas.microsoft.com/office/drawing/2014/main" id="{931E2A29-EDF6-FF48-9FAB-8D346D1A6159}"/>
                </a:ext>
              </a:extLst>
            </p:cNvPr>
            <p:cNvGrpSpPr/>
            <p:nvPr userDrawn="1"/>
          </p:nvGrpSpPr>
          <p:grpSpPr>
            <a:xfrm>
              <a:off x="4673334" y="6356349"/>
              <a:ext cx="5777239" cy="360000"/>
              <a:chOff x="4466000" y="6356349"/>
              <a:chExt cx="5777239" cy="360000"/>
            </a:xfrm>
          </p:grpSpPr>
          <p:pic>
            <p:nvPicPr>
              <p:cNvPr id="16" name="Kuva 15">
                <a:extLst>
                  <a:ext uri="{FF2B5EF4-FFF2-40B4-BE49-F238E27FC236}">
                    <a16:creationId xmlns:a16="http://schemas.microsoft.com/office/drawing/2014/main" id="{8A712381-1A5D-2B48-B407-B0630F8D2C23}"/>
                  </a:ext>
                </a:extLst>
              </p:cNvPr>
              <p:cNvPicPr>
                <a:picLocks noChangeAspect="1"/>
              </p:cNvPicPr>
              <p:nvPr userDrawn="1"/>
            </p:nvPicPr>
            <p:blipFill>
              <a:blip r:embed="rId6"/>
              <a:srcRect/>
              <a:stretch/>
            </p:blipFill>
            <p:spPr>
              <a:xfrm>
                <a:off x="4466000" y="6398877"/>
                <a:ext cx="288968" cy="288968"/>
              </a:xfrm>
              <a:prstGeom prst="rect">
                <a:avLst/>
              </a:prstGeom>
            </p:spPr>
          </p:pic>
          <p:sp>
            <p:nvSpPr>
              <p:cNvPr id="17" name="Tekstiruutu 16">
                <a:extLst>
                  <a:ext uri="{FF2B5EF4-FFF2-40B4-BE49-F238E27FC236}">
                    <a16:creationId xmlns:a16="http://schemas.microsoft.com/office/drawing/2014/main" id="{9E7E0EC3-5910-894E-A776-ECAB2B9D97D0}"/>
                  </a:ext>
                </a:extLst>
              </p:cNvPr>
              <p:cNvSpPr txBox="1"/>
              <p:nvPr userDrawn="1"/>
            </p:nvSpPr>
            <p:spPr>
              <a:xfrm>
                <a:off x="4754968" y="6356349"/>
                <a:ext cx="5488271" cy="360000"/>
              </a:xfrm>
              <a:prstGeom prst="rect">
                <a:avLst/>
              </a:prstGeom>
              <a:noFill/>
            </p:spPr>
            <p:txBody>
              <a:bodyPr wrap="square" rtlCol="0" anchor="b" anchorCtr="0">
                <a:noAutofit/>
              </a:bodyPr>
              <a:lstStyle/>
              <a:p>
                <a:pPr algn="l"/>
                <a:r>
                  <a:rPr lang="fi-FI" b="1" dirty="0">
                    <a:solidFill>
                      <a:schemeClr val="bg1"/>
                    </a:solidFill>
                    <a:latin typeface="+mn-lt"/>
                  </a:rPr>
                  <a:t>Aluekehittämisen konsulttitoimisto MDI</a:t>
                </a:r>
              </a:p>
            </p:txBody>
          </p:sp>
        </p:grpSp>
      </p:grpSp>
      <p:pic>
        <p:nvPicPr>
          <p:cNvPr id="2" name="Kuva 1">
            <a:extLst>
              <a:ext uri="{FF2B5EF4-FFF2-40B4-BE49-F238E27FC236}">
                <a16:creationId xmlns:a16="http://schemas.microsoft.com/office/drawing/2014/main" id="{DF8BC38E-D910-F53E-77EF-70B3DDC767BB}"/>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0539304" y="4927039"/>
            <a:ext cx="1036380" cy="1741764"/>
          </a:xfrm>
          <a:prstGeom prst="rect">
            <a:avLst/>
          </a:prstGeom>
        </p:spPr>
      </p:pic>
    </p:spTree>
    <p:extLst>
      <p:ext uri="{BB962C8B-B14F-4D97-AF65-F5344CB8AC3E}">
        <p14:creationId xmlns:p14="http://schemas.microsoft.com/office/powerpoint/2010/main" val="1812773617"/>
      </p:ext>
    </p:extLst>
  </p:cSld>
  <p:clrMapOvr>
    <a:masterClrMapping/>
  </p:clrMapOvr>
  <p:extLst>
    <p:ext uri="{DCECCB84-F9BA-43D5-87BE-67443E8EF086}">
      <p15:sldGuideLst xmlns:p15="http://schemas.microsoft.com/office/powerpoint/2012/main">
        <p15:guide id="1" orient="horz" pos="3997">
          <p15:clr>
            <a:srgbClr val="5ACBF0"/>
          </p15:clr>
        </p15:guide>
        <p15:guide id="2" orient="horz" pos="436">
          <p15:clr>
            <a:srgbClr val="5ACBF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SECTION_HEADER_1" userDrawn="1">
  <p:cSld name="1_SECTION_HEADER_1">
    <p:spTree>
      <p:nvGrpSpPr>
        <p:cNvPr id="1" name="Shape 199"/>
        <p:cNvGrpSpPr/>
        <p:nvPr/>
      </p:nvGrpSpPr>
      <p:grpSpPr>
        <a:xfrm>
          <a:off x="0" y="0"/>
          <a:ext cx="0" cy="0"/>
          <a:chOff x="0" y="0"/>
          <a:chExt cx="0" cy="0"/>
        </a:xfrm>
      </p:grpSpPr>
      <p:sp>
        <p:nvSpPr>
          <p:cNvPr id="200" name="Google Shape;200;p32"/>
          <p:cNvSpPr txBox="1">
            <a:spLocks noGrp="1"/>
          </p:cNvSpPr>
          <p:nvPr>
            <p:ph type="title"/>
          </p:nvPr>
        </p:nvSpPr>
        <p:spPr>
          <a:xfrm>
            <a:off x="415600" y="700818"/>
            <a:ext cx="11360700" cy="5516804"/>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SzPts val="4800"/>
              <a:buNone/>
              <a:defRPr sz="6600">
                <a:solidFill>
                  <a:schemeClr val="dk2"/>
                </a:solidFill>
              </a:defRPr>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r>
              <a:rPr lang="en-US"/>
              <a:t>Click to edit Master title style</a:t>
            </a:r>
            <a:endParaRPr/>
          </a:p>
        </p:txBody>
      </p:sp>
      <p:sp>
        <p:nvSpPr>
          <p:cNvPr id="4" name="Text Placeholder 2">
            <a:extLst>
              <a:ext uri="{FF2B5EF4-FFF2-40B4-BE49-F238E27FC236}">
                <a16:creationId xmlns:a16="http://schemas.microsoft.com/office/drawing/2014/main" id="{02543F83-AB33-6244-A9DD-CA584B4A7082}"/>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Tree>
    <p:extLst>
      <p:ext uri="{BB962C8B-B14F-4D97-AF65-F5344CB8AC3E}">
        <p14:creationId xmlns:p14="http://schemas.microsoft.com/office/powerpoint/2010/main" val="15622492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SECTION_HEADER_1" userDrawn="1">
  <p:cSld name="1_SECTION_HEADER_1">
    <p:spTree>
      <p:nvGrpSpPr>
        <p:cNvPr id="1" name="Shape 202"/>
        <p:cNvGrpSpPr/>
        <p:nvPr/>
      </p:nvGrpSpPr>
      <p:grpSpPr>
        <a:xfrm>
          <a:off x="0" y="0"/>
          <a:ext cx="0" cy="0"/>
          <a:chOff x="0" y="0"/>
          <a:chExt cx="0" cy="0"/>
        </a:xfrm>
      </p:grpSpPr>
      <p:sp>
        <p:nvSpPr>
          <p:cNvPr id="203" name="Google Shape;203;p33"/>
          <p:cNvSpPr txBox="1">
            <a:spLocks noGrp="1"/>
          </p:cNvSpPr>
          <p:nvPr>
            <p:ph type="title"/>
          </p:nvPr>
        </p:nvSpPr>
        <p:spPr>
          <a:xfrm>
            <a:off x="415600" y="694143"/>
            <a:ext cx="11360700" cy="5523479"/>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SzPts val="4800"/>
              <a:buNone/>
              <a:defRPr sz="4800">
                <a:solidFill>
                  <a:schemeClr val="dk2"/>
                </a:solidFill>
              </a:defRPr>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r>
              <a:rPr lang="en-US"/>
              <a:t>Click to edit Master title style</a:t>
            </a:r>
            <a:endParaRPr/>
          </a:p>
        </p:txBody>
      </p:sp>
      <p:sp>
        <p:nvSpPr>
          <p:cNvPr id="4" name="Text Placeholder 2">
            <a:extLst>
              <a:ext uri="{FF2B5EF4-FFF2-40B4-BE49-F238E27FC236}">
                <a16:creationId xmlns:a16="http://schemas.microsoft.com/office/drawing/2014/main" id="{6AEFA4A4-9D9E-934B-93B9-AF050320DC58}"/>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Tree>
    <p:extLst>
      <p:ext uri="{BB962C8B-B14F-4D97-AF65-F5344CB8AC3E}">
        <p14:creationId xmlns:p14="http://schemas.microsoft.com/office/powerpoint/2010/main" val="16887181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SECTION_HEADER_1" preserve="1">
  <p:cSld name="SECTION_HEADER_1">
    <p:bg>
      <p:bgPr>
        <a:pattFill prst="pct90">
          <a:fgClr>
            <a:schemeClr val="accent6"/>
          </a:fgClr>
          <a:bgClr>
            <a:schemeClr val="bg1"/>
          </a:bgClr>
        </a:pattFill>
        <a:effectLst/>
      </p:bgPr>
    </p:bg>
    <p:spTree>
      <p:nvGrpSpPr>
        <p:cNvPr id="1" name="Shape 152"/>
        <p:cNvGrpSpPr/>
        <p:nvPr/>
      </p:nvGrpSpPr>
      <p:grpSpPr>
        <a:xfrm>
          <a:off x="0" y="0"/>
          <a:ext cx="0" cy="0"/>
          <a:chOff x="0" y="0"/>
          <a:chExt cx="0" cy="0"/>
        </a:xfrm>
      </p:grpSpPr>
      <p:pic>
        <p:nvPicPr>
          <p:cNvPr id="3" name="Kuva 2">
            <a:extLst>
              <a:ext uri="{FF2B5EF4-FFF2-40B4-BE49-F238E27FC236}">
                <a16:creationId xmlns:a16="http://schemas.microsoft.com/office/drawing/2014/main" id="{48D7A2AE-1994-744E-9ECF-F77045941F9C}"/>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546779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1_Title Slide">
    <p:spTree>
      <p:nvGrpSpPr>
        <p:cNvPr id="1" name="Shape 180"/>
        <p:cNvGrpSpPr/>
        <p:nvPr/>
      </p:nvGrpSpPr>
      <p:grpSpPr>
        <a:xfrm>
          <a:off x="0" y="0"/>
          <a:ext cx="0" cy="0"/>
          <a:chOff x="0" y="0"/>
          <a:chExt cx="0" cy="0"/>
        </a:xfrm>
      </p:grpSpPr>
      <p:sp>
        <p:nvSpPr>
          <p:cNvPr id="182" name="Google Shape;182;p29"/>
          <p:cNvSpPr txBox="1"/>
          <p:nvPr/>
        </p:nvSpPr>
        <p:spPr>
          <a:xfrm>
            <a:off x="746759" y="692951"/>
            <a:ext cx="1842929"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fi-FI" sz="3200" b="0" i="0" u="none" strike="noStrike" cap="none">
                <a:solidFill>
                  <a:schemeClr val="dk1"/>
                </a:solidFill>
                <a:latin typeface="Montserrat ExtraBold"/>
                <a:ea typeface="Montserrat ExtraBold"/>
                <a:cs typeface="Montserrat ExtraBold"/>
                <a:sym typeface="Montserrat ExtraBold"/>
              </a:rPr>
              <a:t>Tarjous</a:t>
            </a:r>
            <a:endParaRPr sz="3200" b="0" i="0" u="none" strike="noStrike" cap="none">
              <a:solidFill>
                <a:schemeClr val="dk1"/>
              </a:solidFill>
              <a:latin typeface="Montserrat ExtraBold"/>
              <a:ea typeface="Montserrat ExtraBold"/>
              <a:cs typeface="Montserrat ExtraBold"/>
              <a:sym typeface="Montserrat ExtraBold"/>
            </a:endParaRPr>
          </a:p>
        </p:txBody>
      </p:sp>
      <p:sp>
        <p:nvSpPr>
          <p:cNvPr id="183" name="Google Shape;183;p29"/>
          <p:cNvSpPr txBox="1">
            <a:spLocks noGrp="1"/>
          </p:cNvSpPr>
          <p:nvPr>
            <p:ph type="ctrTitle" hasCustomPrompt="1"/>
          </p:nvPr>
        </p:nvSpPr>
        <p:spPr>
          <a:xfrm>
            <a:off x="838200" y="1945325"/>
            <a:ext cx="10515600" cy="2233818"/>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Montserrat ExtraBold"/>
              <a:buNone/>
              <a:defRPr sz="60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i-FI" dirty="0"/>
              <a:t>Tilaajan nimi</a:t>
            </a:r>
            <a:endParaRPr dirty="0"/>
          </a:p>
        </p:txBody>
      </p:sp>
      <p:sp>
        <p:nvSpPr>
          <p:cNvPr id="184" name="Google Shape;184;p29"/>
          <p:cNvSpPr txBox="1">
            <a:spLocks noGrp="1"/>
          </p:cNvSpPr>
          <p:nvPr>
            <p:ph type="subTitle" idx="1" hasCustomPrompt="1"/>
          </p:nvPr>
        </p:nvSpPr>
        <p:spPr>
          <a:xfrm>
            <a:off x="839273" y="4045797"/>
            <a:ext cx="10515600" cy="1607272"/>
          </a:xfrm>
          <a:prstGeom prst="rect">
            <a:avLst/>
          </a:prstGeom>
          <a:noFill/>
          <a:ln>
            <a:noFill/>
          </a:ln>
        </p:spPr>
        <p:txBody>
          <a:bodyPr spcFirstLastPara="1" wrap="square" lIns="91425" tIns="45700" rIns="91425" bIns="45700" anchor="t" anchorCtr="0">
            <a:normAutofit/>
          </a:bodyPr>
          <a:lstStyle>
            <a:lvl1pPr marL="50400" lvl="0" indent="0" algn="ctr">
              <a:lnSpc>
                <a:spcPct val="90000"/>
              </a:lnSpc>
              <a:spcBef>
                <a:spcPts val="1000"/>
              </a:spcBef>
              <a:spcAft>
                <a:spcPts val="0"/>
              </a:spcAft>
              <a:buClr>
                <a:schemeClr val="dk1"/>
              </a:buClr>
              <a:buSzPts val="2400"/>
              <a:buNone/>
              <a:defRPr sz="3200">
                <a:latin typeface="+mn-lt"/>
                <a:ea typeface="Montserrat ExtraBold"/>
                <a:cs typeface="Montserrat ExtraBold"/>
                <a:sym typeface="Montserrat ExtraBold"/>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fi-FI" dirty="0"/>
              <a:t>Työn nimi</a:t>
            </a:r>
            <a:endParaRPr dirty="0"/>
          </a:p>
        </p:txBody>
      </p:sp>
      <p:pic>
        <p:nvPicPr>
          <p:cNvPr id="185" name="Google Shape;185;p29"/>
          <p:cNvPicPr preferRelativeResize="0"/>
          <p:nvPr/>
        </p:nvPicPr>
        <p:blipFill rotWithShape="1">
          <a:blip r:embed="rId2">
            <a:alphaModFix/>
          </a:blip>
          <a:srcRect/>
          <a:stretch/>
        </p:blipFill>
        <p:spPr>
          <a:xfrm>
            <a:off x="5685999" y="595849"/>
            <a:ext cx="819999" cy="797533"/>
          </a:xfrm>
          <a:prstGeom prst="rect">
            <a:avLst/>
          </a:prstGeom>
          <a:noFill/>
          <a:ln>
            <a:noFill/>
          </a:ln>
        </p:spPr>
      </p:pic>
      <p:sp>
        <p:nvSpPr>
          <p:cNvPr id="187" name="Google Shape;187;p29"/>
          <p:cNvSpPr txBox="1">
            <a:spLocks noGrp="1"/>
          </p:cNvSpPr>
          <p:nvPr>
            <p:ph type="body" idx="2" hasCustomPrompt="1"/>
          </p:nvPr>
        </p:nvSpPr>
        <p:spPr>
          <a:xfrm>
            <a:off x="2452487" y="657844"/>
            <a:ext cx="2501900" cy="584200"/>
          </a:xfrm>
          <a:prstGeom prst="rect">
            <a:avLst/>
          </a:prstGeom>
          <a:noFill/>
          <a:ln>
            <a:noFill/>
          </a:ln>
        </p:spPr>
        <p:txBody>
          <a:bodyPr spcFirstLastPara="1" wrap="square" lIns="91425" tIns="45700" rIns="91425" bIns="45700" anchor="b" anchorCtr="0">
            <a:normAutofit/>
          </a:bodyPr>
          <a:lstStyle>
            <a:lvl1pPr marL="0" lvl="0" indent="0" algn="l">
              <a:lnSpc>
                <a:spcPct val="90000"/>
              </a:lnSpc>
              <a:spcBef>
                <a:spcPts val="1000"/>
              </a:spcBef>
              <a:spcAft>
                <a:spcPts val="0"/>
              </a:spcAft>
              <a:buSzPts val="2800"/>
              <a:buNone/>
              <a:defRPr sz="2400"/>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000"/>
              <a:buNone/>
              <a:defRPr/>
            </a:lvl3pPr>
            <a:lvl4pPr marL="1828800" lvl="3" indent="-228600" algn="l">
              <a:lnSpc>
                <a:spcPct val="90000"/>
              </a:lnSpc>
              <a:spcBef>
                <a:spcPts val="500"/>
              </a:spcBef>
              <a:spcAft>
                <a:spcPts val="0"/>
              </a:spcAft>
              <a:buSzPts val="1800"/>
              <a:buNone/>
              <a:defRPr/>
            </a:lvl4pPr>
            <a:lvl5pPr marL="2286000" lvl="4" indent="-228600" algn="l">
              <a:lnSpc>
                <a:spcPct val="90000"/>
              </a:lnSpc>
              <a:spcBef>
                <a:spcPts val="500"/>
              </a:spcBef>
              <a:spcAft>
                <a:spcPts val="0"/>
              </a:spcAft>
              <a:buSzPts val="1800"/>
              <a:buNone/>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r>
              <a:rPr lang="fi-FI" dirty="0"/>
              <a:t>[pvm]</a:t>
            </a:r>
            <a:endParaRPr dirty="0"/>
          </a:p>
        </p:txBody>
      </p:sp>
      <p:sp>
        <p:nvSpPr>
          <p:cNvPr id="9" name="Text Placeholder 2">
            <a:extLst>
              <a:ext uri="{FF2B5EF4-FFF2-40B4-BE49-F238E27FC236}">
                <a16:creationId xmlns:a16="http://schemas.microsoft.com/office/drawing/2014/main" id="{1283FF02-F3B1-5B48-B677-995173942D76}"/>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pic>
        <p:nvPicPr>
          <p:cNvPr id="2" name="Kuva 1">
            <a:extLst>
              <a:ext uri="{FF2B5EF4-FFF2-40B4-BE49-F238E27FC236}">
                <a16:creationId xmlns:a16="http://schemas.microsoft.com/office/drawing/2014/main" id="{F99568C0-4FD9-D639-F978-16CEEDFDD2F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988765" y="6113721"/>
            <a:ext cx="754182" cy="476325"/>
          </a:xfrm>
          <a:prstGeom prst="rect">
            <a:avLst/>
          </a:prstGeom>
        </p:spPr>
      </p:pic>
    </p:spTree>
    <p:extLst>
      <p:ext uri="{BB962C8B-B14F-4D97-AF65-F5344CB8AC3E}">
        <p14:creationId xmlns:p14="http://schemas.microsoft.com/office/powerpoint/2010/main" val="17671676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1_Title Slide">
    <p:spTree>
      <p:nvGrpSpPr>
        <p:cNvPr id="1" name="Shape 180"/>
        <p:cNvGrpSpPr/>
        <p:nvPr/>
      </p:nvGrpSpPr>
      <p:grpSpPr>
        <a:xfrm>
          <a:off x="0" y="0"/>
          <a:ext cx="0" cy="0"/>
          <a:chOff x="0" y="0"/>
          <a:chExt cx="0" cy="0"/>
        </a:xfrm>
      </p:grpSpPr>
      <p:sp>
        <p:nvSpPr>
          <p:cNvPr id="5" name="Kuvan paikkamerkki 4">
            <a:extLst>
              <a:ext uri="{FF2B5EF4-FFF2-40B4-BE49-F238E27FC236}">
                <a16:creationId xmlns:a16="http://schemas.microsoft.com/office/drawing/2014/main" id="{CDEA94B0-E894-D34D-A5C6-C7A2C6635EEC}"/>
              </a:ext>
            </a:extLst>
          </p:cNvPr>
          <p:cNvSpPr>
            <a:spLocks noGrp="1"/>
          </p:cNvSpPr>
          <p:nvPr>
            <p:ph type="pic" sz="quarter" idx="15"/>
          </p:nvPr>
        </p:nvSpPr>
        <p:spPr>
          <a:xfrm>
            <a:off x="0" y="0"/>
            <a:ext cx="7319963" cy="6857999"/>
          </a:xfrm>
          <a:prstGeom prst="rect">
            <a:avLst/>
          </a:prstGeom>
          <a:noFill/>
          <a:ln>
            <a:noFill/>
          </a:ln>
        </p:spPr>
        <p:txBody>
          <a:bodyPr/>
          <a:lstStyle>
            <a:lvl1pPr marL="50800" indent="0">
              <a:buNone/>
              <a:defRPr/>
            </a:lvl1pPr>
          </a:lstStyle>
          <a:p>
            <a:r>
              <a:rPr lang="en-US"/>
              <a:t>Click icon to add picture</a:t>
            </a:r>
            <a:endParaRPr lang="fi-FI"/>
          </a:p>
        </p:txBody>
      </p:sp>
      <p:sp>
        <p:nvSpPr>
          <p:cNvPr id="182" name="Google Shape;182;p29"/>
          <p:cNvSpPr txBox="1"/>
          <p:nvPr/>
        </p:nvSpPr>
        <p:spPr>
          <a:xfrm>
            <a:off x="7226842" y="810759"/>
            <a:ext cx="1842929" cy="36929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3200"/>
              <a:buFont typeface="Arial"/>
              <a:buNone/>
            </a:pPr>
            <a:r>
              <a:rPr lang="fi-FI" sz="1800" b="0" i="0" u="none" strike="noStrike" cap="none">
                <a:solidFill>
                  <a:schemeClr val="dk1"/>
                </a:solidFill>
                <a:latin typeface="Montserrat ExtraBold"/>
                <a:ea typeface="Montserrat ExtraBold"/>
                <a:cs typeface="Montserrat ExtraBold"/>
                <a:sym typeface="Montserrat ExtraBold"/>
              </a:rPr>
              <a:t>Tarjous</a:t>
            </a:r>
            <a:endParaRPr sz="1800" b="0" i="0" u="none" strike="noStrike" cap="none">
              <a:solidFill>
                <a:schemeClr val="dk1"/>
              </a:solidFill>
              <a:latin typeface="Montserrat ExtraBold"/>
              <a:ea typeface="Montserrat ExtraBold"/>
              <a:cs typeface="Montserrat ExtraBold"/>
              <a:sym typeface="Montserrat ExtraBold"/>
            </a:endParaRPr>
          </a:p>
        </p:txBody>
      </p:sp>
      <p:sp>
        <p:nvSpPr>
          <p:cNvPr id="183" name="Google Shape;183;p29"/>
          <p:cNvSpPr txBox="1">
            <a:spLocks noGrp="1"/>
          </p:cNvSpPr>
          <p:nvPr>
            <p:ph type="ctrTitle" hasCustomPrompt="1"/>
          </p:nvPr>
        </p:nvSpPr>
        <p:spPr>
          <a:xfrm>
            <a:off x="7643813" y="1277727"/>
            <a:ext cx="4163314" cy="242348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Montserrat ExtraBold"/>
              <a:buNone/>
              <a:defRPr sz="44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i-FI" dirty="0"/>
              <a:t>Tilaajan nimi</a:t>
            </a:r>
            <a:endParaRPr dirty="0"/>
          </a:p>
        </p:txBody>
      </p:sp>
      <p:sp>
        <p:nvSpPr>
          <p:cNvPr id="184" name="Google Shape;184;p29"/>
          <p:cNvSpPr txBox="1">
            <a:spLocks noGrp="1"/>
          </p:cNvSpPr>
          <p:nvPr>
            <p:ph type="subTitle" idx="1" hasCustomPrompt="1"/>
          </p:nvPr>
        </p:nvSpPr>
        <p:spPr>
          <a:xfrm>
            <a:off x="7859210" y="3507476"/>
            <a:ext cx="3803744" cy="1901137"/>
          </a:xfrm>
          <a:prstGeom prst="rect">
            <a:avLst/>
          </a:prstGeom>
          <a:noFill/>
          <a:ln>
            <a:noFill/>
          </a:ln>
        </p:spPr>
        <p:txBody>
          <a:bodyPr spcFirstLastPara="1" wrap="square" lIns="91425" tIns="45700" rIns="91425" bIns="45700" anchor="t" anchorCtr="0">
            <a:normAutofit/>
          </a:bodyPr>
          <a:lstStyle>
            <a:lvl1pPr marL="0" lvl="0" indent="0" algn="ctr">
              <a:lnSpc>
                <a:spcPct val="90000"/>
              </a:lnSpc>
              <a:spcBef>
                <a:spcPts val="1000"/>
              </a:spcBef>
              <a:spcAft>
                <a:spcPts val="0"/>
              </a:spcAft>
              <a:buClr>
                <a:schemeClr val="dk1"/>
              </a:buClr>
              <a:buSzPts val="2400"/>
              <a:buNone/>
              <a:defRPr sz="2400">
                <a:latin typeface="Montserrat ExtraBold"/>
                <a:ea typeface="Montserrat ExtraBold"/>
                <a:cs typeface="Montserrat ExtraBold"/>
                <a:sym typeface="Montserrat ExtraBold"/>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fi-FI" dirty="0"/>
              <a:t>Työn nimi</a:t>
            </a:r>
            <a:endParaRPr dirty="0"/>
          </a:p>
        </p:txBody>
      </p:sp>
      <p:pic>
        <p:nvPicPr>
          <p:cNvPr id="185" name="Google Shape;185;p29"/>
          <p:cNvPicPr preferRelativeResize="0"/>
          <p:nvPr/>
        </p:nvPicPr>
        <p:blipFill rotWithShape="1">
          <a:blip r:embed="rId2">
            <a:alphaModFix/>
          </a:blip>
          <a:srcRect/>
          <a:stretch/>
        </p:blipFill>
        <p:spPr>
          <a:xfrm>
            <a:off x="9425141" y="703304"/>
            <a:ext cx="600657" cy="584200"/>
          </a:xfrm>
          <a:prstGeom prst="rect">
            <a:avLst/>
          </a:prstGeom>
          <a:noFill/>
          <a:ln>
            <a:noFill/>
          </a:ln>
        </p:spPr>
      </p:pic>
      <p:sp>
        <p:nvSpPr>
          <p:cNvPr id="187" name="Google Shape;187;p29"/>
          <p:cNvSpPr txBox="1">
            <a:spLocks noGrp="1"/>
          </p:cNvSpPr>
          <p:nvPr>
            <p:ph type="body" idx="2" hasCustomPrompt="1"/>
          </p:nvPr>
        </p:nvSpPr>
        <p:spPr>
          <a:xfrm>
            <a:off x="10278318" y="595850"/>
            <a:ext cx="1528809" cy="584200"/>
          </a:xfrm>
          <a:prstGeom prst="rect">
            <a:avLst/>
          </a:prstGeom>
          <a:noFill/>
          <a:ln>
            <a:noFill/>
          </a:ln>
        </p:spPr>
        <p:txBody>
          <a:bodyPr spcFirstLastPara="1" wrap="square" lIns="91425" tIns="45700" rIns="91425" bIns="45700" anchor="b" anchorCtr="0">
            <a:normAutofit/>
          </a:bodyPr>
          <a:lstStyle>
            <a:lvl1pPr marL="0" lvl="0" indent="0" algn="l">
              <a:lnSpc>
                <a:spcPct val="90000"/>
              </a:lnSpc>
              <a:spcBef>
                <a:spcPts val="1000"/>
              </a:spcBef>
              <a:spcAft>
                <a:spcPts val="0"/>
              </a:spcAft>
              <a:buSzPts val="2800"/>
              <a:buNone/>
              <a:defRPr sz="1600"/>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000"/>
              <a:buNone/>
              <a:defRPr/>
            </a:lvl3pPr>
            <a:lvl4pPr marL="1828800" lvl="3" indent="-228600" algn="l">
              <a:lnSpc>
                <a:spcPct val="90000"/>
              </a:lnSpc>
              <a:spcBef>
                <a:spcPts val="500"/>
              </a:spcBef>
              <a:spcAft>
                <a:spcPts val="0"/>
              </a:spcAft>
              <a:buSzPts val="1800"/>
              <a:buNone/>
              <a:defRPr/>
            </a:lvl4pPr>
            <a:lvl5pPr marL="2286000" lvl="4" indent="-228600" algn="l">
              <a:lnSpc>
                <a:spcPct val="90000"/>
              </a:lnSpc>
              <a:spcBef>
                <a:spcPts val="500"/>
              </a:spcBef>
              <a:spcAft>
                <a:spcPts val="0"/>
              </a:spcAft>
              <a:buSzPts val="1800"/>
              <a:buNone/>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r>
              <a:rPr lang="fi-FI" dirty="0"/>
              <a:t>[pvm]</a:t>
            </a:r>
            <a:endParaRPr dirty="0"/>
          </a:p>
        </p:txBody>
      </p:sp>
      <p:sp>
        <p:nvSpPr>
          <p:cNvPr id="14" name="Text Placeholder 2">
            <a:extLst>
              <a:ext uri="{FF2B5EF4-FFF2-40B4-BE49-F238E27FC236}">
                <a16:creationId xmlns:a16="http://schemas.microsoft.com/office/drawing/2014/main" id="{92B803FD-5D42-DA40-B36A-553A0E3C8712}"/>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solidFill>
                  <a:schemeClr val="bg1"/>
                </a:solidFill>
                <a:effectLst>
                  <a:outerShdw blurRad="50800" dist="50800" dir="5400000" algn="ctr" rotWithShape="0">
                    <a:schemeClr val="tx1">
                      <a:alpha val="25000"/>
                    </a:schemeClr>
                  </a:outerShdw>
                </a:effectLst>
              </a:defRPr>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pic>
        <p:nvPicPr>
          <p:cNvPr id="2" name="Kuva 1">
            <a:extLst>
              <a:ext uri="{FF2B5EF4-FFF2-40B4-BE49-F238E27FC236}">
                <a16:creationId xmlns:a16="http://schemas.microsoft.com/office/drawing/2014/main" id="{DAAEA643-1BD4-8029-02CC-8D2C65FCB65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104878" y="6113721"/>
            <a:ext cx="754182" cy="476325"/>
          </a:xfrm>
          <a:prstGeom prst="rect">
            <a:avLst/>
          </a:prstGeom>
        </p:spPr>
      </p:pic>
    </p:spTree>
    <p:extLst>
      <p:ext uri="{BB962C8B-B14F-4D97-AF65-F5344CB8AC3E}">
        <p14:creationId xmlns:p14="http://schemas.microsoft.com/office/powerpoint/2010/main" val="9306805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1_Title Slide">
    <p:spTree>
      <p:nvGrpSpPr>
        <p:cNvPr id="1" name="Shape 180"/>
        <p:cNvGrpSpPr/>
        <p:nvPr/>
      </p:nvGrpSpPr>
      <p:grpSpPr>
        <a:xfrm>
          <a:off x="0" y="0"/>
          <a:ext cx="0" cy="0"/>
          <a:chOff x="0" y="0"/>
          <a:chExt cx="0" cy="0"/>
        </a:xfrm>
      </p:grpSpPr>
      <p:sp>
        <p:nvSpPr>
          <p:cNvPr id="5" name="Kuvan paikkamerkki 4">
            <a:extLst>
              <a:ext uri="{FF2B5EF4-FFF2-40B4-BE49-F238E27FC236}">
                <a16:creationId xmlns:a16="http://schemas.microsoft.com/office/drawing/2014/main" id="{CDEA94B0-E894-D34D-A5C6-C7A2C6635EEC}"/>
              </a:ext>
            </a:extLst>
          </p:cNvPr>
          <p:cNvSpPr>
            <a:spLocks noGrp="1"/>
          </p:cNvSpPr>
          <p:nvPr>
            <p:ph type="pic" sz="quarter" idx="15"/>
          </p:nvPr>
        </p:nvSpPr>
        <p:spPr>
          <a:xfrm>
            <a:off x="0" y="0"/>
            <a:ext cx="7319963" cy="6857999"/>
          </a:xfrm>
          <a:prstGeom prst="rect">
            <a:avLst/>
          </a:prstGeom>
          <a:noFill/>
          <a:ln>
            <a:noFill/>
          </a:ln>
        </p:spPr>
        <p:txBody>
          <a:bodyPr/>
          <a:lstStyle>
            <a:lvl1pPr marL="50800" indent="0">
              <a:buNone/>
              <a:defRPr/>
            </a:lvl1pPr>
          </a:lstStyle>
          <a:p>
            <a:r>
              <a:rPr lang="en-US"/>
              <a:t>Click icon to add picture</a:t>
            </a:r>
            <a:endParaRPr lang="fi-FI"/>
          </a:p>
        </p:txBody>
      </p:sp>
      <p:sp>
        <p:nvSpPr>
          <p:cNvPr id="182" name="Google Shape;182;p29"/>
          <p:cNvSpPr txBox="1"/>
          <p:nvPr/>
        </p:nvSpPr>
        <p:spPr>
          <a:xfrm>
            <a:off x="7226842" y="810759"/>
            <a:ext cx="1842929" cy="36929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3200"/>
              <a:buFont typeface="Arial"/>
              <a:buNone/>
            </a:pPr>
            <a:r>
              <a:rPr lang="fi-FI" sz="1800" b="0" i="0" u="none" strike="noStrike" cap="none">
                <a:solidFill>
                  <a:schemeClr val="dk1"/>
                </a:solidFill>
                <a:latin typeface="Montserrat ExtraBold"/>
                <a:ea typeface="Montserrat ExtraBold"/>
                <a:cs typeface="Montserrat ExtraBold"/>
                <a:sym typeface="Montserrat ExtraBold"/>
              </a:rPr>
              <a:t>Tarjous</a:t>
            </a:r>
            <a:endParaRPr sz="1800" b="0" i="0" u="none" strike="noStrike" cap="none">
              <a:solidFill>
                <a:schemeClr val="dk1"/>
              </a:solidFill>
              <a:latin typeface="Montserrat ExtraBold"/>
              <a:ea typeface="Montserrat ExtraBold"/>
              <a:cs typeface="Montserrat ExtraBold"/>
              <a:sym typeface="Montserrat ExtraBold"/>
            </a:endParaRPr>
          </a:p>
        </p:txBody>
      </p:sp>
      <p:sp>
        <p:nvSpPr>
          <p:cNvPr id="183" name="Google Shape;183;p29"/>
          <p:cNvSpPr txBox="1">
            <a:spLocks noGrp="1"/>
          </p:cNvSpPr>
          <p:nvPr>
            <p:ph type="ctrTitle" hasCustomPrompt="1"/>
          </p:nvPr>
        </p:nvSpPr>
        <p:spPr>
          <a:xfrm>
            <a:off x="7643813" y="1559412"/>
            <a:ext cx="4163314" cy="2982082"/>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Montserrat ExtraBold"/>
              <a:buNone/>
              <a:defRPr sz="40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i-FI" dirty="0"/>
              <a:t>Tilaajan nimi</a:t>
            </a:r>
            <a:endParaRPr dirty="0"/>
          </a:p>
        </p:txBody>
      </p:sp>
      <p:sp>
        <p:nvSpPr>
          <p:cNvPr id="184" name="Google Shape;184;p29"/>
          <p:cNvSpPr txBox="1">
            <a:spLocks noGrp="1"/>
          </p:cNvSpPr>
          <p:nvPr>
            <p:ph type="subTitle" idx="1" hasCustomPrompt="1"/>
          </p:nvPr>
        </p:nvSpPr>
        <p:spPr>
          <a:xfrm>
            <a:off x="7859210" y="4347760"/>
            <a:ext cx="3803744" cy="1611052"/>
          </a:xfrm>
          <a:prstGeom prst="rect">
            <a:avLst/>
          </a:prstGeom>
          <a:noFill/>
          <a:ln>
            <a:noFill/>
          </a:ln>
        </p:spPr>
        <p:txBody>
          <a:bodyPr spcFirstLastPara="1" wrap="square" lIns="91425" tIns="45700" rIns="91425" bIns="45700" anchor="t" anchorCtr="0">
            <a:normAutofit/>
          </a:bodyPr>
          <a:lstStyle>
            <a:lvl1pPr marL="0" lvl="0" indent="0" algn="ctr">
              <a:lnSpc>
                <a:spcPct val="90000"/>
              </a:lnSpc>
              <a:spcBef>
                <a:spcPts val="1000"/>
              </a:spcBef>
              <a:spcAft>
                <a:spcPts val="0"/>
              </a:spcAft>
              <a:buClr>
                <a:schemeClr val="dk1"/>
              </a:buClr>
              <a:buSzPts val="2400"/>
              <a:buNone/>
              <a:defRPr sz="2400" b="0">
                <a:latin typeface="+mn-lt"/>
                <a:ea typeface="Montserrat ExtraBold"/>
                <a:cs typeface="Montserrat ExtraBold"/>
                <a:sym typeface="Montserrat ExtraBold"/>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fi-FI" dirty="0"/>
              <a:t>Työn nimi</a:t>
            </a:r>
            <a:endParaRPr dirty="0"/>
          </a:p>
        </p:txBody>
      </p:sp>
      <p:pic>
        <p:nvPicPr>
          <p:cNvPr id="185" name="Google Shape;185;p29"/>
          <p:cNvPicPr preferRelativeResize="0"/>
          <p:nvPr/>
        </p:nvPicPr>
        <p:blipFill rotWithShape="1">
          <a:blip r:embed="rId2">
            <a:alphaModFix/>
          </a:blip>
          <a:srcRect/>
          <a:stretch/>
        </p:blipFill>
        <p:spPr>
          <a:xfrm>
            <a:off x="9425141" y="703304"/>
            <a:ext cx="600657" cy="584200"/>
          </a:xfrm>
          <a:prstGeom prst="rect">
            <a:avLst/>
          </a:prstGeom>
          <a:noFill/>
          <a:ln>
            <a:noFill/>
          </a:ln>
        </p:spPr>
      </p:pic>
      <p:sp>
        <p:nvSpPr>
          <p:cNvPr id="187" name="Google Shape;187;p29"/>
          <p:cNvSpPr txBox="1">
            <a:spLocks noGrp="1"/>
          </p:cNvSpPr>
          <p:nvPr>
            <p:ph type="body" idx="2" hasCustomPrompt="1"/>
          </p:nvPr>
        </p:nvSpPr>
        <p:spPr>
          <a:xfrm>
            <a:off x="10278318" y="595850"/>
            <a:ext cx="1528809" cy="584200"/>
          </a:xfrm>
          <a:prstGeom prst="rect">
            <a:avLst/>
          </a:prstGeom>
          <a:noFill/>
          <a:ln>
            <a:noFill/>
          </a:ln>
        </p:spPr>
        <p:txBody>
          <a:bodyPr spcFirstLastPara="1" wrap="square" lIns="91425" tIns="45700" rIns="91425" bIns="45700" anchor="b" anchorCtr="0">
            <a:normAutofit/>
          </a:bodyPr>
          <a:lstStyle>
            <a:lvl1pPr marL="0" lvl="0" indent="0" algn="l">
              <a:lnSpc>
                <a:spcPct val="90000"/>
              </a:lnSpc>
              <a:spcBef>
                <a:spcPts val="1000"/>
              </a:spcBef>
              <a:spcAft>
                <a:spcPts val="0"/>
              </a:spcAft>
              <a:buSzPts val="2800"/>
              <a:buNone/>
              <a:defRPr sz="1600"/>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000"/>
              <a:buNone/>
              <a:defRPr/>
            </a:lvl3pPr>
            <a:lvl4pPr marL="1828800" lvl="3" indent="-228600" algn="l">
              <a:lnSpc>
                <a:spcPct val="90000"/>
              </a:lnSpc>
              <a:spcBef>
                <a:spcPts val="500"/>
              </a:spcBef>
              <a:spcAft>
                <a:spcPts val="0"/>
              </a:spcAft>
              <a:buSzPts val="1800"/>
              <a:buNone/>
              <a:defRPr/>
            </a:lvl4pPr>
            <a:lvl5pPr marL="2286000" lvl="4" indent="-228600" algn="l">
              <a:lnSpc>
                <a:spcPct val="90000"/>
              </a:lnSpc>
              <a:spcBef>
                <a:spcPts val="500"/>
              </a:spcBef>
              <a:spcAft>
                <a:spcPts val="0"/>
              </a:spcAft>
              <a:buSzPts val="1800"/>
              <a:buNone/>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r>
              <a:rPr lang="fi-FI" dirty="0"/>
              <a:t>[pvm]</a:t>
            </a:r>
            <a:endParaRPr dirty="0"/>
          </a:p>
        </p:txBody>
      </p:sp>
      <p:sp>
        <p:nvSpPr>
          <p:cNvPr id="14" name="Text Placeholder 2">
            <a:extLst>
              <a:ext uri="{FF2B5EF4-FFF2-40B4-BE49-F238E27FC236}">
                <a16:creationId xmlns:a16="http://schemas.microsoft.com/office/drawing/2014/main" id="{832DEE44-A66C-2947-A088-B8F5D5271BAD}"/>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solidFill>
                  <a:schemeClr val="bg1"/>
                </a:solidFill>
                <a:effectLst>
                  <a:outerShdw blurRad="50800" dist="50800" dir="5400000" algn="ctr" rotWithShape="0">
                    <a:schemeClr val="tx1">
                      <a:alpha val="25000"/>
                    </a:schemeClr>
                  </a:outerShdw>
                </a:effectLst>
              </a:defRPr>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pic>
        <p:nvPicPr>
          <p:cNvPr id="2" name="Kuva 1">
            <a:extLst>
              <a:ext uri="{FF2B5EF4-FFF2-40B4-BE49-F238E27FC236}">
                <a16:creationId xmlns:a16="http://schemas.microsoft.com/office/drawing/2014/main" id="{1033B584-F9CD-E0B0-E0E3-67257B67B94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104878" y="6113721"/>
            <a:ext cx="754182" cy="476325"/>
          </a:xfrm>
          <a:prstGeom prst="rect">
            <a:avLst/>
          </a:prstGeom>
        </p:spPr>
      </p:pic>
    </p:spTree>
    <p:extLst>
      <p:ext uri="{BB962C8B-B14F-4D97-AF65-F5344CB8AC3E}">
        <p14:creationId xmlns:p14="http://schemas.microsoft.com/office/powerpoint/2010/main" val="822193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41" name="Google Shape;41;p6"/>
          <p:cNvSpPr txBox="1">
            <a:spLocks noGrp="1"/>
          </p:cNvSpPr>
          <p:nvPr>
            <p:ph type="body" idx="1"/>
          </p:nvPr>
        </p:nvSpPr>
        <p:spPr>
          <a:xfrm>
            <a:off x="838200" y="1825625"/>
            <a:ext cx="9436768" cy="4351338"/>
          </a:xfrm>
          <a:prstGeom prst="rect">
            <a:avLst/>
          </a:prstGeom>
          <a:noFill/>
          <a:ln>
            <a:noFill/>
          </a:ln>
        </p:spPr>
        <p:txBody>
          <a:bodyPr spcFirstLastPara="1" wrap="square" lIns="91425" tIns="45700" rIns="91425" bIns="45700" numCol="1" anchor="t" anchorCtr="0">
            <a:noAutofit/>
          </a:bodyPr>
          <a:lstStyle>
            <a:lvl1pPr marL="285750" lvl="0" indent="-285750" algn="l">
              <a:lnSpc>
                <a:spcPct val="100000"/>
              </a:lnSpc>
              <a:spcBef>
                <a:spcPts val="1000"/>
              </a:spcBef>
              <a:spcAft>
                <a:spcPts val="0"/>
              </a:spcAft>
              <a:buClr>
                <a:schemeClr val="dk1"/>
              </a:buClr>
              <a:buSzPct val="80000"/>
              <a:buFont typeface="Normaali järjestelmäfontti"/>
              <a:buChar char="»"/>
              <a:defRPr sz="1800"/>
            </a:lvl1pPr>
            <a:lvl2pPr marL="914400" lvl="1" indent="-342900" algn="l">
              <a:lnSpc>
                <a:spcPct val="100000"/>
              </a:lnSpc>
              <a:spcBef>
                <a:spcPts val="500"/>
              </a:spcBef>
              <a:spcAft>
                <a:spcPts val="0"/>
              </a:spcAft>
              <a:buClr>
                <a:schemeClr val="dk1"/>
              </a:buClr>
              <a:buSzPts val="1800"/>
              <a:buChar char="•"/>
              <a:defRPr sz="1600"/>
            </a:lvl2pPr>
            <a:lvl3pPr marL="1371600" lvl="2" indent="-342900" algn="l">
              <a:lnSpc>
                <a:spcPct val="100000"/>
              </a:lnSpc>
              <a:spcBef>
                <a:spcPts val="500"/>
              </a:spcBef>
              <a:spcAft>
                <a:spcPts val="0"/>
              </a:spcAft>
              <a:buClr>
                <a:schemeClr val="dk1"/>
              </a:buClr>
              <a:buSzPts val="1800"/>
              <a:buChar char="•"/>
              <a:defRPr sz="1600"/>
            </a:lvl3pPr>
            <a:lvl4pPr marL="1828800" lvl="3" indent="-342900" algn="l">
              <a:lnSpc>
                <a:spcPct val="90000"/>
              </a:lnSpc>
              <a:spcBef>
                <a:spcPts val="500"/>
              </a:spcBef>
              <a:spcAft>
                <a:spcPts val="0"/>
              </a:spcAft>
              <a:buClr>
                <a:schemeClr val="dk1"/>
              </a:buClr>
              <a:buSzPts val="1800"/>
              <a:buChar char="•"/>
              <a:defRPr sz="1600"/>
            </a:lvl4pPr>
            <a:lvl5pPr marL="2286000" lvl="4" indent="-342900" algn="l">
              <a:lnSpc>
                <a:spcPct val="90000"/>
              </a:lnSpc>
              <a:spcBef>
                <a:spcPts val="500"/>
              </a:spcBef>
              <a:spcAft>
                <a:spcPts val="0"/>
              </a:spcAft>
              <a:buClr>
                <a:schemeClr val="dk1"/>
              </a:buClr>
              <a:buSzPts val="1800"/>
              <a:buChar char="•"/>
              <a:defRPr sz="1600"/>
            </a:lvl5pPr>
            <a:lvl6pPr marL="2743200" lvl="5" indent="-342900" algn="l">
              <a:lnSpc>
                <a:spcPct val="90000"/>
              </a:lnSpc>
              <a:spcBef>
                <a:spcPts val="500"/>
              </a:spcBef>
              <a:spcAft>
                <a:spcPts val="0"/>
              </a:spcAft>
              <a:buClr>
                <a:schemeClr val="dk1"/>
              </a:buClr>
              <a:buSzPts val="1800"/>
              <a:buChar char="•"/>
              <a:defRPr sz="1600"/>
            </a:lvl6pPr>
            <a:lvl7pPr marL="3200400" lvl="6" indent="-342900" algn="l">
              <a:lnSpc>
                <a:spcPct val="90000"/>
              </a:lnSpc>
              <a:spcBef>
                <a:spcPts val="500"/>
              </a:spcBef>
              <a:spcAft>
                <a:spcPts val="0"/>
              </a:spcAft>
              <a:buClr>
                <a:schemeClr val="dk1"/>
              </a:buClr>
              <a:buSzPts val="1800"/>
              <a:buChar char="•"/>
              <a:defRPr sz="1600"/>
            </a:lvl7pPr>
            <a:lvl8pPr marL="3657600" lvl="7" indent="-342900" algn="l">
              <a:lnSpc>
                <a:spcPct val="90000"/>
              </a:lnSpc>
              <a:spcBef>
                <a:spcPts val="500"/>
              </a:spcBef>
              <a:spcAft>
                <a:spcPts val="0"/>
              </a:spcAft>
              <a:buClr>
                <a:schemeClr val="dk1"/>
              </a:buClr>
              <a:buSzPts val="1800"/>
              <a:buChar char="•"/>
              <a:defRPr sz="1600"/>
            </a:lvl8pPr>
            <a:lvl9pPr marL="4114800" lvl="8" indent="-342900" algn="l">
              <a:lnSpc>
                <a:spcPct val="90000"/>
              </a:lnSpc>
              <a:spcBef>
                <a:spcPts val="500"/>
              </a:spcBef>
              <a:spcAft>
                <a:spcPts val="0"/>
              </a:spcAft>
              <a:buClr>
                <a:schemeClr val="dk1"/>
              </a:buClr>
              <a:buSzPts val="1800"/>
              <a:buChar char="•"/>
              <a:defRPr sz="1600"/>
            </a:lvl9pPr>
          </a:lstStyle>
          <a:p>
            <a:pPr lvl="0"/>
            <a:r>
              <a:rPr lang="en-US"/>
              <a:t>Click to edit Master text styles</a:t>
            </a:r>
          </a:p>
        </p:txBody>
      </p:sp>
      <p:sp>
        <p:nvSpPr>
          <p:cNvPr id="6" name="Text Placeholder 2">
            <a:extLst>
              <a:ext uri="{FF2B5EF4-FFF2-40B4-BE49-F238E27FC236}">
                <a16:creationId xmlns:a16="http://schemas.microsoft.com/office/drawing/2014/main" id="{AFB01BAC-DD15-114F-ADC2-9BC9D9A97057}"/>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Tree>
    <p:extLst>
      <p:ext uri="{BB962C8B-B14F-4D97-AF65-F5344CB8AC3E}">
        <p14:creationId xmlns:p14="http://schemas.microsoft.com/office/powerpoint/2010/main" val="36963002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1_Title Slide">
    <p:spTree>
      <p:nvGrpSpPr>
        <p:cNvPr id="1" name="Shape 180"/>
        <p:cNvGrpSpPr/>
        <p:nvPr/>
      </p:nvGrpSpPr>
      <p:grpSpPr>
        <a:xfrm>
          <a:off x="0" y="0"/>
          <a:ext cx="0" cy="0"/>
          <a:chOff x="0" y="0"/>
          <a:chExt cx="0" cy="0"/>
        </a:xfrm>
      </p:grpSpPr>
      <p:sp>
        <p:nvSpPr>
          <p:cNvPr id="182" name="Google Shape;182;p29"/>
          <p:cNvSpPr txBox="1"/>
          <p:nvPr/>
        </p:nvSpPr>
        <p:spPr>
          <a:xfrm>
            <a:off x="746759" y="810758"/>
            <a:ext cx="1842929"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fi-FI" sz="1800" b="0" i="0" u="none" strike="noStrike" cap="none">
                <a:solidFill>
                  <a:schemeClr val="dk1"/>
                </a:solidFill>
                <a:latin typeface="Montserrat ExtraBold"/>
                <a:ea typeface="Montserrat ExtraBold"/>
                <a:cs typeface="Montserrat ExtraBold"/>
                <a:sym typeface="Montserrat ExtraBold"/>
              </a:rPr>
              <a:t>Tarjous</a:t>
            </a:r>
            <a:endParaRPr sz="1800" b="0" i="0" u="none" strike="noStrike" cap="none">
              <a:solidFill>
                <a:schemeClr val="dk1"/>
              </a:solidFill>
              <a:latin typeface="Montserrat ExtraBold"/>
              <a:ea typeface="Montserrat ExtraBold"/>
              <a:cs typeface="Montserrat ExtraBold"/>
              <a:sym typeface="Montserrat ExtraBold"/>
            </a:endParaRPr>
          </a:p>
        </p:txBody>
      </p:sp>
      <p:sp>
        <p:nvSpPr>
          <p:cNvPr id="183" name="Google Shape;183;p29"/>
          <p:cNvSpPr txBox="1">
            <a:spLocks noGrp="1"/>
          </p:cNvSpPr>
          <p:nvPr>
            <p:ph type="ctrTitle" hasCustomPrompt="1"/>
          </p:nvPr>
        </p:nvSpPr>
        <p:spPr>
          <a:xfrm>
            <a:off x="838201" y="1579981"/>
            <a:ext cx="6242938" cy="2540716"/>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Montserrat ExtraBold"/>
              <a:buNone/>
              <a:defRPr sz="60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i-FI" dirty="0"/>
              <a:t>Tilaajan nimi</a:t>
            </a:r>
            <a:endParaRPr dirty="0"/>
          </a:p>
        </p:txBody>
      </p:sp>
      <p:sp>
        <p:nvSpPr>
          <p:cNvPr id="184" name="Google Shape;184;p29"/>
          <p:cNvSpPr txBox="1">
            <a:spLocks noGrp="1"/>
          </p:cNvSpPr>
          <p:nvPr>
            <p:ph type="subTitle" idx="1" hasCustomPrompt="1"/>
          </p:nvPr>
        </p:nvSpPr>
        <p:spPr>
          <a:xfrm>
            <a:off x="968533" y="3926963"/>
            <a:ext cx="5982274" cy="1783906"/>
          </a:xfrm>
          <a:prstGeom prst="rect">
            <a:avLst/>
          </a:prstGeom>
          <a:noFill/>
          <a:ln>
            <a:noFill/>
          </a:ln>
        </p:spPr>
        <p:txBody>
          <a:bodyPr spcFirstLastPara="1" wrap="square" lIns="91425" tIns="45700" rIns="91425" bIns="45700" anchor="t" anchorCtr="0">
            <a:normAutofit/>
          </a:bodyPr>
          <a:lstStyle>
            <a:lvl1pPr marL="50400" lvl="0" indent="0" algn="ctr">
              <a:lnSpc>
                <a:spcPct val="90000"/>
              </a:lnSpc>
              <a:spcBef>
                <a:spcPts val="1000"/>
              </a:spcBef>
              <a:spcAft>
                <a:spcPts val="0"/>
              </a:spcAft>
              <a:buClr>
                <a:schemeClr val="dk1"/>
              </a:buClr>
              <a:buSzPts val="2400"/>
              <a:buNone/>
              <a:defRPr sz="2400">
                <a:latin typeface="Montserrat ExtraBold"/>
                <a:ea typeface="Montserrat ExtraBold"/>
                <a:cs typeface="Montserrat ExtraBold"/>
                <a:sym typeface="Montserrat ExtraBold"/>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fi-FI" dirty="0"/>
              <a:t>Työn nimi</a:t>
            </a:r>
            <a:endParaRPr dirty="0"/>
          </a:p>
        </p:txBody>
      </p:sp>
      <p:pic>
        <p:nvPicPr>
          <p:cNvPr id="185" name="Google Shape;185;p29"/>
          <p:cNvPicPr preferRelativeResize="0"/>
          <p:nvPr/>
        </p:nvPicPr>
        <p:blipFill rotWithShape="1">
          <a:blip r:embed="rId2">
            <a:alphaModFix/>
          </a:blip>
          <a:srcRect/>
          <a:stretch/>
        </p:blipFill>
        <p:spPr>
          <a:xfrm>
            <a:off x="3549670" y="595849"/>
            <a:ext cx="819999" cy="797533"/>
          </a:xfrm>
          <a:prstGeom prst="rect">
            <a:avLst/>
          </a:prstGeom>
          <a:noFill/>
          <a:ln>
            <a:noFill/>
          </a:ln>
        </p:spPr>
      </p:pic>
      <p:sp>
        <p:nvSpPr>
          <p:cNvPr id="187" name="Google Shape;187;p29"/>
          <p:cNvSpPr txBox="1">
            <a:spLocks noGrp="1"/>
          </p:cNvSpPr>
          <p:nvPr>
            <p:ph type="body" idx="2" hasCustomPrompt="1"/>
          </p:nvPr>
        </p:nvSpPr>
        <p:spPr>
          <a:xfrm>
            <a:off x="1755775" y="595849"/>
            <a:ext cx="1805463" cy="584200"/>
          </a:xfrm>
          <a:prstGeom prst="rect">
            <a:avLst/>
          </a:prstGeom>
          <a:noFill/>
          <a:ln>
            <a:noFill/>
          </a:ln>
        </p:spPr>
        <p:txBody>
          <a:bodyPr spcFirstLastPara="1" wrap="square" lIns="91425" tIns="45700" rIns="91425" bIns="45700" anchor="b" anchorCtr="0">
            <a:normAutofit/>
          </a:bodyPr>
          <a:lstStyle>
            <a:lvl1pPr marL="0" lvl="0" indent="0" algn="l">
              <a:lnSpc>
                <a:spcPct val="90000"/>
              </a:lnSpc>
              <a:spcBef>
                <a:spcPts val="1000"/>
              </a:spcBef>
              <a:spcAft>
                <a:spcPts val="0"/>
              </a:spcAft>
              <a:buSzPts val="2800"/>
              <a:buNone/>
              <a:defRPr sz="1600"/>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000"/>
              <a:buNone/>
              <a:defRPr/>
            </a:lvl3pPr>
            <a:lvl4pPr marL="1828800" lvl="3" indent="-228600" algn="l">
              <a:lnSpc>
                <a:spcPct val="90000"/>
              </a:lnSpc>
              <a:spcBef>
                <a:spcPts val="500"/>
              </a:spcBef>
              <a:spcAft>
                <a:spcPts val="0"/>
              </a:spcAft>
              <a:buSzPts val="1800"/>
              <a:buNone/>
              <a:defRPr/>
            </a:lvl4pPr>
            <a:lvl5pPr marL="2286000" lvl="4" indent="-228600" algn="l">
              <a:lnSpc>
                <a:spcPct val="90000"/>
              </a:lnSpc>
              <a:spcBef>
                <a:spcPts val="500"/>
              </a:spcBef>
              <a:spcAft>
                <a:spcPts val="0"/>
              </a:spcAft>
              <a:buSzPts val="1800"/>
              <a:buNone/>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r>
              <a:rPr lang="fi-FI" dirty="0"/>
              <a:t>[pvm]</a:t>
            </a:r>
            <a:endParaRPr dirty="0"/>
          </a:p>
        </p:txBody>
      </p:sp>
      <p:sp>
        <p:nvSpPr>
          <p:cNvPr id="9" name="Text Placeholder 2">
            <a:extLst>
              <a:ext uri="{FF2B5EF4-FFF2-40B4-BE49-F238E27FC236}">
                <a16:creationId xmlns:a16="http://schemas.microsoft.com/office/drawing/2014/main" id="{1283FF02-F3B1-5B48-B677-995173942D76}"/>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
        <p:nvSpPr>
          <p:cNvPr id="5" name="Kuvan paikkamerkki 4">
            <a:extLst>
              <a:ext uri="{FF2B5EF4-FFF2-40B4-BE49-F238E27FC236}">
                <a16:creationId xmlns:a16="http://schemas.microsoft.com/office/drawing/2014/main" id="{CDEA94B0-E894-D34D-A5C6-C7A2C6635EEC}"/>
              </a:ext>
            </a:extLst>
          </p:cNvPr>
          <p:cNvSpPr>
            <a:spLocks noGrp="1"/>
          </p:cNvSpPr>
          <p:nvPr>
            <p:ph type="pic" sz="quarter" idx="15"/>
          </p:nvPr>
        </p:nvSpPr>
        <p:spPr>
          <a:xfrm>
            <a:off x="7414543" y="0"/>
            <a:ext cx="4777457" cy="6857999"/>
          </a:xfrm>
          <a:prstGeom prst="rect">
            <a:avLst/>
          </a:prstGeom>
          <a:noFill/>
          <a:ln>
            <a:noFill/>
          </a:ln>
        </p:spPr>
        <p:txBody>
          <a:bodyPr/>
          <a:lstStyle>
            <a:lvl1pPr marL="50800" indent="0">
              <a:buNone/>
              <a:defRPr/>
            </a:lvl1pPr>
          </a:lstStyle>
          <a:p>
            <a:r>
              <a:rPr lang="en-US"/>
              <a:t>Click icon to add picture</a:t>
            </a:r>
            <a:endParaRPr lang="fi-FI"/>
          </a:p>
        </p:txBody>
      </p:sp>
      <p:pic>
        <p:nvPicPr>
          <p:cNvPr id="2" name="Kuva 1">
            <a:extLst>
              <a:ext uri="{FF2B5EF4-FFF2-40B4-BE49-F238E27FC236}">
                <a16:creationId xmlns:a16="http://schemas.microsoft.com/office/drawing/2014/main" id="{38FB52A5-3F30-47A9-21F8-03560C6C01B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308925" y="6113721"/>
            <a:ext cx="754182" cy="476325"/>
          </a:xfrm>
          <a:prstGeom prst="rect">
            <a:avLst/>
          </a:prstGeom>
        </p:spPr>
      </p:pic>
    </p:spTree>
    <p:extLst>
      <p:ext uri="{BB962C8B-B14F-4D97-AF65-F5344CB8AC3E}">
        <p14:creationId xmlns:p14="http://schemas.microsoft.com/office/powerpoint/2010/main" val="17741525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1_Title Slide">
    <p:spTree>
      <p:nvGrpSpPr>
        <p:cNvPr id="1" name="Shape 180"/>
        <p:cNvGrpSpPr/>
        <p:nvPr/>
      </p:nvGrpSpPr>
      <p:grpSpPr>
        <a:xfrm>
          <a:off x="0" y="0"/>
          <a:ext cx="0" cy="0"/>
          <a:chOff x="0" y="0"/>
          <a:chExt cx="0" cy="0"/>
        </a:xfrm>
      </p:grpSpPr>
      <p:sp>
        <p:nvSpPr>
          <p:cNvPr id="182" name="Google Shape;182;p29"/>
          <p:cNvSpPr txBox="1"/>
          <p:nvPr/>
        </p:nvSpPr>
        <p:spPr>
          <a:xfrm>
            <a:off x="746759" y="810758"/>
            <a:ext cx="1842929"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fi-FI" sz="1800" b="0" i="0" u="none" strike="noStrike" cap="none">
                <a:solidFill>
                  <a:schemeClr val="dk1"/>
                </a:solidFill>
                <a:latin typeface="Montserrat ExtraBold"/>
                <a:ea typeface="Montserrat ExtraBold"/>
                <a:cs typeface="Montserrat ExtraBold"/>
                <a:sym typeface="Montserrat ExtraBold"/>
              </a:rPr>
              <a:t>Tarjous</a:t>
            </a:r>
            <a:endParaRPr sz="1800" b="0" i="0" u="none" strike="noStrike" cap="none">
              <a:solidFill>
                <a:schemeClr val="dk1"/>
              </a:solidFill>
              <a:latin typeface="Montserrat ExtraBold"/>
              <a:ea typeface="Montserrat ExtraBold"/>
              <a:cs typeface="Montserrat ExtraBold"/>
              <a:sym typeface="Montserrat ExtraBold"/>
            </a:endParaRPr>
          </a:p>
        </p:txBody>
      </p:sp>
      <p:sp>
        <p:nvSpPr>
          <p:cNvPr id="183" name="Google Shape;183;p29"/>
          <p:cNvSpPr txBox="1">
            <a:spLocks noGrp="1"/>
          </p:cNvSpPr>
          <p:nvPr>
            <p:ph type="ctrTitle" hasCustomPrompt="1"/>
          </p:nvPr>
        </p:nvSpPr>
        <p:spPr>
          <a:xfrm>
            <a:off x="838201" y="1579981"/>
            <a:ext cx="6242938" cy="2540716"/>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Montserrat ExtraBold"/>
              <a:buNone/>
              <a:defRPr sz="48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i-FI" dirty="0"/>
              <a:t>Työn nimi</a:t>
            </a:r>
            <a:endParaRPr dirty="0"/>
          </a:p>
        </p:txBody>
      </p:sp>
      <p:sp>
        <p:nvSpPr>
          <p:cNvPr id="184" name="Google Shape;184;p29"/>
          <p:cNvSpPr txBox="1">
            <a:spLocks noGrp="1"/>
          </p:cNvSpPr>
          <p:nvPr>
            <p:ph type="subTitle" idx="1" hasCustomPrompt="1"/>
          </p:nvPr>
        </p:nvSpPr>
        <p:spPr>
          <a:xfrm>
            <a:off x="968533" y="3926963"/>
            <a:ext cx="5982274" cy="1783906"/>
          </a:xfrm>
          <a:prstGeom prst="rect">
            <a:avLst/>
          </a:prstGeom>
          <a:noFill/>
          <a:ln>
            <a:noFill/>
          </a:ln>
        </p:spPr>
        <p:txBody>
          <a:bodyPr spcFirstLastPara="1" wrap="square" lIns="91425" tIns="45700" rIns="91425" bIns="45700" anchor="t" anchorCtr="0">
            <a:normAutofit/>
          </a:bodyPr>
          <a:lstStyle>
            <a:lvl1pPr marL="50400" lvl="0" indent="0" algn="ctr">
              <a:lnSpc>
                <a:spcPct val="90000"/>
              </a:lnSpc>
              <a:spcBef>
                <a:spcPts val="1000"/>
              </a:spcBef>
              <a:spcAft>
                <a:spcPts val="0"/>
              </a:spcAft>
              <a:buClr>
                <a:schemeClr val="dk1"/>
              </a:buClr>
              <a:buSzPts val="2400"/>
              <a:buNone/>
              <a:defRPr sz="2400">
                <a:latin typeface="Montserrat ExtraBold"/>
                <a:ea typeface="Montserrat ExtraBold"/>
                <a:cs typeface="Montserrat ExtraBold"/>
                <a:sym typeface="Montserrat ExtraBold"/>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fi-FI" dirty="0"/>
              <a:t>Työn kuvaus</a:t>
            </a:r>
            <a:endParaRPr dirty="0"/>
          </a:p>
        </p:txBody>
      </p:sp>
      <p:pic>
        <p:nvPicPr>
          <p:cNvPr id="185" name="Google Shape;185;p29"/>
          <p:cNvPicPr preferRelativeResize="0"/>
          <p:nvPr/>
        </p:nvPicPr>
        <p:blipFill rotWithShape="1">
          <a:blip r:embed="rId2">
            <a:alphaModFix/>
          </a:blip>
          <a:srcRect/>
          <a:stretch/>
        </p:blipFill>
        <p:spPr>
          <a:xfrm>
            <a:off x="3549670" y="595849"/>
            <a:ext cx="819999" cy="797533"/>
          </a:xfrm>
          <a:prstGeom prst="rect">
            <a:avLst/>
          </a:prstGeom>
          <a:noFill/>
          <a:ln>
            <a:noFill/>
          </a:ln>
        </p:spPr>
      </p:pic>
      <p:sp>
        <p:nvSpPr>
          <p:cNvPr id="187" name="Google Shape;187;p29"/>
          <p:cNvSpPr txBox="1">
            <a:spLocks noGrp="1"/>
          </p:cNvSpPr>
          <p:nvPr>
            <p:ph type="body" idx="2" hasCustomPrompt="1"/>
          </p:nvPr>
        </p:nvSpPr>
        <p:spPr>
          <a:xfrm>
            <a:off x="1755775" y="595849"/>
            <a:ext cx="1805463" cy="584200"/>
          </a:xfrm>
          <a:prstGeom prst="rect">
            <a:avLst/>
          </a:prstGeom>
          <a:noFill/>
          <a:ln>
            <a:noFill/>
          </a:ln>
        </p:spPr>
        <p:txBody>
          <a:bodyPr spcFirstLastPara="1" wrap="square" lIns="91425" tIns="45700" rIns="91425" bIns="45700" anchor="b" anchorCtr="0">
            <a:normAutofit/>
          </a:bodyPr>
          <a:lstStyle>
            <a:lvl1pPr marL="0" lvl="0" indent="0" algn="l">
              <a:lnSpc>
                <a:spcPct val="90000"/>
              </a:lnSpc>
              <a:spcBef>
                <a:spcPts val="1000"/>
              </a:spcBef>
              <a:spcAft>
                <a:spcPts val="0"/>
              </a:spcAft>
              <a:buSzPts val="2800"/>
              <a:buNone/>
              <a:defRPr sz="1600"/>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000"/>
              <a:buNone/>
              <a:defRPr/>
            </a:lvl3pPr>
            <a:lvl4pPr marL="1828800" lvl="3" indent="-228600" algn="l">
              <a:lnSpc>
                <a:spcPct val="90000"/>
              </a:lnSpc>
              <a:spcBef>
                <a:spcPts val="500"/>
              </a:spcBef>
              <a:spcAft>
                <a:spcPts val="0"/>
              </a:spcAft>
              <a:buSzPts val="1800"/>
              <a:buNone/>
              <a:defRPr/>
            </a:lvl4pPr>
            <a:lvl5pPr marL="2286000" lvl="4" indent="-228600" algn="l">
              <a:lnSpc>
                <a:spcPct val="90000"/>
              </a:lnSpc>
              <a:spcBef>
                <a:spcPts val="500"/>
              </a:spcBef>
              <a:spcAft>
                <a:spcPts val="0"/>
              </a:spcAft>
              <a:buSzPts val="1800"/>
              <a:buNone/>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r>
              <a:rPr lang="fi-FI" dirty="0"/>
              <a:t>[pvm]</a:t>
            </a:r>
            <a:endParaRPr dirty="0"/>
          </a:p>
        </p:txBody>
      </p:sp>
      <p:sp>
        <p:nvSpPr>
          <p:cNvPr id="9" name="Text Placeholder 2">
            <a:extLst>
              <a:ext uri="{FF2B5EF4-FFF2-40B4-BE49-F238E27FC236}">
                <a16:creationId xmlns:a16="http://schemas.microsoft.com/office/drawing/2014/main" id="{1283FF02-F3B1-5B48-B677-995173942D76}"/>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
        <p:nvSpPr>
          <p:cNvPr id="12" name="Text Placeholder 2">
            <a:extLst>
              <a:ext uri="{FF2B5EF4-FFF2-40B4-BE49-F238E27FC236}">
                <a16:creationId xmlns:a16="http://schemas.microsoft.com/office/drawing/2014/main" id="{97FDAA3E-83B7-164B-AC3A-F56086577490}"/>
              </a:ext>
            </a:extLst>
          </p:cNvPr>
          <p:cNvSpPr>
            <a:spLocks noGrp="1"/>
          </p:cNvSpPr>
          <p:nvPr>
            <p:ph type="body" sz="quarter" idx="14"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
        <p:nvSpPr>
          <p:cNvPr id="5" name="Kuvan paikkamerkki 4">
            <a:extLst>
              <a:ext uri="{FF2B5EF4-FFF2-40B4-BE49-F238E27FC236}">
                <a16:creationId xmlns:a16="http://schemas.microsoft.com/office/drawing/2014/main" id="{CDEA94B0-E894-D34D-A5C6-C7A2C6635EEC}"/>
              </a:ext>
            </a:extLst>
          </p:cNvPr>
          <p:cNvSpPr>
            <a:spLocks noGrp="1"/>
          </p:cNvSpPr>
          <p:nvPr>
            <p:ph type="pic" sz="quarter" idx="15"/>
          </p:nvPr>
        </p:nvSpPr>
        <p:spPr>
          <a:xfrm>
            <a:off x="7414543" y="0"/>
            <a:ext cx="4777457" cy="6857999"/>
          </a:xfrm>
          <a:prstGeom prst="rect">
            <a:avLst/>
          </a:prstGeom>
          <a:noFill/>
          <a:ln>
            <a:noFill/>
          </a:ln>
        </p:spPr>
        <p:txBody>
          <a:bodyPr/>
          <a:lstStyle>
            <a:lvl1pPr marL="50800" indent="0">
              <a:buNone/>
              <a:defRPr/>
            </a:lvl1pPr>
          </a:lstStyle>
          <a:p>
            <a:r>
              <a:rPr lang="en-US"/>
              <a:t>Click icon to add picture</a:t>
            </a:r>
            <a:endParaRPr lang="fi-FI"/>
          </a:p>
        </p:txBody>
      </p:sp>
      <p:pic>
        <p:nvPicPr>
          <p:cNvPr id="2" name="Kuva 1">
            <a:extLst>
              <a:ext uri="{FF2B5EF4-FFF2-40B4-BE49-F238E27FC236}">
                <a16:creationId xmlns:a16="http://schemas.microsoft.com/office/drawing/2014/main" id="{D099FBB1-CB47-9F64-0CBD-6B28174DDE3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308925" y="6113721"/>
            <a:ext cx="754182" cy="476325"/>
          </a:xfrm>
          <a:prstGeom prst="rect">
            <a:avLst/>
          </a:prstGeom>
        </p:spPr>
      </p:pic>
    </p:spTree>
    <p:extLst>
      <p:ext uri="{BB962C8B-B14F-4D97-AF65-F5344CB8AC3E}">
        <p14:creationId xmlns:p14="http://schemas.microsoft.com/office/powerpoint/2010/main" val="31882032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1_Title Slide">
    <p:spTree>
      <p:nvGrpSpPr>
        <p:cNvPr id="1" name="Shape 180"/>
        <p:cNvGrpSpPr/>
        <p:nvPr/>
      </p:nvGrpSpPr>
      <p:grpSpPr>
        <a:xfrm>
          <a:off x="0" y="0"/>
          <a:ext cx="0" cy="0"/>
          <a:chOff x="0" y="0"/>
          <a:chExt cx="0" cy="0"/>
        </a:xfrm>
      </p:grpSpPr>
      <p:sp>
        <p:nvSpPr>
          <p:cNvPr id="182" name="Google Shape;182;p29"/>
          <p:cNvSpPr txBox="1"/>
          <p:nvPr/>
        </p:nvSpPr>
        <p:spPr>
          <a:xfrm>
            <a:off x="746759" y="810758"/>
            <a:ext cx="1842929"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fi-FI" sz="1800" b="0" i="0" u="none" strike="noStrike" cap="none">
                <a:solidFill>
                  <a:schemeClr val="dk1"/>
                </a:solidFill>
                <a:latin typeface="Montserrat ExtraBold"/>
                <a:ea typeface="Montserrat ExtraBold"/>
                <a:cs typeface="Montserrat ExtraBold"/>
                <a:sym typeface="Montserrat ExtraBold"/>
              </a:rPr>
              <a:t>Tarjous</a:t>
            </a:r>
            <a:endParaRPr sz="1800" b="0" i="0" u="none" strike="noStrike" cap="none">
              <a:solidFill>
                <a:schemeClr val="dk1"/>
              </a:solidFill>
              <a:latin typeface="Montserrat ExtraBold"/>
              <a:ea typeface="Montserrat ExtraBold"/>
              <a:cs typeface="Montserrat ExtraBold"/>
              <a:sym typeface="Montserrat ExtraBold"/>
            </a:endParaRPr>
          </a:p>
        </p:txBody>
      </p:sp>
      <p:sp>
        <p:nvSpPr>
          <p:cNvPr id="184" name="Google Shape;184;p29"/>
          <p:cNvSpPr txBox="1">
            <a:spLocks noGrp="1"/>
          </p:cNvSpPr>
          <p:nvPr>
            <p:ph type="subTitle" idx="1" hasCustomPrompt="1"/>
          </p:nvPr>
        </p:nvSpPr>
        <p:spPr>
          <a:xfrm>
            <a:off x="1035281" y="4036438"/>
            <a:ext cx="6087600" cy="1801007"/>
          </a:xfrm>
          <a:prstGeom prst="rect">
            <a:avLst/>
          </a:prstGeom>
          <a:noFill/>
          <a:ln>
            <a:noFill/>
          </a:ln>
        </p:spPr>
        <p:txBody>
          <a:bodyPr spcFirstLastPara="1" wrap="square" lIns="91425" tIns="45700" rIns="91425" bIns="45700" anchor="t" anchorCtr="0">
            <a:normAutofit/>
          </a:bodyPr>
          <a:lstStyle>
            <a:lvl1pPr marL="50400" lvl="0" indent="0" algn="ctr">
              <a:lnSpc>
                <a:spcPct val="90000"/>
              </a:lnSpc>
              <a:spcBef>
                <a:spcPts val="1000"/>
              </a:spcBef>
              <a:spcAft>
                <a:spcPts val="0"/>
              </a:spcAft>
              <a:buClr>
                <a:schemeClr val="dk1"/>
              </a:buClr>
              <a:buSzPts val="2400"/>
              <a:buNone/>
              <a:defRPr sz="2400">
                <a:latin typeface="Montserrat ExtraBold"/>
                <a:ea typeface="Montserrat ExtraBold"/>
                <a:cs typeface="Montserrat ExtraBold"/>
                <a:sym typeface="Montserrat ExtraBold"/>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fi-FI" dirty="0"/>
              <a:t>Työn nimi</a:t>
            </a:r>
            <a:endParaRPr dirty="0"/>
          </a:p>
        </p:txBody>
      </p:sp>
      <p:pic>
        <p:nvPicPr>
          <p:cNvPr id="185" name="Google Shape;185;p29"/>
          <p:cNvPicPr preferRelativeResize="0">
            <a:picLocks noChangeAspect="1"/>
          </p:cNvPicPr>
          <p:nvPr/>
        </p:nvPicPr>
        <p:blipFill rotWithShape="1">
          <a:blip r:embed="rId2">
            <a:alphaModFix/>
          </a:blip>
          <a:srcRect/>
          <a:stretch/>
        </p:blipFill>
        <p:spPr>
          <a:xfrm>
            <a:off x="3669081" y="595848"/>
            <a:ext cx="821713" cy="799200"/>
          </a:xfrm>
          <a:prstGeom prst="rect">
            <a:avLst/>
          </a:prstGeom>
          <a:noFill/>
          <a:ln>
            <a:noFill/>
          </a:ln>
        </p:spPr>
      </p:pic>
      <p:sp>
        <p:nvSpPr>
          <p:cNvPr id="187" name="Google Shape;187;p29"/>
          <p:cNvSpPr txBox="1">
            <a:spLocks noGrp="1"/>
          </p:cNvSpPr>
          <p:nvPr>
            <p:ph type="body" idx="2" hasCustomPrompt="1"/>
          </p:nvPr>
        </p:nvSpPr>
        <p:spPr>
          <a:xfrm>
            <a:off x="1755775" y="595849"/>
            <a:ext cx="1805463" cy="584200"/>
          </a:xfrm>
          <a:prstGeom prst="rect">
            <a:avLst/>
          </a:prstGeom>
          <a:noFill/>
          <a:ln>
            <a:noFill/>
          </a:ln>
        </p:spPr>
        <p:txBody>
          <a:bodyPr spcFirstLastPara="1" wrap="square" lIns="91425" tIns="45700" rIns="91425" bIns="45700" anchor="b" anchorCtr="0">
            <a:normAutofit/>
          </a:bodyPr>
          <a:lstStyle>
            <a:lvl1pPr marL="0" lvl="0" indent="0" algn="l">
              <a:lnSpc>
                <a:spcPct val="90000"/>
              </a:lnSpc>
              <a:spcBef>
                <a:spcPts val="1000"/>
              </a:spcBef>
              <a:spcAft>
                <a:spcPts val="0"/>
              </a:spcAft>
              <a:buSzPts val="2800"/>
              <a:buNone/>
              <a:defRPr sz="1600"/>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000"/>
              <a:buNone/>
              <a:defRPr/>
            </a:lvl3pPr>
            <a:lvl4pPr marL="1828800" lvl="3" indent="-228600" algn="l">
              <a:lnSpc>
                <a:spcPct val="90000"/>
              </a:lnSpc>
              <a:spcBef>
                <a:spcPts val="500"/>
              </a:spcBef>
              <a:spcAft>
                <a:spcPts val="0"/>
              </a:spcAft>
              <a:buSzPts val="1800"/>
              <a:buNone/>
              <a:defRPr/>
            </a:lvl4pPr>
            <a:lvl5pPr marL="2286000" lvl="4" indent="-228600" algn="l">
              <a:lnSpc>
                <a:spcPct val="90000"/>
              </a:lnSpc>
              <a:spcBef>
                <a:spcPts val="500"/>
              </a:spcBef>
              <a:spcAft>
                <a:spcPts val="0"/>
              </a:spcAft>
              <a:buSzPts val="1800"/>
              <a:buNone/>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r>
              <a:rPr lang="fi-FI" dirty="0"/>
              <a:t>[pvm]</a:t>
            </a:r>
            <a:endParaRPr dirty="0"/>
          </a:p>
        </p:txBody>
      </p:sp>
      <p:sp>
        <p:nvSpPr>
          <p:cNvPr id="9" name="Text Placeholder 2">
            <a:extLst>
              <a:ext uri="{FF2B5EF4-FFF2-40B4-BE49-F238E27FC236}">
                <a16:creationId xmlns:a16="http://schemas.microsoft.com/office/drawing/2014/main" id="{1283FF02-F3B1-5B48-B677-995173942D76}"/>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
        <p:nvSpPr>
          <p:cNvPr id="12" name="Text Placeholder 2">
            <a:extLst>
              <a:ext uri="{FF2B5EF4-FFF2-40B4-BE49-F238E27FC236}">
                <a16:creationId xmlns:a16="http://schemas.microsoft.com/office/drawing/2014/main" id="{97FDAA3E-83B7-164B-AC3A-F56086577490}"/>
              </a:ext>
            </a:extLst>
          </p:cNvPr>
          <p:cNvSpPr>
            <a:spLocks noGrp="1"/>
          </p:cNvSpPr>
          <p:nvPr>
            <p:ph type="body" sz="quarter" idx="14"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
        <p:nvSpPr>
          <p:cNvPr id="5" name="Kuvan paikkamerkki 4">
            <a:extLst>
              <a:ext uri="{FF2B5EF4-FFF2-40B4-BE49-F238E27FC236}">
                <a16:creationId xmlns:a16="http://schemas.microsoft.com/office/drawing/2014/main" id="{CDEA94B0-E894-D34D-A5C6-C7A2C6635EEC}"/>
              </a:ext>
            </a:extLst>
          </p:cNvPr>
          <p:cNvSpPr>
            <a:spLocks noGrp="1"/>
          </p:cNvSpPr>
          <p:nvPr>
            <p:ph type="pic" sz="quarter" idx="15"/>
          </p:nvPr>
        </p:nvSpPr>
        <p:spPr>
          <a:xfrm>
            <a:off x="7738394" y="1277726"/>
            <a:ext cx="3955326" cy="4138492"/>
          </a:xfrm>
          <a:prstGeom prst="rect">
            <a:avLst/>
          </a:prstGeom>
          <a:noFill/>
          <a:ln>
            <a:noFill/>
          </a:ln>
        </p:spPr>
        <p:txBody>
          <a:bodyPr/>
          <a:lstStyle>
            <a:lvl1pPr marL="50800" indent="0">
              <a:buNone/>
              <a:defRPr/>
            </a:lvl1pPr>
          </a:lstStyle>
          <a:p>
            <a:r>
              <a:rPr lang="en-US"/>
              <a:t>Click icon to add picture</a:t>
            </a:r>
            <a:endParaRPr lang="fi-FI"/>
          </a:p>
        </p:txBody>
      </p:sp>
      <p:sp>
        <p:nvSpPr>
          <p:cNvPr id="23" name="Google Shape;183;p29">
            <a:extLst>
              <a:ext uri="{FF2B5EF4-FFF2-40B4-BE49-F238E27FC236}">
                <a16:creationId xmlns:a16="http://schemas.microsoft.com/office/drawing/2014/main" id="{FE71CF9B-EAC3-7B4D-A101-2F3239B52EE1}"/>
              </a:ext>
            </a:extLst>
          </p:cNvPr>
          <p:cNvSpPr txBox="1">
            <a:spLocks noGrp="1"/>
          </p:cNvSpPr>
          <p:nvPr>
            <p:ph type="ctrTitle" hasCustomPrompt="1"/>
          </p:nvPr>
        </p:nvSpPr>
        <p:spPr>
          <a:xfrm>
            <a:off x="838200" y="1698953"/>
            <a:ext cx="6481763" cy="253122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Montserrat ExtraBold"/>
              <a:buNone/>
              <a:defRPr sz="60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i-FI" dirty="0"/>
              <a:t>Tilaajan nimi</a:t>
            </a:r>
            <a:endParaRPr dirty="0"/>
          </a:p>
        </p:txBody>
      </p:sp>
      <p:pic>
        <p:nvPicPr>
          <p:cNvPr id="2" name="Kuva 1">
            <a:extLst>
              <a:ext uri="{FF2B5EF4-FFF2-40B4-BE49-F238E27FC236}">
                <a16:creationId xmlns:a16="http://schemas.microsoft.com/office/drawing/2014/main" id="{2F1763B1-D3D6-42A5-B5BB-A92E17B2DDA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988765" y="6113721"/>
            <a:ext cx="754182" cy="476325"/>
          </a:xfrm>
          <a:prstGeom prst="rect">
            <a:avLst/>
          </a:prstGeom>
        </p:spPr>
      </p:pic>
    </p:spTree>
    <p:extLst>
      <p:ext uri="{BB962C8B-B14F-4D97-AF65-F5344CB8AC3E}">
        <p14:creationId xmlns:p14="http://schemas.microsoft.com/office/powerpoint/2010/main" val="15535933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838200" y="365125"/>
            <a:ext cx="7778749"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41" name="Google Shape;41;p6"/>
          <p:cNvSpPr txBox="1">
            <a:spLocks noGrp="1"/>
          </p:cNvSpPr>
          <p:nvPr>
            <p:ph type="body" idx="1"/>
          </p:nvPr>
        </p:nvSpPr>
        <p:spPr>
          <a:xfrm>
            <a:off x="838201" y="1825625"/>
            <a:ext cx="7778749" cy="4351338"/>
          </a:xfrm>
          <a:prstGeom prst="rect">
            <a:avLst/>
          </a:prstGeom>
          <a:noFill/>
          <a:ln>
            <a:noFill/>
          </a:ln>
        </p:spPr>
        <p:txBody>
          <a:bodyPr spcFirstLastPara="1" wrap="square" lIns="91425" tIns="45700" rIns="91425" bIns="45700" anchor="t" anchorCtr="0">
            <a:normAutofit/>
          </a:bodyPr>
          <a:lstStyle>
            <a:lvl1pPr marL="0" lvl="0" indent="0" algn="l">
              <a:lnSpc>
                <a:spcPct val="120000"/>
              </a:lnSpc>
              <a:spcBef>
                <a:spcPts val="1000"/>
              </a:spcBef>
              <a:spcAft>
                <a:spcPts val="0"/>
              </a:spcAft>
              <a:buClr>
                <a:schemeClr val="dk1"/>
              </a:buClr>
              <a:buSzPts val="2560"/>
              <a:buFont typeface="Arial"/>
              <a:buNone/>
              <a:defRPr sz="2400"/>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6" name="Text Placeholder 2">
            <a:extLst>
              <a:ext uri="{FF2B5EF4-FFF2-40B4-BE49-F238E27FC236}">
                <a16:creationId xmlns:a16="http://schemas.microsoft.com/office/drawing/2014/main" id="{C47A8F8B-D798-8F47-9A56-28054004E6CA}"/>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
        <p:nvSpPr>
          <p:cNvPr id="3" name="Tekstin paikkamerkki 2">
            <a:extLst>
              <a:ext uri="{FF2B5EF4-FFF2-40B4-BE49-F238E27FC236}">
                <a16:creationId xmlns:a16="http://schemas.microsoft.com/office/drawing/2014/main" id="{FB795648-17FD-4D49-A5C3-32CC3CFC2960}"/>
              </a:ext>
            </a:extLst>
          </p:cNvPr>
          <p:cNvSpPr>
            <a:spLocks noGrp="1"/>
          </p:cNvSpPr>
          <p:nvPr>
            <p:ph type="body" sz="quarter" idx="14"/>
          </p:nvPr>
        </p:nvSpPr>
        <p:spPr>
          <a:xfrm>
            <a:off x="8924348" y="3433293"/>
            <a:ext cx="2284989" cy="2743670"/>
          </a:xfrm>
        </p:spPr>
        <p:txBody>
          <a:bodyPr>
            <a:noAutofit/>
          </a:bodyPr>
          <a:lstStyle>
            <a:lvl1pPr marL="50800" indent="0">
              <a:lnSpc>
                <a:spcPct val="100000"/>
              </a:lnSpc>
              <a:spcBef>
                <a:spcPts val="300"/>
              </a:spcBef>
              <a:spcAft>
                <a:spcPts val="0"/>
              </a:spcAft>
              <a:buNone/>
              <a:defRPr sz="1400"/>
            </a:lvl1pPr>
            <a:lvl2pPr marL="533400" indent="0">
              <a:lnSpc>
                <a:spcPct val="100000"/>
              </a:lnSpc>
              <a:spcAft>
                <a:spcPts val="0"/>
              </a:spcAft>
              <a:buNone/>
              <a:defRPr sz="1200"/>
            </a:lvl2pPr>
            <a:lvl3pPr marL="1016000" indent="0">
              <a:lnSpc>
                <a:spcPct val="100000"/>
              </a:lnSpc>
              <a:spcAft>
                <a:spcPts val="0"/>
              </a:spcAft>
              <a:buNone/>
              <a:defRPr sz="1100"/>
            </a:lvl3pPr>
            <a:lvl4pPr marL="1485900" indent="0">
              <a:lnSpc>
                <a:spcPct val="100000"/>
              </a:lnSpc>
              <a:spcAft>
                <a:spcPts val="0"/>
              </a:spcAft>
              <a:buNone/>
              <a:defRPr sz="1050"/>
            </a:lvl4pPr>
            <a:lvl5pPr marL="1943100" indent="0">
              <a:lnSpc>
                <a:spcPct val="100000"/>
              </a:lnSpc>
              <a:spcAft>
                <a:spcPts val="0"/>
              </a:spcAft>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Kuvan paikkamerkki 4">
            <a:extLst>
              <a:ext uri="{FF2B5EF4-FFF2-40B4-BE49-F238E27FC236}">
                <a16:creationId xmlns:a16="http://schemas.microsoft.com/office/drawing/2014/main" id="{0E6843E5-BD22-1948-9295-A28FE76FACF7}"/>
              </a:ext>
            </a:extLst>
          </p:cNvPr>
          <p:cNvSpPr>
            <a:spLocks noGrp="1"/>
          </p:cNvSpPr>
          <p:nvPr>
            <p:ph type="pic" sz="quarter" idx="15"/>
          </p:nvPr>
        </p:nvSpPr>
        <p:spPr>
          <a:xfrm>
            <a:off x="8924348" y="1825624"/>
            <a:ext cx="1460500" cy="1460499"/>
          </a:xfrm>
        </p:spPr>
        <p:txBody>
          <a:bodyPr/>
          <a:lstStyle>
            <a:lvl1pPr marL="50800" indent="0">
              <a:buNone/>
              <a:defRPr/>
            </a:lvl1pPr>
          </a:lstStyle>
          <a:p>
            <a:r>
              <a:rPr lang="en-US"/>
              <a:t>Click icon to add picture</a:t>
            </a:r>
            <a:endParaRPr lang="fi-FI"/>
          </a:p>
        </p:txBody>
      </p:sp>
    </p:spTree>
    <p:extLst>
      <p:ext uri="{BB962C8B-B14F-4D97-AF65-F5344CB8AC3E}">
        <p14:creationId xmlns:p14="http://schemas.microsoft.com/office/powerpoint/2010/main" val="545934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41" name="Google Shape;41;p6"/>
          <p:cNvSpPr txBox="1">
            <a:spLocks noGrp="1"/>
          </p:cNvSpPr>
          <p:nvPr>
            <p:ph type="body" idx="1"/>
          </p:nvPr>
        </p:nvSpPr>
        <p:spPr>
          <a:xfrm>
            <a:off x="3792682" y="1690688"/>
            <a:ext cx="7561118" cy="4486275"/>
          </a:xfrm>
          <a:prstGeom prst="rect">
            <a:avLst/>
          </a:prstGeom>
          <a:noFill/>
          <a:ln>
            <a:noFill/>
          </a:ln>
        </p:spPr>
        <p:txBody>
          <a:bodyPr spcFirstLastPara="1" wrap="square" lIns="91425" tIns="45700" rIns="91425" bIns="45700" anchor="t" anchorCtr="0">
            <a:normAutofit/>
          </a:bodyPr>
          <a:lstStyle>
            <a:lvl1pPr marL="66040" lvl="0" indent="0" algn="l">
              <a:lnSpc>
                <a:spcPct val="100000"/>
              </a:lnSpc>
              <a:spcBef>
                <a:spcPts val="1000"/>
              </a:spcBef>
              <a:spcAft>
                <a:spcPts val="0"/>
              </a:spcAft>
              <a:buClr>
                <a:schemeClr val="dk1"/>
              </a:buClr>
              <a:buSzPts val="2560"/>
              <a:buFont typeface="Arial"/>
              <a:buNone/>
              <a:defRPr sz="1600"/>
            </a:lvl1pPr>
            <a:lvl2pPr marL="914400" lvl="1" indent="-342900" algn="l">
              <a:lnSpc>
                <a:spcPct val="100000"/>
              </a:lnSpc>
              <a:spcBef>
                <a:spcPts val="500"/>
              </a:spcBef>
              <a:spcAft>
                <a:spcPts val="0"/>
              </a:spcAft>
              <a:buClr>
                <a:schemeClr val="dk1"/>
              </a:buClr>
              <a:buSzPts val="1800"/>
              <a:buChar char="•"/>
              <a:defRPr sz="1600"/>
            </a:lvl2pPr>
            <a:lvl3pPr marL="1371600" lvl="2" indent="-342900" algn="l">
              <a:lnSpc>
                <a:spcPct val="100000"/>
              </a:lnSpc>
              <a:spcBef>
                <a:spcPts val="500"/>
              </a:spcBef>
              <a:spcAft>
                <a:spcPts val="0"/>
              </a:spcAft>
              <a:buClr>
                <a:schemeClr val="dk1"/>
              </a:buClr>
              <a:buSzPts val="1800"/>
              <a:buChar char="•"/>
              <a:defRPr sz="1600"/>
            </a:lvl3pPr>
            <a:lvl4pPr marL="1828800" lvl="3" indent="-342900" algn="l">
              <a:lnSpc>
                <a:spcPct val="90000"/>
              </a:lnSpc>
              <a:spcBef>
                <a:spcPts val="500"/>
              </a:spcBef>
              <a:spcAft>
                <a:spcPts val="0"/>
              </a:spcAft>
              <a:buClr>
                <a:schemeClr val="dk1"/>
              </a:buClr>
              <a:buSzPts val="1800"/>
              <a:buChar char="•"/>
              <a:defRPr sz="1600"/>
            </a:lvl4pPr>
            <a:lvl5pPr marL="2286000" lvl="4" indent="-342900" algn="l">
              <a:lnSpc>
                <a:spcPct val="90000"/>
              </a:lnSpc>
              <a:spcBef>
                <a:spcPts val="500"/>
              </a:spcBef>
              <a:spcAft>
                <a:spcPts val="0"/>
              </a:spcAft>
              <a:buClr>
                <a:schemeClr val="dk1"/>
              </a:buClr>
              <a:buSzPts val="1800"/>
              <a:buChar char="•"/>
              <a:defRPr sz="1600"/>
            </a:lvl5pPr>
            <a:lvl6pPr marL="2743200" lvl="5" indent="-342900" algn="l">
              <a:lnSpc>
                <a:spcPct val="90000"/>
              </a:lnSpc>
              <a:spcBef>
                <a:spcPts val="500"/>
              </a:spcBef>
              <a:spcAft>
                <a:spcPts val="0"/>
              </a:spcAft>
              <a:buClr>
                <a:schemeClr val="dk1"/>
              </a:buClr>
              <a:buSzPts val="1800"/>
              <a:buChar char="•"/>
              <a:defRPr sz="1600"/>
            </a:lvl6pPr>
            <a:lvl7pPr marL="3200400" lvl="6" indent="-342900" algn="l">
              <a:lnSpc>
                <a:spcPct val="90000"/>
              </a:lnSpc>
              <a:spcBef>
                <a:spcPts val="500"/>
              </a:spcBef>
              <a:spcAft>
                <a:spcPts val="0"/>
              </a:spcAft>
              <a:buClr>
                <a:schemeClr val="dk1"/>
              </a:buClr>
              <a:buSzPts val="1800"/>
              <a:buChar char="•"/>
              <a:defRPr sz="1600"/>
            </a:lvl7pPr>
            <a:lvl8pPr marL="3657600" lvl="7" indent="-342900" algn="l">
              <a:lnSpc>
                <a:spcPct val="90000"/>
              </a:lnSpc>
              <a:spcBef>
                <a:spcPts val="500"/>
              </a:spcBef>
              <a:spcAft>
                <a:spcPts val="0"/>
              </a:spcAft>
              <a:buClr>
                <a:schemeClr val="dk1"/>
              </a:buClr>
              <a:buSzPts val="1800"/>
              <a:buChar char="•"/>
              <a:defRPr sz="1600"/>
            </a:lvl8pPr>
            <a:lvl9pPr marL="4114800" lvl="8" indent="-342900" algn="l">
              <a:lnSpc>
                <a:spcPct val="90000"/>
              </a:lnSpc>
              <a:spcBef>
                <a:spcPts val="500"/>
              </a:spcBef>
              <a:spcAft>
                <a:spcPts val="0"/>
              </a:spcAft>
              <a:buClr>
                <a:schemeClr val="dk1"/>
              </a:buClr>
              <a:buSzPts val="1800"/>
              <a:buChar char="•"/>
              <a:defRPr sz="1600"/>
            </a:lvl9pPr>
          </a:lstStyle>
          <a:p>
            <a:pPr lvl="0"/>
            <a:r>
              <a:rPr lang="en-US"/>
              <a:t>Click to edit Master text styles</a:t>
            </a:r>
          </a:p>
        </p:txBody>
      </p:sp>
      <p:sp>
        <p:nvSpPr>
          <p:cNvPr id="6" name="Text Placeholder 2">
            <a:extLst>
              <a:ext uri="{FF2B5EF4-FFF2-40B4-BE49-F238E27FC236}">
                <a16:creationId xmlns:a16="http://schemas.microsoft.com/office/drawing/2014/main" id="{C47A8F8B-D798-8F47-9A56-28054004E6CA}"/>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
        <p:nvSpPr>
          <p:cNvPr id="3" name="Kuvan paikkamerkki 2">
            <a:extLst>
              <a:ext uri="{FF2B5EF4-FFF2-40B4-BE49-F238E27FC236}">
                <a16:creationId xmlns:a16="http://schemas.microsoft.com/office/drawing/2014/main" id="{064761B8-F8A5-7D47-95F2-3DC80945F807}"/>
              </a:ext>
            </a:extLst>
          </p:cNvPr>
          <p:cNvSpPr>
            <a:spLocks noGrp="1"/>
          </p:cNvSpPr>
          <p:nvPr>
            <p:ph type="pic" sz="quarter" idx="14"/>
          </p:nvPr>
        </p:nvSpPr>
        <p:spPr>
          <a:xfrm>
            <a:off x="1017070" y="1800000"/>
            <a:ext cx="2341130" cy="2341130"/>
          </a:xfrm>
        </p:spPr>
        <p:txBody>
          <a:bodyPr/>
          <a:lstStyle>
            <a:lvl1pPr marL="50800" indent="0">
              <a:buNone/>
              <a:defRPr/>
            </a:lvl1pPr>
          </a:lstStyle>
          <a:p>
            <a:r>
              <a:rPr lang="en-US"/>
              <a:t>Click icon to add picture</a:t>
            </a:r>
            <a:endParaRPr lang="fi-FI"/>
          </a:p>
        </p:txBody>
      </p:sp>
    </p:spTree>
    <p:extLst>
      <p:ext uri="{BB962C8B-B14F-4D97-AF65-F5344CB8AC3E}">
        <p14:creationId xmlns:p14="http://schemas.microsoft.com/office/powerpoint/2010/main" val="30819154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838200" y="365126"/>
            <a:ext cx="10515600" cy="71100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sz="24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27" name="Google Shape;27;p4"/>
          <p:cNvSpPr txBox="1">
            <a:spLocks noGrp="1"/>
          </p:cNvSpPr>
          <p:nvPr>
            <p:ph type="body" idx="1"/>
          </p:nvPr>
        </p:nvSpPr>
        <p:spPr>
          <a:xfrm>
            <a:off x="3432174" y="1076132"/>
            <a:ext cx="7921625" cy="5100831"/>
          </a:xfrm>
          <a:prstGeom prst="rect">
            <a:avLst/>
          </a:prstGeom>
          <a:noFill/>
          <a:ln>
            <a:noFill/>
          </a:ln>
        </p:spPr>
        <p:txBody>
          <a:bodyPr spcFirstLastPara="1" wrap="square" lIns="91425" tIns="45700" rIns="91425" bIns="45700" anchor="t" anchorCtr="0">
            <a:normAutofit/>
          </a:bodyPr>
          <a:lstStyle>
            <a:lvl1pPr marL="0" lvl="0" indent="0" algn="l">
              <a:lnSpc>
                <a:spcPct val="100000"/>
              </a:lnSpc>
              <a:spcBef>
                <a:spcPts val="1000"/>
              </a:spcBef>
              <a:spcAft>
                <a:spcPts val="0"/>
              </a:spcAft>
              <a:buClr>
                <a:schemeClr val="dk1"/>
              </a:buClr>
              <a:buSzPts val="3840"/>
              <a:buFont typeface="Montserrat"/>
              <a:buNone/>
              <a:defRPr sz="2400"/>
            </a:lvl1pPr>
            <a:lvl2pPr marL="914400" lvl="1" indent="-216000" algn="l">
              <a:lnSpc>
                <a:spcPct val="90000"/>
              </a:lnSpc>
              <a:spcBef>
                <a:spcPts val="600"/>
              </a:spcBef>
              <a:spcAft>
                <a:spcPts val="0"/>
              </a:spcAft>
              <a:buClr>
                <a:schemeClr val="dk1"/>
              </a:buClr>
              <a:buSzPts val="18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sz="1600"/>
            </a:lvl4pPr>
            <a:lvl5pPr marL="2286000" lvl="4" indent="-342900" algn="l">
              <a:lnSpc>
                <a:spcPct val="90000"/>
              </a:lnSpc>
              <a:spcBef>
                <a:spcPts val="500"/>
              </a:spcBef>
              <a:spcAft>
                <a:spcPts val="0"/>
              </a:spcAft>
              <a:buClr>
                <a:schemeClr val="dk1"/>
              </a:buClr>
              <a:buSzPts val="1800"/>
              <a:buChar char="•"/>
              <a:defRPr sz="1600"/>
            </a:lvl5pPr>
            <a:lvl6pPr marL="2743200" lvl="5" indent="-342900" algn="l">
              <a:lnSpc>
                <a:spcPct val="90000"/>
              </a:lnSpc>
              <a:spcBef>
                <a:spcPts val="500"/>
              </a:spcBef>
              <a:spcAft>
                <a:spcPts val="0"/>
              </a:spcAft>
              <a:buClr>
                <a:schemeClr val="dk1"/>
              </a:buClr>
              <a:buSzPts val="1800"/>
              <a:buChar char="•"/>
              <a:defRPr sz="1600"/>
            </a:lvl6pPr>
            <a:lvl7pPr marL="3200400" lvl="6" indent="-342900" algn="l">
              <a:lnSpc>
                <a:spcPct val="90000"/>
              </a:lnSpc>
              <a:spcBef>
                <a:spcPts val="500"/>
              </a:spcBef>
              <a:spcAft>
                <a:spcPts val="0"/>
              </a:spcAft>
              <a:buClr>
                <a:schemeClr val="dk1"/>
              </a:buClr>
              <a:buSzPts val="1800"/>
              <a:buChar char="•"/>
              <a:defRPr sz="1600"/>
            </a:lvl7pPr>
            <a:lvl8pPr marL="3657600" lvl="7" indent="-342900" algn="l">
              <a:lnSpc>
                <a:spcPct val="90000"/>
              </a:lnSpc>
              <a:spcBef>
                <a:spcPts val="500"/>
              </a:spcBef>
              <a:spcAft>
                <a:spcPts val="0"/>
              </a:spcAft>
              <a:buClr>
                <a:schemeClr val="dk1"/>
              </a:buClr>
              <a:buSzPts val="1800"/>
              <a:buChar char="•"/>
              <a:defRPr sz="1600"/>
            </a:lvl8pPr>
            <a:lvl9pPr marL="4114800" lvl="8" indent="-342900" algn="l">
              <a:lnSpc>
                <a:spcPct val="90000"/>
              </a:lnSpc>
              <a:spcBef>
                <a:spcPts val="500"/>
              </a:spcBef>
              <a:spcAft>
                <a:spcPts val="0"/>
              </a:spcAft>
              <a:buClr>
                <a:schemeClr val="dk1"/>
              </a:buClr>
              <a:buSzPts val="1800"/>
              <a:buChar char="•"/>
              <a:defRPr sz="1600"/>
            </a:lvl9pPr>
          </a:lstStyle>
          <a:p>
            <a:pPr lvl="0"/>
            <a:r>
              <a:rPr lang="en-US"/>
              <a:t>Click to edit Master text styles</a:t>
            </a:r>
          </a:p>
        </p:txBody>
      </p:sp>
      <p:sp>
        <p:nvSpPr>
          <p:cNvPr id="6" name="Text Placeholder 2">
            <a:extLst>
              <a:ext uri="{FF2B5EF4-FFF2-40B4-BE49-F238E27FC236}">
                <a16:creationId xmlns:a16="http://schemas.microsoft.com/office/drawing/2014/main" id="{6EB0425D-AA35-7F49-9D46-C0E005F429DB}"/>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Tree>
    <p:extLst>
      <p:ext uri="{BB962C8B-B14F-4D97-AF65-F5344CB8AC3E}">
        <p14:creationId xmlns:p14="http://schemas.microsoft.com/office/powerpoint/2010/main" val="10326444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Content" preserve="1" userDrawn="1">
  <p:cSld name="Title and Content">
    <p:spTree>
      <p:nvGrpSpPr>
        <p:cNvPr id="1" name="Shape 39"/>
        <p:cNvGrpSpPr/>
        <p:nvPr/>
      </p:nvGrpSpPr>
      <p:grpSpPr>
        <a:xfrm>
          <a:off x="0" y="0"/>
          <a:ext cx="0" cy="0"/>
          <a:chOff x="0" y="0"/>
          <a:chExt cx="0" cy="0"/>
        </a:xfrm>
      </p:grpSpPr>
      <p:sp>
        <p:nvSpPr>
          <p:cNvPr id="41" name="Google Shape;41;p6"/>
          <p:cNvSpPr txBox="1">
            <a:spLocks noGrp="1"/>
          </p:cNvSpPr>
          <p:nvPr>
            <p:ph type="body" idx="1"/>
          </p:nvPr>
        </p:nvSpPr>
        <p:spPr>
          <a:xfrm>
            <a:off x="838200" y="365125"/>
            <a:ext cx="10515600" cy="5811838"/>
          </a:xfrm>
          <a:prstGeom prst="rect">
            <a:avLst/>
          </a:prstGeom>
          <a:noFill/>
          <a:ln>
            <a:noFill/>
          </a:ln>
        </p:spPr>
        <p:txBody>
          <a:bodyPr spcFirstLastPara="1" wrap="square" lIns="91425" tIns="45700" rIns="91425" bIns="45700" anchor="t" anchorCtr="0">
            <a:normAutofit/>
          </a:bodyPr>
          <a:lstStyle>
            <a:lvl1pPr marL="523240" lvl="0" indent="-457200" algn="l">
              <a:lnSpc>
                <a:spcPct val="110000"/>
              </a:lnSpc>
              <a:spcBef>
                <a:spcPts val="1000"/>
              </a:spcBef>
              <a:spcAft>
                <a:spcPts val="0"/>
              </a:spcAft>
              <a:buClr>
                <a:schemeClr val="dk1"/>
              </a:buClr>
              <a:buSzPts val="2560"/>
              <a:buFont typeface="Normaali järjestelmäfontti"/>
              <a:buChar char="»"/>
              <a:defRPr sz="3200"/>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6" name="Text Placeholder 2">
            <a:extLst>
              <a:ext uri="{FF2B5EF4-FFF2-40B4-BE49-F238E27FC236}">
                <a16:creationId xmlns:a16="http://schemas.microsoft.com/office/drawing/2014/main" id="{C47A8F8B-D798-8F47-9A56-28054004E6CA}"/>
              </a:ext>
            </a:extLst>
          </p:cNvPr>
          <p:cNvSpPr>
            <a:spLocks noGrp="1"/>
          </p:cNvSpPr>
          <p:nvPr>
            <p:ph type="body" sz="quarter" idx="13" hasCustomPrompt="1"/>
          </p:nvPr>
        </p:nvSpPr>
        <p:spPr>
          <a:xfrm>
            <a:off x="195221" y="6356350"/>
            <a:ext cx="10070998"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Tree>
    <p:extLst>
      <p:ext uri="{BB962C8B-B14F-4D97-AF65-F5344CB8AC3E}">
        <p14:creationId xmlns:p14="http://schemas.microsoft.com/office/powerpoint/2010/main" val="39259071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SECTION_HEADER_1">
  <p:cSld name="1_SECTION_HEADER_1">
    <p:bg>
      <p:bgPr>
        <a:pattFill prst="pct90">
          <a:fgClr>
            <a:schemeClr val="accent6"/>
          </a:fgClr>
          <a:bgClr>
            <a:schemeClr val="bg1"/>
          </a:bgClr>
        </a:pattFill>
        <a:effectLst/>
      </p:bgPr>
    </p:bg>
    <p:spTree>
      <p:nvGrpSpPr>
        <p:cNvPr id="1" name="Shape 62"/>
        <p:cNvGrpSpPr/>
        <p:nvPr/>
      </p:nvGrpSpPr>
      <p:grpSpPr>
        <a:xfrm>
          <a:off x="0" y="0"/>
          <a:ext cx="0" cy="0"/>
          <a:chOff x="0" y="0"/>
          <a:chExt cx="0" cy="0"/>
        </a:xfrm>
      </p:grpSpPr>
      <p:pic>
        <p:nvPicPr>
          <p:cNvPr id="64" name="Google Shape;64;p10" descr="Text, logo&#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41" name="Google Shape;41;p6"/>
          <p:cNvSpPr txBox="1">
            <a:spLocks noGrp="1"/>
          </p:cNvSpPr>
          <p:nvPr>
            <p:ph type="body" idx="1"/>
          </p:nvPr>
        </p:nvSpPr>
        <p:spPr>
          <a:xfrm>
            <a:off x="838200" y="1825625"/>
            <a:ext cx="5112000" cy="4351338"/>
          </a:xfrm>
          <a:prstGeom prst="rect">
            <a:avLst/>
          </a:prstGeom>
          <a:noFill/>
          <a:ln>
            <a:noFill/>
          </a:ln>
        </p:spPr>
        <p:txBody>
          <a:bodyPr spcFirstLastPara="1" wrap="square" lIns="91425" tIns="45700" rIns="91425" bIns="45700" anchor="t" anchorCtr="0">
            <a:normAutofit/>
          </a:bodyPr>
          <a:lstStyle>
            <a:lvl1pPr marL="360000" lvl="0" indent="-288000" algn="l">
              <a:lnSpc>
                <a:spcPct val="110000"/>
              </a:lnSpc>
              <a:spcBef>
                <a:spcPts val="1000"/>
              </a:spcBef>
              <a:spcAft>
                <a:spcPts val="0"/>
              </a:spcAft>
              <a:buClr>
                <a:schemeClr val="dk1"/>
              </a:buClr>
              <a:buSzPct val="80000"/>
              <a:buFont typeface="Arial"/>
              <a:buChar char="»"/>
              <a:defRPr sz="1800"/>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6" name="Text Placeholder 2">
            <a:extLst>
              <a:ext uri="{FF2B5EF4-FFF2-40B4-BE49-F238E27FC236}">
                <a16:creationId xmlns:a16="http://schemas.microsoft.com/office/drawing/2014/main" id="{C47A8F8B-D798-8F47-9A56-28054004E6CA}"/>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
        <p:nvSpPr>
          <p:cNvPr id="9" name="Google Shape;41;p6">
            <a:extLst>
              <a:ext uri="{FF2B5EF4-FFF2-40B4-BE49-F238E27FC236}">
                <a16:creationId xmlns:a16="http://schemas.microsoft.com/office/drawing/2014/main" id="{46EE80C9-80CB-B345-8895-1A6D98EDD8BD}"/>
              </a:ext>
            </a:extLst>
          </p:cNvPr>
          <p:cNvSpPr txBox="1">
            <a:spLocks noGrp="1"/>
          </p:cNvSpPr>
          <p:nvPr>
            <p:ph type="body" idx="14"/>
          </p:nvPr>
        </p:nvSpPr>
        <p:spPr>
          <a:xfrm>
            <a:off x="6242400" y="1825625"/>
            <a:ext cx="5112000" cy="4351338"/>
          </a:xfrm>
          <a:prstGeom prst="rect">
            <a:avLst/>
          </a:prstGeom>
          <a:noFill/>
          <a:ln>
            <a:noFill/>
          </a:ln>
        </p:spPr>
        <p:txBody>
          <a:bodyPr spcFirstLastPara="1" wrap="square" lIns="91425" tIns="45700" rIns="91425" bIns="45700" anchor="t" anchorCtr="0">
            <a:normAutofit/>
          </a:bodyPr>
          <a:lstStyle>
            <a:lvl1pPr marL="360000" lvl="0" indent="-288000" algn="l">
              <a:lnSpc>
                <a:spcPct val="110000"/>
              </a:lnSpc>
              <a:spcBef>
                <a:spcPts val="1000"/>
              </a:spcBef>
              <a:spcAft>
                <a:spcPts val="0"/>
              </a:spcAft>
              <a:buClr>
                <a:schemeClr val="dk1"/>
              </a:buClr>
              <a:buSzPct val="80000"/>
              <a:buFont typeface="Arial"/>
              <a:buChar char="»"/>
              <a:defRPr sz="1800"/>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Tree>
    <p:extLst>
      <p:ext uri="{BB962C8B-B14F-4D97-AF65-F5344CB8AC3E}">
        <p14:creationId xmlns:p14="http://schemas.microsoft.com/office/powerpoint/2010/main" val="16246454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matchingName="Title and Content" preserve="1" userDrawn="1">
  <p:cSld name="1_Title and Content">
    <p:bg>
      <p:bgPr>
        <a:solidFill>
          <a:schemeClr val="bg2"/>
        </a:solidFill>
        <a:effectLst/>
      </p:bgPr>
    </p:bg>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solidFill>
                  <a:schemeClr val="bg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41" name="Google Shape;41;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91160" algn="l">
              <a:lnSpc>
                <a:spcPct val="110000"/>
              </a:lnSpc>
              <a:spcBef>
                <a:spcPts val="1000"/>
              </a:spcBef>
              <a:spcAft>
                <a:spcPts val="0"/>
              </a:spcAft>
              <a:buClr>
                <a:schemeClr val="bg1"/>
              </a:buClr>
              <a:buSzPts val="2560"/>
              <a:buFont typeface="Arial"/>
              <a:buChar char="»"/>
              <a:defRPr sz="3200">
                <a:solidFill>
                  <a:schemeClr val="bg1"/>
                </a:solidFill>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6" name="Text Placeholder 2">
            <a:extLst>
              <a:ext uri="{FF2B5EF4-FFF2-40B4-BE49-F238E27FC236}">
                <a16:creationId xmlns:a16="http://schemas.microsoft.com/office/drawing/2014/main" id="{C47A8F8B-D798-8F47-9A56-28054004E6CA}"/>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solidFill>
                  <a:schemeClr val="bg1"/>
                </a:solidFill>
              </a:defRPr>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Tree>
    <p:extLst>
      <p:ext uri="{BB962C8B-B14F-4D97-AF65-F5344CB8AC3E}">
        <p14:creationId xmlns:p14="http://schemas.microsoft.com/office/powerpoint/2010/main" val="2074088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41" name="Google Shape;41;p6"/>
          <p:cNvSpPr txBox="1">
            <a:spLocks noGrp="1"/>
          </p:cNvSpPr>
          <p:nvPr>
            <p:ph type="body" idx="1"/>
          </p:nvPr>
        </p:nvSpPr>
        <p:spPr>
          <a:xfrm>
            <a:off x="838200" y="1825625"/>
            <a:ext cx="8635482" cy="4351338"/>
          </a:xfrm>
          <a:prstGeom prst="rect">
            <a:avLst/>
          </a:prstGeom>
          <a:noFill/>
          <a:ln>
            <a:noFill/>
          </a:ln>
        </p:spPr>
        <p:txBody>
          <a:bodyPr spcFirstLastPara="1" wrap="square" lIns="91425" tIns="45700" rIns="91425" bIns="45700" numCol="1" anchor="t" anchorCtr="0">
            <a:noAutofit/>
          </a:bodyPr>
          <a:lstStyle>
            <a:lvl1pPr marL="285750" lvl="0" indent="-285750" algn="l">
              <a:lnSpc>
                <a:spcPct val="100000"/>
              </a:lnSpc>
              <a:spcBef>
                <a:spcPts val="1000"/>
              </a:spcBef>
              <a:spcAft>
                <a:spcPts val="0"/>
              </a:spcAft>
              <a:buClr>
                <a:schemeClr val="dk1"/>
              </a:buClr>
              <a:buSzPct val="80000"/>
              <a:buFont typeface="Normaali järjestelmäfontti"/>
              <a:buChar char="»"/>
              <a:defRPr sz="1800"/>
            </a:lvl1pPr>
            <a:lvl2pPr marL="914400" lvl="1" indent="-342900" algn="l">
              <a:lnSpc>
                <a:spcPct val="100000"/>
              </a:lnSpc>
              <a:spcBef>
                <a:spcPts val="500"/>
              </a:spcBef>
              <a:spcAft>
                <a:spcPts val="0"/>
              </a:spcAft>
              <a:buClr>
                <a:schemeClr val="dk1"/>
              </a:buClr>
              <a:buSzPts val="1800"/>
              <a:buChar char="•"/>
              <a:defRPr sz="1600"/>
            </a:lvl2pPr>
            <a:lvl3pPr marL="1371600" lvl="2" indent="-342900" algn="l">
              <a:lnSpc>
                <a:spcPct val="100000"/>
              </a:lnSpc>
              <a:spcBef>
                <a:spcPts val="500"/>
              </a:spcBef>
              <a:spcAft>
                <a:spcPts val="0"/>
              </a:spcAft>
              <a:buClr>
                <a:schemeClr val="dk1"/>
              </a:buClr>
              <a:buSzPts val="1800"/>
              <a:buChar char="•"/>
              <a:defRPr sz="1600"/>
            </a:lvl3pPr>
            <a:lvl4pPr marL="1828800" lvl="3" indent="-342900" algn="l">
              <a:lnSpc>
                <a:spcPct val="90000"/>
              </a:lnSpc>
              <a:spcBef>
                <a:spcPts val="500"/>
              </a:spcBef>
              <a:spcAft>
                <a:spcPts val="0"/>
              </a:spcAft>
              <a:buClr>
                <a:schemeClr val="dk1"/>
              </a:buClr>
              <a:buSzPts val="1800"/>
              <a:buChar char="•"/>
              <a:defRPr sz="1600"/>
            </a:lvl4pPr>
            <a:lvl5pPr marL="2286000" lvl="4" indent="-342900" algn="l">
              <a:lnSpc>
                <a:spcPct val="90000"/>
              </a:lnSpc>
              <a:spcBef>
                <a:spcPts val="500"/>
              </a:spcBef>
              <a:spcAft>
                <a:spcPts val="0"/>
              </a:spcAft>
              <a:buClr>
                <a:schemeClr val="dk1"/>
              </a:buClr>
              <a:buSzPts val="1800"/>
              <a:buChar char="•"/>
              <a:defRPr sz="1600"/>
            </a:lvl5pPr>
            <a:lvl6pPr marL="2743200" lvl="5" indent="-342900" algn="l">
              <a:lnSpc>
                <a:spcPct val="90000"/>
              </a:lnSpc>
              <a:spcBef>
                <a:spcPts val="500"/>
              </a:spcBef>
              <a:spcAft>
                <a:spcPts val="0"/>
              </a:spcAft>
              <a:buClr>
                <a:schemeClr val="dk1"/>
              </a:buClr>
              <a:buSzPts val="1800"/>
              <a:buChar char="•"/>
              <a:defRPr sz="1600"/>
            </a:lvl6pPr>
            <a:lvl7pPr marL="3200400" lvl="6" indent="-342900" algn="l">
              <a:lnSpc>
                <a:spcPct val="90000"/>
              </a:lnSpc>
              <a:spcBef>
                <a:spcPts val="500"/>
              </a:spcBef>
              <a:spcAft>
                <a:spcPts val="0"/>
              </a:spcAft>
              <a:buClr>
                <a:schemeClr val="dk1"/>
              </a:buClr>
              <a:buSzPts val="1800"/>
              <a:buChar char="•"/>
              <a:defRPr sz="1600"/>
            </a:lvl7pPr>
            <a:lvl8pPr marL="3657600" lvl="7" indent="-342900" algn="l">
              <a:lnSpc>
                <a:spcPct val="90000"/>
              </a:lnSpc>
              <a:spcBef>
                <a:spcPts val="500"/>
              </a:spcBef>
              <a:spcAft>
                <a:spcPts val="0"/>
              </a:spcAft>
              <a:buClr>
                <a:schemeClr val="dk1"/>
              </a:buClr>
              <a:buSzPts val="1800"/>
              <a:buChar char="•"/>
              <a:defRPr sz="1600"/>
            </a:lvl8pPr>
            <a:lvl9pPr marL="4114800" lvl="8" indent="-342900" algn="l">
              <a:lnSpc>
                <a:spcPct val="90000"/>
              </a:lnSpc>
              <a:spcBef>
                <a:spcPts val="500"/>
              </a:spcBef>
              <a:spcAft>
                <a:spcPts val="0"/>
              </a:spcAft>
              <a:buClr>
                <a:schemeClr val="dk1"/>
              </a:buClr>
              <a:buSzPts val="1800"/>
              <a:buChar char="•"/>
              <a:defRPr sz="1600"/>
            </a:lvl9pPr>
          </a:lstStyle>
          <a:p>
            <a:pPr lvl="0"/>
            <a:r>
              <a:rPr lang="en-US"/>
              <a:t>Click to edit Master text styles</a:t>
            </a:r>
          </a:p>
        </p:txBody>
      </p:sp>
      <p:sp>
        <p:nvSpPr>
          <p:cNvPr id="6" name="Text Placeholder 2">
            <a:extLst>
              <a:ext uri="{FF2B5EF4-FFF2-40B4-BE49-F238E27FC236}">
                <a16:creationId xmlns:a16="http://schemas.microsoft.com/office/drawing/2014/main" id="{AFB01BAC-DD15-114F-ADC2-9BC9D9A97057}"/>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Tree>
    <p:extLst>
      <p:ext uri="{BB962C8B-B14F-4D97-AF65-F5344CB8AC3E}">
        <p14:creationId xmlns:p14="http://schemas.microsoft.com/office/powerpoint/2010/main" val="24179577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41" name="Google Shape;41;p6"/>
          <p:cNvSpPr txBox="1">
            <a:spLocks noGrp="1"/>
          </p:cNvSpPr>
          <p:nvPr>
            <p:ph type="body" idx="1"/>
          </p:nvPr>
        </p:nvSpPr>
        <p:spPr>
          <a:xfrm>
            <a:off x="838200" y="1825625"/>
            <a:ext cx="9436768" cy="4351338"/>
          </a:xfrm>
          <a:prstGeom prst="rect">
            <a:avLst/>
          </a:prstGeom>
          <a:noFill/>
          <a:ln>
            <a:noFill/>
          </a:ln>
        </p:spPr>
        <p:txBody>
          <a:bodyPr spcFirstLastPara="1" wrap="square" lIns="91425" tIns="45700" rIns="91425" bIns="45700" numCol="1" anchor="t" anchorCtr="0">
            <a:noAutofit/>
          </a:bodyPr>
          <a:lstStyle>
            <a:lvl1pPr marL="285750" lvl="0" indent="-285750" algn="l">
              <a:lnSpc>
                <a:spcPct val="100000"/>
              </a:lnSpc>
              <a:spcBef>
                <a:spcPts val="1000"/>
              </a:spcBef>
              <a:spcAft>
                <a:spcPts val="0"/>
              </a:spcAft>
              <a:buClr>
                <a:schemeClr val="dk1"/>
              </a:buClr>
              <a:buSzPct val="80000"/>
              <a:buFont typeface="Normaali järjestelmäfontti"/>
              <a:buChar char="»"/>
              <a:defRPr sz="1800"/>
            </a:lvl1pPr>
            <a:lvl2pPr marL="914400" lvl="1" indent="-342900" algn="l">
              <a:lnSpc>
                <a:spcPct val="100000"/>
              </a:lnSpc>
              <a:spcBef>
                <a:spcPts val="500"/>
              </a:spcBef>
              <a:spcAft>
                <a:spcPts val="0"/>
              </a:spcAft>
              <a:buClr>
                <a:schemeClr val="dk1"/>
              </a:buClr>
              <a:buSzPts val="1800"/>
              <a:buChar char="•"/>
              <a:defRPr sz="1600"/>
            </a:lvl2pPr>
            <a:lvl3pPr marL="1371600" lvl="2" indent="-342900" algn="l">
              <a:lnSpc>
                <a:spcPct val="100000"/>
              </a:lnSpc>
              <a:spcBef>
                <a:spcPts val="500"/>
              </a:spcBef>
              <a:spcAft>
                <a:spcPts val="0"/>
              </a:spcAft>
              <a:buClr>
                <a:schemeClr val="dk1"/>
              </a:buClr>
              <a:buSzPts val="1800"/>
              <a:buChar char="•"/>
              <a:defRPr sz="1600"/>
            </a:lvl3pPr>
            <a:lvl4pPr marL="1828800" lvl="3" indent="-342900" algn="l">
              <a:lnSpc>
                <a:spcPct val="90000"/>
              </a:lnSpc>
              <a:spcBef>
                <a:spcPts val="500"/>
              </a:spcBef>
              <a:spcAft>
                <a:spcPts val="0"/>
              </a:spcAft>
              <a:buClr>
                <a:schemeClr val="dk1"/>
              </a:buClr>
              <a:buSzPts val="1800"/>
              <a:buChar char="•"/>
              <a:defRPr sz="1600"/>
            </a:lvl4pPr>
            <a:lvl5pPr marL="2286000" lvl="4" indent="-342900" algn="l">
              <a:lnSpc>
                <a:spcPct val="90000"/>
              </a:lnSpc>
              <a:spcBef>
                <a:spcPts val="500"/>
              </a:spcBef>
              <a:spcAft>
                <a:spcPts val="0"/>
              </a:spcAft>
              <a:buClr>
                <a:schemeClr val="dk1"/>
              </a:buClr>
              <a:buSzPts val="1800"/>
              <a:buChar char="•"/>
              <a:defRPr sz="1600"/>
            </a:lvl5pPr>
            <a:lvl6pPr marL="2743200" lvl="5" indent="-342900" algn="l">
              <a:lnSpc>
                <a:spcPct val="90000"/>
              </a:lnSpc>
              <a:spcBef>
                <a:spcPts val="500"/>
              </a:spcBef>
              <a:spcAft>
                <a:spcPts val="0"/>
              </a:spcAft>
              <a:buClr>
                <a:schemeClr val="dk1"/>
              </a:buClr>
              <a:buSzPts val="1800"/>
              <a:buChar char="•"/>
              <a:defRPr sz="1600"/>
            </a:lvl6pPr>
            <a:lvl7pPr marL="3200400" lvl="6" indent="-342900" algn="l">
              <a:lnSpc>
                <a:spcPct val="90000"/>
              </a:lnSpc>
              <a:spcBef>
                <a:spcPts val="500"/>
              </a:spcBef>
              <a:spcAft>
                <a:spcPts val="0"/>
              </a:spcAft>
              <a:buClr>
                <a:schemeClr val="dk1"/>
              </a:buClr>
              <a:buSzPts val="1800"/>
              <a:buChar char="•"/>
              <a:defRPr sz="1600"/>
            </a:lvl7pPr>
            <a:lvl8pPr marL="3657600" lvl="7" indent="-342900" algn="l">
              <a:lnSpc>
                <a:spcPct val="90000"/>
              </a:lnSpc>
              <a:spcBef>
                <a:spcPts val="500"/>
              </a:spcBef>
              <a:spcAft>
                <a:spcPts val="0"/>
              </a:spcAft>
              <a:buClr>
                <a:schemeClr val="dk1"/>
              </a:buClr>
              <a:buSzPts val="1800"/>
              <a:buChar char="•"/>
              <a:defRPr sz="1600"/>
            </a:lvl8pPr>
            <a:lvl9pPr marL="4114800" lvl="8" indent="-342900" algn="l">
              <a:lnSpc>
                <a:spcPct val="90000"/>
              </a:lnSpc>
              <a:spcBef>
                <a:spcPts val="500"/>
              </a:spcBef>
              <a:spcAft>
                <a:spcPts val="0"/>
              </a:spcAft>
              <a:buClr>
                <a:schemeClr val="dk1"/>
              </a:buClr>
              <a:buSzPts val="1800"/>
              <a:buChar char="•"/>
              <a:defRPr sz="1600"/>
            </a:lvl9pPr>
          </a:lstStyle>
          <a:p>
            <a:pPr lvl="0"/>
            <a:r>
              <a:rPr lang="en-US"/>
              <a:t>Click to edit Master text styles</a:t>
            </a:r>
          </a:p>
        </p:txBody>
      </p:sp>
      <p:sp>
        <p:nvSpPr>
          <p:cNvPr id="6" name="Text Placeholder 2">
            <a:extLst>
              <a:ext uri="{FF2B5EF4-FFF2-40B4-BE49-F238E27FC236}">
                <a16:creationId xmlns:a16="http://schemas.microsoft.com/office/drawing/2014/main" id="{AFB01BAC-DD15-114F-ADC2-9BC9D9A97057}"/>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Tree>
    <p:extLst>
      <p:ext uri="{BB962C8B-B14F-4D97-AF65-F5344CB8AC3E}">
        <p14:creationId xmlns:p14="http://schemas.microsoft.com/office/powerpoint/2010/main" val="37660712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41" name="Google Shape;41;p6"/>
          <p:cNvSpPr txBox="1">
            <a:spLocks noGrp="1"/>
          </p:cNvSpPr>
          <p:nvPr>
            <p:ph type="body" idx="1"/>
          </p:nvPr>
        </p:nvSpPr>
        <p:spPr>
          <a:xfrm>
            <a:off x="838200" y="1825625"/>
            <a:ext cx="8635482" cy="4351338"/>
          </a:xfrm>
          <a:prstGeom prst="rect">
            <a:avLst/>
          </a:prstGeom>
          <a:noFill/>
          <a:ln>
            <a:noFill/>
          </a:ln>
        </p:spPr>
        <p:txBody>
          <a:bodyPr spcFirstLastPara="1" wrap="square" lIns="91425" tIns="45700" rIns="91425" bIns="45700" numCol="1" anchor="t" anchorCtr="0">
            <a:noAutofit/>
          </a:bodyPr>
          <a:lstStyle>
            <a:lvl1pPr marL="285750" lvl="0" indent="-285750" algn="l">
              <a:lnSpc>
                <a:spcPct val="100000"/>
              </a:lnSpc>
              <a:spcBef>
                <a:spcPts val="1000"/>
              </a:spcBef>
              <a:spcAft>
                <a:spcPts val="0"/>
              </a:spcAft>
              <a:buClr>
                <a:schemeClr val="dk1"/>
              </a:buClr>
              <a:buSzPct val="80000"/>
              <a:buFont typeface="Normaali järjestelmäfontti"/>
              <a:buChar char="»"/>
              <a:defRPr sz="1800"/>
            </a:lvl1pPr>
            <a:lvl2pPr marL="914400" lvl="1" indent="-342900" algn="l">
              <a:lnSpc>
                <a:spcPct val="100000"/>
              </a:lnSpc>
              <a:spcBef>
                <a:spcPts val="500"/>
              </a:spcBef>
              <a:spcAft>
                <a:spcPts val="0"/>
              </a:spcAft>
              <a:buClr>
                <a:schemeClr val="dk1"/>
              </a:buClr>
              <a:buSzPts val="1800"/>
              <a:buChar char="•"/>
              <a:defRPr sz="1600"/>
            </a:lvl2pPr>
            <a:lvl3pPr marL="1371600" lvl="2" indent="-342900" algn="l">
              <a:lnSpc>
                <a:spcPct val="100000"/>
              </a:lnSpc>
              <a:spcBef>
                <a:spcPts val="500"/>
              </a:spcBef>
              <a:spcAft>
                <a:spcPts val="0"/>
              </a:spcAft>
              <a:buClr>
                <a:schemeClr val="dk1"/>
              </a:buClr>
              <a:buSzPts val="1800"/>
              <a:buChar char="•"/>
              <a:defRPr sz="1600"/>
            </a:lvl3pPr>
            <a:lvl4pPr marL="1828800" lvl="3" indent="-342900" algn="l">
              <a:lnSpc>
                <a:spcPct val="90000"/>
              </a:lnSpc>
              <a:spcBef>
                <a:spcPts val="500"/>
              </a:spcBef>
              <a:spcAft>
                <a:spcPts val="0"/>
              </a:spcAft>
              <a:buClr>
                <a:schemeClr val="dk1"/>
              </a:buClr>
              <a:buSzPts val="1800"/>
              <a:buChar char="•"/>
              <a:defRPr sz="1600"/>
            </a:lvl4pPr>
            <a:lvl5pPr marL="2286000" lvl="4" indent="-342900" algn="l">
              <a:lnSpc>
                <a:spcPct val="90000"/>
              </a:lnSpc>
              <a:spcBef>
                <a:spcPts val="500"/>
              </a:spcBef>
              <a:spcAft>
                <a:spcPts val="0"/>
              </a:spcAft>
              <a:buClr>
                <a:schemeClr val="dk1"/>
              </a:buClr>
              <a:buSzPts val="1800"/>
              <a:buChar char="•"/>
              <a:defRPr sz="1600"/>
            </a:lvl5pPr>
            <a:lvl6pPr marL="2743200" lvl="5" indent="-342900" algn="l">
              <a:lnSpc>
                <a:spcPct val="90000"/>
              </a:lnSpc>
              <a:spcBef>
                <a:spcPts val="500"/>
              </a:spcBef>
              <a:spcAft>
                <a:spcPts val="0"/>
              </a:spcAft>
              <a:buClr>
                <a:schemeClr val="dk1"/>
              </a:buClr>
              <a:buSzPts val="1800"/>
              <a:buChar char="•"/>
              <a:defRPr sz="1600"/>
            </a:lvl6pPr>
            <a:lvl7pPr marL="3200400" lvl="6" indent="-342900" algn="l">
              <a:lnSpc>
                <a:spcPct val="90000"/>
              </a:lnSpc>
              <a:spcBef>
                <a:spcPts val="500"/>
              </a:spcBef>
              <a:spcAft>
                <a:spcPts val="0"/>
              </a:spcAft>
              <a:buClr>
                <a:schemeClr val="dk1"/>
              </a:buClr>
              <a:buSzPts val="1800"/>
              <a:buChar char="•"/>
              <a:defRPr sz="1600"/>
            </a:lvl7pPr>
            <a:lvl8pPr marL="3657600" lvl="7" indent="-342900" algn="l">
              <a:lnSpc>
                <a:spcPct val="90000"/>
              </a:lnSpc>
              <a:spcBef>
                <a:spcPts val="500"/>
              </a:spcBef>
              <a:spcAft>
                <a:spcPts val="0"/>
              </a:spcAft>
              <a:buClr>
                <a:schemeClr val="dk1"/>
              </a:buClr>
              <a:buSzPts val="1800"/>
              <a:buChar char="•"/>
              <a:defRPr sz="1600"/>
            </a:lvl8pPr>
            <a:lvl9pPr marL="4114800" lvl="8" indent="-342900" algn="l">
              <a:lnSpc>
                <a:spcPct val="90000"/>
              </a:lnSpc>
              <a:spcBef>
                <a:spcPts val="500"/>
              </a:spcBef>
              <a:spcAft>
                <a:spcPts val="0"/>
              </a:spcAft>
              <a:buClr>
                <a:schemeClr val="dk1"/>
              </a:buClr>
              <a:buSzPts val="1800"/>
              <a:buChar char="•"/>
              <a:defRPr sz="1600"/>
            </a:lvl9pPr>
          </a:lstStyle>
          <a:p>
            <a:pPr lvl="0"/>
            <a:r>
              <a:rPr lang="en-US"/>
              <a:t>Click to edit Master text styles</a:t>
            </a:r>
          </a:p>
        </p:txBody>
      </p:sp>
      <p:sp>
        <p:nvSpPr>
          <p:cNvPr id="6" name="Text Placeholder 2">
            <a:extLst>
              <a:ext uri="{FF2B5EF4-FFF2-40B4-BE49-F238E27FC236}">
                <a16:creationId xmlns:a16="http://schemas.microsoft.com/office/drawing/2014/main" id="{AFB01BAC-DD15-114F-ADC2-9BC9D9A97057}"/>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Tree>
    <p:extLst>
      <p:ext uri="{BB962C8B-B14F-4D97-AF65-F5344CB8AC3E}">
        <p14:creationId xmlns:p14="http://schemas.microsoft.com/office/powerpoint/2010/main" val="18772027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41" name="Google Shape;41;p6"/>
          <p:cNvSpPr txBox="1">
            <a:spLocks noGrp="1"/>
          </p:cNvSpPr>
          <p:nvPr>
            <p:ph type="body" idx="1"/>
          </p:nvPr>
        </p:nvSpPr>
        <p:spPr>
          <a:xfrm>
            <a:off x="838200" y="1825625"/>
            <a:ext cx="7661304" cy="4351338"/>
          </a:xfrm>
          <a:prstGeom prst="rect">
            <a:avLst/>
          </a:prstGeom>
          <a:noFill/>
          <a:ln>
            <a:noFill/>
          </a:ln>
        </p:spPr>
        <p:txBody>
          <a:bodyPr spcFirstLastPara="1" wrap="square" lIns="91425" tIns="45700" rIns="91425" bIns="45700" numCol="1" anchor="t" anchorCtr="0">
            <a:noAutofit/>
          </a:bodyPr>
          <a:lstStyle>
            <a:lvl1pPr marL="285750" lvl="0" indent="-285750" algn="l">
              <a:lnSpc>
                <a:spcPct val="100000"/>
              </a:lnSpc>
              <a:spcBef>
                <a:spcPts val="1000"/>
              </a:spcBef>
              <a:spcAft>
                <a:spcPts val="0"/>
              </a:spcAft>
              <a:buClr>
                <a:schemeClr val="dk1"/>
              </a:buClr>
              <a:buSzPts val="2560"/>
              <a:buFont typeface="Normaali järjestelmäfontti"/>
              <a:buChar char="»"/>
              <a:defRPr sz="1800"/>
            </a:lvl1pPr>
            <a:lvl2pPr marL="914400" lvl="1" indent="-342900" algn="l">
              <a:lnSpc>
                <a:spcPct val="100000"/>
              </a:lnSpc>
              <a:spcBef>
                <a:spcPts val="500"/>
              </a:spcBef>
              <a:spcAft>
                <a:spcPts val="0"/>
              </a:spcAft>
              <a:buClr>
                <a:schemeClr val="dk1"/>
              </a:buClr>
              <a:buSzPts val="1800"/>
              <a:buChar char="•"/>
              <a:defRPr sz="1600"/>
            </a:lvl2pPr>
            <a:lvl3pPr marL="1371600" lvl="2" indent="-342900" algn="l">
              <a:lnSpc>
                <a:spcPct val="100000"/>
              </a:lnSpc>
              <a:spcBef>
                <a:spcPts val="500"/>
              </a:spcBef>
              <a:spcAft>
                <a:spcPts val="0"/>
              </a:spcAft>
              <a:buClr>
                <a:schemeClr val="dk1"/>
              </a:buClr>
              <a:buSzPts val="1800"/>
              <a:buChar char="•"/>
              <a:defRPr sz="1600"/>
            </a:lvl3pPr>
            <a:lvl4pPr marL="1828800" lvl="3" indent="-342900" algn="l">
              <a:lnSpc>
                <a:spcPct val="90000"/>
              </a:lnSpc>
              <a:spcBef>
                <a:spcPts val="500"/>
              </a:spcBef>
              <a:spcAft>
                <a:spcPts val="0"/>
              </a:spcAft>
              <a:buClr>
                <a:schemeClr val="dk1"/>
              </a:buClr>
              <a:buSzPts val="1800"/>
              <a:buChar char="•"/>
              <a:defRPr sz="1600"/>
            </a:lvl4pPr>
            <a:lvl5pPr marL="2286000" lvl="4" indent="-342900" algn="l">
              <a:lnSpc>
                <a:spcPct val="90000"/>
              </a:lnSpc>
              <a:spcBef>
                <a:spcPts val="500"/>
              </a:spcBef>
              <a:spcAft>
                <a:spcPts val="0"/>
              </a:spcAft>
              <a:buClr>
                <a:schemeClr val="dk1"/>
              </a:buClr>
              <a:buSzPts val="1800"/>
              <a:buChar char="•"/>
              <a:defRPr sz="1600"/>
            </a:lvl5pPr>
            <a:lvl6pPr marL="2743200" lvl="5" indent="-342900" algn="l">
              <a:lnSpc>
                <a:spcPct val="90000"/>
              </a:lnSpc>
              <a:spcBef>
                <a:spcPts val="500"/>
              </a:spcBef>
              <a:spcAft>
                <a:spcPts val="0"/>
              </a:spcAft>
              <a:buClr>
                <a:schemeClr val="dk1"/>
              </a:buClr>
              <a:buSzPts val="1800"/>
              <a:buChar char="•"/>
              <a:defRPr sz="1600"/>
            </a:lvl6pPr>
            <a:lvl7pPr marL="3200400" lvl="6" indent="-342900" algn="l">
              <a:lnSpc>
                <a:spcPct val="90000"/>
              </a:lnSpc>
              <a:spcBef>
                <a:spcPts val="500"/>
              </a:spcBef>
              <a:spcAft>
                <a:spcPts val="0"/>
              </a:spcAft>
              <a:buClr>
                <a:schemeClr val="dk1"/>
              </a:buClr>
              <a:buSzPts val="1800"/>
              <a:buChar char="•"/>
              <a:defRPr sz="1600"/>
            </a:lvl7pPr>
            <a:lvl8pPr marL="3657600" lvl="7" indent="-342900" algn="l">
              <a:lnSpc>
                <a:spcPct val="90000"/>
              </a:lnSpc>
              <a:spcBef>
                <a:spcPts val="500"/>
              </a:spcBef>
              <a:spcAft>
                <a:spcPts val="0"/>
              </a:spcAft>
              <a:buClr>
                <a:schemeClr val="dk1"/>
              </a:buClr>
              <a:buSzPts val="1800"/>
              <a:buChar char="•"/>
              <a:defRPr sz="1600"/>
            </a:lvl8pPr>
            <a:lvl9pPr marL="4114800" lvl="8" indent="-342900" algn="l">
              <a:lnSpc>
                <a:spcPct val="90000"/>
              </a:lnSpc>
              <a:spcBef>
                <a:spcPts val="500"/>
              </a:spcBef>
              <a:spcAft>
                <a:spcPts val="0"/>
              </a:spcAft>
              <a:buClr>
                <a:schemeClr val="dk1"/>
              </a:buClr>
              <a:buSzPts val="1800"/>
              <a:buChar char="•"/>
              <a:defRPr sz="1600"/>
            </a:lvl9pPr>
          </a:lstStyle>
          <a:p>
            <a:pPr lvl="0"/>
            <a:r>
              <a:rPr lang="en-US"/>
              <a:t>Click to edit Master text styles</a:t>
            </a:r>
          </a:p>
        </p:txBody>
      </p:sp>
      <p:sp>
        <p:nvSpPr>
          <p:cNvPr id="6" name="Text Placeholder 2">
            <a:extLst>
              <a:ext uri="{FF2B5EF4-FFF2-40B4-BE49-F238E27FC236}">
                <a16:creationId xmlns:a16="http://schemas.microsoft.com/office/drawing/2014/main" id="{AFB01BAC-DD15-114F-ADC2-9BC9D9A97057}"/>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
        <p:nvSpPr>
          <p:cNvPr id="3" name="Sisällön paikkamerkki 2">
            <a:extLst>
              <a:ext uri="{FF2B5EF4-FFF2-40B4-BE49-F238E27FC236}">
                <a16:creationId xmlns:a16="http://schemas.microsoft.com/office/drawing/2014/main" id="{09F1CA4B-E6DE-1D4E-8DAE-334CF78F1F7E}"/>
              </a:ext>
            </a:extLst>
          </p:cNvPr>
          <p:cNvSpPr>
            <a:spLocks noGrp="1"/>
          </p:cNvSpPr>
          <p:nvPr>
            <p:ph sz="quarter" idx="14"/>
          </p:nvPr>
        </p:nvSpPr>
        <p:spPr>
          <a:xfrm>
            <a:off x="8596313" y="1825625"/>
            <a:ext cx="275748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30326594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41" name="Google Shape;41;p6"/>
          <p:cNvSpPr txBox="1">
            <a:spLocks noGrp="1"/>
          </p:cNvSpPr>
          <p:nvPr>
            <p:ph type="body" idx="1"/>
          </p:nvPr>
        </p:nvSpPr>
        <p:spPr>
          <a:xfrm>
            <a:off x="4622800" y="1825625"/>
            <a:ext cx="6731000" cy="4351338"/>
          </a:xfrm>
          <a:prstGeom prst="rect">
            <a:avLst/>
          </a:prstGeom>
          <a:noFill/>
          <a:ln>
            <a:noFill/>
          </a:ln>
        </p:spPr>
        <p:txBody>
          <a:bodyPr spcFirstLastPara="1" wrap="square" lIns="91425" tIns="45700" rIns="91425" bIns="45700" numCol="1" anchor="t" anchorCtr="0">
            <a:noAutofit/>
          </a:bodyPr>
          <a:lstStyle>
            <a:lvl1pPr marL="285750" lvl="0" indent="-285750" algn="l">
              <a:lnSpc>
                <a:spcPct val="100000"/>
              </a:lnSpc>
              <a:spcBef>
                <a:spcPts val="1000"/>
              </a:spcBef>
              <a:spcAft>
                <a:spcPts val="0"/>
              </a:spcAft>
              <a:buClr>
                <a:schemeClr val="dk1"/>
              </a:buClr>
              <a:buSzPct val="80000"/>
              <a:buFont typeface="Normaali järjestelmäfontti"/>
              <a:buChar char="»"/>
              <a:defRPr sz="1800"/>
            </a:lvl1pPr>
            <a:lvl2pPr marL="914400" lvl="1" indent="-342900" algn="l">
              <a:lnSpc>
                <a:spcPct val="100000"/>
              </a:lnSpc>
              <a:spcBef>
                <a:spcPts val="500"/>
              </a:spcBef>
              <a:spcAft>
                <a:spcPts val="0"/>
              </a:spcAft>
              <a:buClr>
                <a:schemeClr val="dk1"/>
              </a:buClr>
              <a:buSzPts val="1800"/>
              <a:buChar char="•"/>
              <a:defRPr sz="1600"/>
            </a:lvl2pPr>
            <a:lvl3pPr marL="1371600" lvl="2" indent="-342900" algn="l">
              <a:lnSpc>
                <a:spcPct val="100000"/>
              </a:lnSpc>
              <a:spcBef>
                <a:spcPts val="500"/>
              </a:spcBef>
              <a:spcAft>
                <a:spcPts val="0"/>
              </a:spcAft>
              <a:buClr>
                <a:schemeClr val="dk1"/>
              </a:buClr>
              <a:buSzPts val="1800"/>
              <a:buChar char="•"/>
              <a:defRPr sz="1600"/>
            </a:lvl3pPr>
            <a:lvl4pPr marL="1828800" lvl="3" indent="-342900" algn="l">
              <a:lnSpc>
                <a:spcPct val="90000"/>
              </a:lnSpc>
              <a:spcBef>
                <a:spcPts val="500"/>
              </a:spcBef>
              <a:spcAft>
                <a:spcPts val="0"/>
              </a:spcAft>
              <a:buClr>
                <a:schemeClr val="dk1"/>
              </a:buClr>
              <a:buSzPts val="1800"/>
              <a:buChar char="•"/>
              <a:defRPr sz="1600"/>
            </a:lvl4pPr>
            <a:lvl5pPr marL="2286000" lvl="4" indent="-342900" algn="l">
              <a:lnSpc>
                <a:spcPct val="90000"/>
              </a:lnSpc>
              <a:spcBef>
                <a:spcPts val="500"/>
              </a:spcBef>
              <a:spcAft>
                <a:spcPts val="0"/>
              </a:spcAft>
              <a:buClr>
                <a:schemeClr val="dk1"/>
              </a:buClr>
              <a:buSzPts val="1800"/>
              <a:buChar char="•"/>
              <a:defRPr sz="1600"/>
            </a:lvl5pPr>
            <a:lvl6pPr marL="2743200" lvl="5" indent="-342900" algn="l">
              <a:lnSpc>
                <a:spcPct val="90000"/>
              </a:lnSpc>
              <a:spcBef>
                <a:spcPts val="500"/>
              </a:spcBef>
              <a:spcAft>
                <a:spcPts val="0"/>
              </a:spcAft>
              <a:buClr>
                <a:schemeClr val="dk1"/>
              </a:buClr>
              <a:buSzPts val="1800"/>
              <a:buChar char="•"/>
              <a:defRPr sz="1600"/>
            </a:lvl6pPr>
            <a:lvl7pPr marL="3200400" lvl="6" indent="-342900" algn="l">
              <a:lnSpc>
                <a:spcPct val="90000"/>
              </a:lnSpc>
              <a:spcBef>
                <a:spcPts val="500"/>
              </a:spcBef>
              <a:spcAft>
                <a:spcPts val="0"/>
              </a:spcAft>
              <a:buClr>
                <a:schemeClr val="dk1"/>
              </a:buClr>
              <a:buSzPts val="1800"/>
              <a:buChar char="•"/>
              <a:defRPr sz="1600"/>
            </a:lvl7pPr>
            <a:lvl8pPr marL="3657600" lvl="7" indent="-342900" algn="l">
              <a:lnSpc>
                <a:spcPct val="90000"/>
              </a:lnSpc>
              <a:spcBef>
                <a:spcPts val="500"/>
              </a:spcBef>
              <a:spcAft>
                <a:spcPts val="0"/>
              </a:spcAft>
              <a:buClr>
                <a:schemeClr val="dk1"/>
              </a:buClr>
              <a:buSzPts val="1800"/>
              <a:buChar char="•"/>
              <a:defRPr sz="1600"/>
            </a:lvl8pPr>
            <a:lvl9pPr marL="4114800" lvl="8" indent="-342900" algn="l">
              <a:lnSpc>
                <a:spcPct val="90000"/>
              </a:lnSpc>
              <a:spcBef>
                <a:spcPts val="500"/>
              </a:spcBef>
              <a:spcAft>
                <a:spcPts val="0"/>
              </a:spcAft>
              <a:buClr>
                <a:schemeClr val="dk1"/>
              </a:buClr>
              <a:buSzPts val="1800"/>
              <a:buChar char="•"/>
              <a:defRPr sz="1600"/>
            </a:lvl9pPr>
          </a:lstStyle>
          <a:p>
            <a:pPr lvl="0"/>
            <a:r>
              <a:rPr lang="en-US"/>
              <a:t>Click to edit Master text styles</a:t>
            </a:r>
          </a:p>
        </p:txBody>
      </p:sp>
      <p:sp>
        <p:nvSpPr>
          <p:cNvPr id="6" name="Text Placeholder 2">
            <a:extLst>
              <a:ext uri="{FF2B5EF4-FFF2-40B4-BE49-F238E27FC236}">
                <a16:creationId xmlns:a16="http://schemas.microsoft.com/office/drawing/2014/main" id="{AFB01BAC-DD15-114F-ADC2-9BC9D9A97057}"/>
              </a:ext>
            </a:extLst>
          </p:cNvPr>
          <p:cNvSpPr>
            <a:spLocks noGrp="1"/>
          </p:cNvSpPr>
          <p:nvPr>
            <p:ph type="body" sz="quarter" idx="13" hasCustomPrompt="1"/>
          </p:nvPr>
        </p:nvSpPr>
        <p:spPr>
          <a:xfrm>
            <a:off x="4622799" y="6356350"/>
            <a:ext cx="669818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
        <p:nvSpPr>
          <p:cNvPr id="3" name="Sisällön paikkamerkki 2">
            <a:extLst>
              <a:ext uri="{FF2B5EF4-FFF2-40B4-BE49-F238E27FC236}">
                <a16:creationId xmlns:a16="http://schemas.microsoft.com/office/drawing/2014/main" id="{09F1CA4B-E6DE-1D4E-8DAE-334CF78F1F7E}"/>
              </a:ext>
            </a:extLst>
          </p:cNvPr>
          <p:cNvSpPr>
            <a:spLocks noGrp="1"/>
          </p:cNvSpPr>
          <p:nvPr>
            <p:ph sz="quarter" idx="14"/>
          </p:nvPr>
        </p:nvSpPr>
        <p:spPr>
          <a:xfrm>
            <a:off x="0" y="1825624"/>
            <a:ext cx="4475480" cy="5032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25362786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838200" y="365126"/>
            <a:ext cx="10515600" cy="71100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sz="24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27" name="Google Shape;27;p4"/>
          <p:cNvSpPr txBox="1">
            <a:spLocks noGrp="1"/>
          </p:cNvSpPr>
          <p:nvPr>
            <p:ph type="body" idx="1"/>
          </p:nvPr>
        </p:nvSpPr>
        <p:spPr>
          <a:xfrm>
            <a:off x="838200" y="1076132"/>
            <a:ext cx="10515600" cy="5100831"/>
          </a:xfrm>
          <a:prstGeom prst="rect">
            <a:avLst/>
          </a:prstGeom>
          <a:noFill/>
          <a:ln>
            <a:noFill/>
          </a:ln>
        </p:spPr>
        <p:txBody>
          <a:bodyPr spcFirstLastPara="1" wrap="square" lIns="91425" tIns="45700" rIns="91425" bIns="45700" anchor="ctr" anchorCtr="0">
            <a:normAutofit/>
          </a:bodyPr>
          <a:lstStyle>
            <a:lvl1pPr marL="457200" lvl="0" indent="-472440" algn="l">
              <a:lnSpc>
                <a:spcPct val="90000"/>
              </a:lnSpc>
              <a:spcBef>
                <a:spcPts val="1000"/>
              </a:spcBef>
              <a:spcAft>
                <a:spcPts val="0"/>
              </a:spcAft>
              <a:buClr>
                <a:schemeClr val="dk1"/>
              </a:buClr>
              <a:buSzPts val="3840"/>
              <a:buFont typeface="Montserrat"/>
              <a:buChar char="»"/>
              <a:defRPr sz="4800" b="0"/>
            </a:lvl1pPr>
            <a:lvl2pPr marL="914400" lvl="1" indent="-216000" algn="l">
              <a:lnSpc>
                <a:spcPct val="90000"/>
              </a:lnSpc>
              <a:spcBef>
                <a:spcPts val="6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6" name="Text Placeholder 2">
            <a:extLst>
              <a:ext uri="{FF2B5EF4-FFF2-40B4-BE49-F238E27FC236}">
                <a16:creationId xmlns:a16="http://schemas.microsoft.com/office/drawing/2014/main" id="{6EB0425D-AA35-7F49-9D46-C0E005F429DB}"/>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Tree>
    <p:extLst>
      <p:ext uri="{BB962C8B-B14F-4D97-AF65-F5344CB8AC3E}">
        <p14:creationId xmlns:p14="http://schemas.microsoft.com/office/powerpoint/2010/main" val="14338413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838200" y="365126"/>
            <a:ext cx="10515600" cy="71100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sz="24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27" name="Google Shape;27;p4"/>
          <p:cNvSpPr txBox="1">
            <a:spLocks noGrp="1"/>
          </p:cNvSpPr>
          <p:nvPr>
            <p:ph type="body" idx="1"/>
          </p:nvPr>
        </p:nvSpPr>
        <p:spPr>
          <a:xfrm>
            <a:off x="838200" y="1076132"/>
            <a:ext cx="9150383" cy="5100831"/>
          </a:xfrm>
          <a:prstGeom prst="rect">
            <a:avLst/>
          </a:prstGeom>
          <a:noFill/>
          <a:ln>
            <a:noFill/>
          </a:ln>
        </p:spPr>
        <p:txBody>
          <a:bodyPr spcFirstLastPara="1" wrap="square" lIns="91425" tIns="45700" rIns="91425" bIns="45700" anchor="t" anchorCtr="0">
            <a:normAutofit/>
          </a:bodyPr>
          <a:lstStyle>
            <a:lvl1pPr marL="457200" lvl="0" indent="-472440" algn="l">
              <a:lnSpc>
                <a:spcPct val="90000"/>
              </a:lnSpc>
              <a:spcBef>
                <a:spcPts val="1000"/>
              </a:spcBef>
              <a:spcAft>
                <a:spcPts val="0"/>
              </a:spcAft>
              <a:buClr>
                <a:schemeClr val="dk1"/>
              </a:buClr>
              <a:buSzPts val="3840"/>
              <a:buFont typeface="Montserrat"/>
              <a:buChar char="»"/>
              <a:defRPr sz="4800"/>
            </a:lvl1pPr>
            <a:lvl2pPr marL="914400" lvl="1" indent="-216000" algn="l">
              <a:lnSpc>
                <a:spcPct val="90000"/>
              </a:lnSpc>
              <a:spcBef>
                <a:spcPts val="6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6" name="Text Placeholder 2">
            <a:extLst>
              <a:ext uri="{FF2B5EF4-FFF2-40B4-BE49-F238E27FC236}">
                <a16:creationId xmlns:a16="http://schemas.microsoft.com/office/drawing/2014/main" id="{6EB0425D-AA35-7F49-9D46-C0E005F429DB}"/>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Tree>
    <p:extLst>
      <p:ext uri="{BB962C8B-B14F-4D97-AF65-F5344CB8AC3E}">
        <p14:creationId xmlns:p14="http://schemas.microsoft.com/office/powerpoint/2010/main" val="24104336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sz="60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8" name="Google Shape;41;p6">
            <a:extLst>
              <a:ext uri="{FF2B5EF4-FFF2-40B4-BE49-F238E27FC236}">
                <a16:creationId xmlns:a16="http://schemas.microsoft.com/office/drawing/2014/main" id="{78637F01-2B97-49D0-9243-2A348D7502AB}"/>
              </a:ext>
            </a:extLst>
          </p:cNvPr>
          <p:cNvSpPr txBox="1">
            <a:spLocks noGrp="1"/>
          </p:cNvSpPr>
          <p:nvPr>
            <p:ph type="body" idx="13"/>
          </p:nvPr>
        </p:nvSpPr>
        <p:spPr>
          <a:xfrm>
            <a:off x="838200" y="1825625"/>
            <a:ext cx="7043057" cy="4351338"/>
          </a:xfrm>
          <a:prstGeom prst="rect">
            <a:avLst/>
          </a:prstGeom>
          <a:noFill/>
          <a:ln>
            <a:noFill/>
          </a:ln>
        </p:spPr>
        <p:txBody>
          <a:bodyPr spcFirstLastPara="1" wrap="square" lIns="91425" tIns="45700" rIns="91425" bIns="45700" anchor="t" anchorCtr="0">
            <a:normAutofit/>
          </a:bodyPr>
          <a:lstStyle>
            <a:lvl1pPr marL="457200" lvl="0" indent="-391160" algn="l">
              <a:lnSpc>
                <a:spcPct val="100000"/>
              </a:lnSpc>
              <a:spcBef>
                <a:spcPts val="1000"/>
              </a:spcBef>
              <a:spcAft>
                <a:spcPts val="0"/>
              </a:spcAft>
              <a:buClr>
                <a:schemeClr val="dk1"/>
              </a:buClr>
              <a:buSzPts val="2560"/>
              <a:buFont typeface="Arial"/>
              <a:buChar char="»"/>
              <a:defRPr sz="3200"/>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3" name="Content Placeholder 2">
            <a:extLst>
              <a:ext uri="{FF2B5EF4-FFF2-40B4-BE49-F238E27FC236}">
                <a16:creationId xmlns:a16="http://schemas.microsoft.com/office/drawing/2014/main" id="{B76EDA43-E122-438F-AEBF-A78FC18400F9}"/>
              </a:ext>
            </a:extLst>
          </p:cNvPr>
          <p:cNvSpPr>
            <a:spLocks noGrp="1"/>
          </p:cNvSpPr>
          <p:nvPr>
            <p:ph sz="quarter" idx="14"/>
          </p:nvPr>
        </p:nvSpPr>
        <p:spPr>
          <a:xfrm>
            <a:off x="8024327" y="2002971"/>
            <a:ext cx="3329473" cy="4173992"/>
          </a:xfrm>
        </p:spPr>
        <p:txBody>
          <a:bodyPr>
            <a:normAutofit/>
          </a:bodyPr>
          <a:lstStyle>
            <a:lvl1pPr marL="50800" indent="0">
              <a:buNone/>
              <a:defRPr sz="1800"/>
            </a:lvl1pPr>
            <a:lvl2pPr marL="533400" indent="0">
              <a:buNone/>
              <a:defRPr sz="1600"/>
            </a:lvl2pPr>
            <a:lvl3pPr marL="1016000" indent="0">
              <a:buNone/>
              <a:defRPr sz="1400"/>
            </a:lvl3pPr>
            <a:lvl4pPr marL="1485900" indent="0">
              <a:buNone/>
              <a:defRPr sz="1200"/>
            </a:lvl4pPr>
            <a:lvl5pPr marL="1943100" indent="0">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2">
            <a:extLst>
              <a:ext uri="{FF2B5EF4-FFF2-40B4-BE49-F238E27FC236}">
                <a16:creationId xmlns:a16="http://schemas.microsoft.com/office/drawing/2014/main" id="{5E8653B0-F371-2A4F-9728-15B2BC26C730}"/>
              </a:ext>
            </a:extLst>
          </p:cNvPr>
          <p:cNvSpPr>
            <a:spLocks noGrp="1"/>
          </p:cNvSpPr>
          <p:nvPr>
            <p:ph type="body" sz="quarter" idx="15"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Tree>
    <p:extLst>
      <p:ext uri="{BB962C8B-B14F-4D97-AF65-F5344CB8AC3E}">
        <p14:creationId xmlns:p14="http://schemas.microsoft.com/office/powerpoint/2010/main" val="271452127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Main point" preserve="1" userDrawn="1">
  <p:cSld name="1_Main point">
    <p:spTree>
      <p:nvGrpSpPr>
        <p:cNvPr id="1" name="Shape 46"/>
        <p:cNvGrpSpPr/>
        <p:nvPr/>
      </p:nvGrpSpPr>
      <p:grpSpPr>
        <a:xfrm>
          <a:off x="0" y="0"/>
          <a:ext cx="0" cy="0"/>
          <a:chOff x="0" y="0"/>
          <a:chExt cx="0" cy="0"/>
        </a:xfrm>
      </p:grpSpPr>
      <p:sp>
        <p:nvSpPr>
          <p:cNvPr id="48" name="Google Shape;48;p7"/>
          <p:cNvSpPr txBox="1">
            <a:spLocks noGrp="1"/>
          </p:cNvSpPr>
          <p:nvPr>
            <p:ph type="body" idx="1"/>
          </p:nvPr>
        </p:nvSpPr>
        <p:spPr>
          <a:xfrm>
            <a:off x="1360488" y="600074"/>
            <a:ext cx="8197882" cy="5617547"/>
          </a:xfrm>
          <a:prstGeom prst="rect">
            <a:avLst/>
          </a:prstGeom>
          <a:noFill/>
          <a:ln>
            <a:noFill/>
          </a:ln>
        </p:spPr>
        <p:txBody>
          <a:bodyPr spcFirstLastPara="1" wrap="square" lIns="91425" tIns="45700" rIns="91425" bIns="45700" anchor="ctr" anchorCtr="0">
            <a:normAutofit/>
          </a:bodyPr>
          <a:lstStyle>
            <a:lvl1pPr marL="457200" lvl="0" indent="-511200" algn="l">
              <a:lnSpc>
                <a:spcPct val="90000"/>
              </a:lnSpc>
              <a:spcBef>
                <a:spcPts val="300"/>
              </a:spcBef>
              <a:spcAft>
                <a:spcPts val="0"/>
              </a:spcAft>
              <a:buSzPts val="2800"/>
              <a:buFont typeface="+mj-lt"/>
              <a:buAutoNum type="arabicPeriod"/>
              <a:defRPr sz="4800">
                <a:latin typeface="Montserrat"/>
                <a:ea typeface="Montserrat"/>
                <a:cs typeface="Montserrat"/>
                <a:sym typeface="Montserrat"/>
              </a:defRPr>
            </a:lvl1pPr>
            <a:lvl2pPr marL="914400" lvl="1" indent="-228600" algn="l">
              <a:lnSpc>
                <a:spcPct val="90000"/>
              </a:lnSpc>
              <a:spcBef>
                <a:spcPts val="300"/>
              </a:spcBef>
              <a:spcAft>
                <a:spcPts val="0"/>
              </a:spcAft>
              <a:buSzPts val="2400"/>
              <a:buNone/>
              <a:defRPr sz="4800">
                <a:latin typeface="Montserrat"/>
                <a:ea typeface="Montserrat"/>
                <a:cs typeface="Montserrat"/>
                <a:sym typeface="Montserrat"/>
              </a:defRPr>
            </a:lvl2pPr>
            <a:lvl3pPr marL="1371600" lvl="2" indent="-228600" algn="l">
              <a:lnSpc>
                <a:spcPct val="90000"/>
              </a:lnSpc>
              <a:spcBef>
                <a:spcPts val="300"/>
              </a:spcBef>
              <a:spcAft>
                <a:spcPts val="0"/>
              </a:spcAft>
              <a:buSzPts val="2000"/>
              <a:buNone/>
              <a:defRPr sz="4400">
                <a:latin typeface="Montserrat"/>
                <a:ea typeface="Montserrat"/>
                <a:cs typeface="Montserrat"/>
                <a:sym typeface="Montserrat"/>
              </a:defRPr>
            </a:lvl3pPr>
            <a:lvl4pPr marL="1828800" lvl="3" indent="-228600" algn="l">
              <a:lnSpc>
                <a:spcPct val="90000"/>
              </a:lnSpc>
              <a:spcBef>
                <a:spcPts val="300"/>
              </a:spcBef>
              <a:spcAft>
                <a:spcPts val="0"/>
              </a:spcAft>
              <a:buSzPts val="1800"/>
              <a:buNone/>
              <a:defRPr sz="4000">
                <a:latin typeface="Montserrat"/>
                <a:ea typeface="Montserrat"/>
                <a:cs typeface="Montserrat"/>
                <a:sym typeface="Montserrat"/>
              </a:defRPr>
            </a:lvl4pPr>
            <a:lvl5pPr marL="2286000" lvl="4" indent="-228600" algn="l">
              <a:lnSpc>
                <a:spcPct val="90000"/>
              </a:lnSpc>
              <a:spcBef>
                <a:spcPts val="300"/>
              </a:spcBef>
              <a:spcAft>
                <a:spcPts val="0"/>
              </a:spcAft>
              <a:buSzPts val="1800"/>
              <a:buNone/>
              <a:defRPr sz="4000">
                <a:latin typeface="Montserrat"/>
                <a:ea typeface="Montserrat"/>
                <a:cs typeface="Montserrat"/>
                <a:sym typeface="Montserrat"/>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pPr lvl="0"/>
            <a:r>
              <a:rPr lang="en-US"/>
              <a:t>Click to edit Master text styles</a:t>
            </a:r>
          </a:p>
        </p:txBody>
      </p:sp>
      <p:sp>
        <p:nvSpPr>
          <p:cNvPr id="6" name="Text Placeholder 2">
            <a:extLst>
              <a:ext uri="{FF2B5EF4-FFF2-40B4-BE49-F238E27FC236}">
                <a16:creationId xmlns:a16="http://schemas.microsoft.com/office/drawing/2014/main" id="{437EC755-73FB-1A4E-972D-5AFC674C8BB5}"/>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Tree>
    <p:extLst>
      <p:ext uri="{BB962C8B-B14F-4D97-AF65-F5344CB8AC3E}">
        <p14:creationId xmlns:p14="http://schemas.microsoft.com/office/powerpoint/2010/main" val="239880601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matchingName="Main point" userDrawn="1">
  <p:cSld name="Main point">
    <p:spTree>
      <p:nvGrpSpPr>
        <p:cNvPr id="1" name="Shape 69"/>
        <p:cNvGrpSpPr/>
        <p:nvPr/>
      </p:nvGrpSpPr>
      <p:grpSpPr>
        <a:xfrm>
          <a:off x="0" y="0"/>
          <a:ext cx="0" cy="0"/>
          <a:chOff x="0" y="0"/>
          <a:chExt cx="0" cy="0"/>
        </a:xfrm>
      </p:grpSpPr>
      <p:sp>
        <p:nvSpPr>
          <p:cNvPr id="70" name="Google Shape;70;p12"/>
          <p:cNvSpPr txBox="1">
            <a:spLocks noGrp="1"/>
          </p:cNvSpPr>
          <p:nvPr>
            <p:ph type="title"/>
          </p:nvPr>
        </p:nvSpPr>
        <p:spPr>
          <a:xfrm>
            <a:off x="1361159" y="600200"/>
            <a:ext cx="8490300" cy="407859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r>
              <a:rPr lang="en-US"/>
              <a:t>Click to edit Master title style</a:t>
            </a:r>
            <a:endParaRPr/>
          </a:p>
        </p:txBody>
      </p:sp>
      <p:sp>
        <p:nvSpPr>
          <p:cNvPr id="72" name="Google Shape;72;p12"/>
          <p:cNvSpPr txBox="1">
            <a:spLocks noGrp="1"/>
          </p:cNvSpPr>
          <p:nvPr>
            <p:ph type="body" idx="1"/>
          </p:nvPr>
        </p:nvSpPr>
        <p:spPr>
          <a:xfrm>
            <a:off x="1361542" y="4759325"/>
            <a:ext cx="8489950" cy="12954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800"/>
              <a:buNone/>
              <a:defRPr/>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000"/>
              <a:buNone/>
              <a:defRPr/>
            </a:lvl3pPr>
            <a:lvl4pPr marL="1828800" lvl="3" indent="-228600" algn="l">
              <a:lnSpc>
                <a:spcPct val="90000"/>
              </a:lnSpc>
              <a:spcBef>
                <a:spcPts val="500"/>
              </a:spcBef>
              <a:spcAft>
                <a:spcPts val="0"/>
              </a:spcAft>
              <a:buSzPts val="1800"/>
              <a:buNone/>
              <a:defRPr/>
            </a:lvl4pPr>
            <a:lvl5pPr marL="2286000" lvl="4" indent="-228600" algn="l">
              <a:lnSpc>
                <a:spcPct val="90000"/>
              </a:lnSpc>
              <a:spcBef>
                <a:spcPts val="500"/>
              </a:spcBef>
              <a:spcAft>
                <a:spcPts val="0"/>
              </a:spcAft>
              <a:buSzPts val="1800"/>
              <a:buNone/>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pPr lvl="0"/>
            <a:r>
              <a:rPr lang="en-US"/>
              <a:t>Click to edit Master text styles</a:t>
            </a:r>
          </a:p>
        </p:txBody>
      </p:sp>
      <p:sp>
        <p:nvSpPr>
          <p:cNvPr id="7" name="Text Placeholder 2">
            <a:extLst>
              <a:ext uri="{FF2B5EF4-FFF2-40B4-BE49-F238E27FC236}">
                <a16:creationId xmlns:a16="http://schemas.microsoft.com/office/drawing/2014/main" id="{CA00F418-0BC2-0646-BB5B-B1A32A17C9E7}"/>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matchingName="Caption" userDrawn="1">
  <p:cSld name="Caption">
    <p:spTree>
      <p:nvGrpSpPr>
        <p:cNvPr id="1" name="Shape 74"/>
        <p:cNvGrpSpPr/>
        <p:nvPr/>
      </p:nvGrpSpPr>
      <p:grpSpPr>
        <a:xfrm>
          <a:off x="0" y="0"/>
          <a:ext cx="0" cy="0"/>
          <a:chOff x="0" y="0"/>
          <a:chExt cx="0" cy="0"/>
        </a:xfrm>
      </p:grpSpPr>
      <p:sp>
        <p:nvSpPr>
          <p:cNvPr id="75" name="Google Shape;75;p13"/>
          <p:cNvSpPr txBox="1">
            <a:spLocks noGrp="1"/>
          </p:cNvSpPr>
          <p:nvPr>
            <p:ph type="body" idx="1"/>
          </p:nvPr>
        </p:nvSpPr>
        <p:spPr>
          <a:xfrm>
            <a:off x="415600" y="5640767"/>
            <a:ext cx="7998300" cy="80670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SzPts val="2800"/>
              <a:buNone/>
              <a:defRPr b="1"/>
            </a:lvl1pPr>
          </a:lstStyle>
          <a:p>
            <a:pPr lvl="0"/>
            <a:r>
              <a:rPr lang="en-US"/>
              <a:t>Click to edit Master text styles</a:t>
            </a:r>
          </a:p>
        </p:txBody>
      </p:sp>
      <p:sp>
        <p:nvSpPr>
          <p:cNvPr id="6" name="Text Placeholder 2">
            <a:extLst>
              <a:ext uri="{FF2B5EF4-FFF2-40B4-BE49-F238E27FC236}">
                <a16:creationId xmlns:a16="http://schemas.microsoft.com/office/drawing/2014/main" id="{B2DC04CC-95CF-3E40-AE2E-24E25ED61C18}"/>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41" name="Google Shape;41;p6"/>
          <p:cNvSpPr txBox="1">
            <a:spLocks noGrp="1"/>
          </p:cNvSpPr>
          <p:nvPr>
            <p:ph type="body" idx="1"/>
          </p:nvPr>
        </p:nvSpPr>
        <p:spPr>
          <a:xfrm>
            <a:off x="838200" y="1825625"/>
            <a:ext cx="7661304" cy="4351338"/>
          </a:xfrm>
          <a:prstGeom prst="rect">
            <a:avLst/>
          </a:prstGeom>
          <a:noFill/>
          <a:ln>
            <a:noFill/>
          </a:ln>
        </p:spPr>
        <p:txBody>
          <a:bodyPr spcFirstLastPara="1" wrap="square" lIns="91425" tIns="45700" rIns="91425" bIns="45700" numCol="1" anchor="t" anchorCtr="0">
            <a:noAutofit/>
          </a:bodyPr>
          <a:lstStyle>
            <a:lvl1pPr marL="285750" lvl="0" indent="-285750" algn="l">
              <a:lnSpc>
                <a:spcPct val="100000"/>
              </a:lnSpc>
              <a:spcBef>
                <a:spcPts val="1000"/>
              </a:spcBef>
              <a:spcAft>
                <a:spcPts val="0"/>
              </a:spcAft>
              <a:buClr>
                <a:schemeClr val="dk1"/>
              </a:buClr>
              <a:buSzPts val="2560"/>
              <a:buFont typeface="Normaali järjestelmäfontti"/>
              <a:buChar char="»"/>
              <a:defRPr sz="1800"/>
            </a:lvl1pPr>
            <a:lvl2pPr marL="914400" lvl="1" indent="-342900" algn="l">
              <a:lnSpc>
                <a:spcPct val="100000"/>
              </a:lnSpc>
              <a:spcBef>
                <a:spcPts val="500"/>
              </a:spcBef>
              <a:spcAft>
                <a:spcPts val="0"/>
              </a:spcAft>
              <a:buClr>
                <a:schemeClr val="dk1"/>
              </a:buClr>
              <a:buSzPts val="1800"/>
              <a:buChar char="•"/>
              <a:defRPr sz="1600"/>
            </a:lvl2pPr>
            <a:lvl3pPr marL="1371600" lvl="2" indent="-342900" algn="l">
              <a:lnSpc>
                <a:spcPct val="100000"/>
              </a:lnSpc>
              <a:spcBef>
                <a:spcPts val="500"/>
              </a:spcBef>
              <a:spcAft>
                <a:spcPts val="0"/>
              </a:spcAft>
              <a:buClr>
                <a:schemeClr val="dk1"/>
              </a:buClr>
              <a:buSzPts val="1800"/>
              <a:buChar char="•"/>
              <a:defRPr sz="1600"/>
            </a:lvl3pPr>
            <a:lvl4pPr marL="1828800" lvl="3" indent="-342900" algn="l">
              <a:lnSpc>
                <a:spcPct val="90000"/>
              </a:lnSpc>
              <a:spcBef>
                <a:spcPts val="500"/>
              </a:spcBef>
              <a:spcAft>
                <a:spcPts val="0"/>
              </a:spcAft>
              <a:buClr>
                <a:schemeClr val="dk1"/>
              </a:buClr>
              <a:buSzPts val="1800"/>
              <a:buChar char="•"/>
              <a:defRPr sz="1600"/>
            </a:lvl4pPr>
            <a:lvl5pPr marL="2286000" lvl="4" indent="-342900" algn="l">
              <a:lnSpc>
                <a:spcPct val="90000"/>
              </a:lnSpc>
              <a:spcBef>
                <a:spcPts val="500"/>
              </a:spcBef>
              <a:spcAft>
                <a:spcPts val="0"/>
              </a:spcAft>
              <a:buClr>
                <a:schemeClr val="dk1"/>
              </a:buClr>
              <a:buSzPts val="1800"/>
              <a:buChar char="•"/>
              <a:defRPr sz="1600"/>
            </a:lvl5pPr>
            <a:lvl6pPr marL="2743200" lvl="5" indent="-342900" algn="l">
              <a:lnSpc>
                <a:spcPct val="90000"/>
              </a:lnSpc>
              <a:spcBef>
                <a:spcPts val="500"/>
              </a:spcBef>
              <a:spcAft>
                <a:spcPts val="0"/>
              </a:spcAft>
              <a:buClr>
                <a:schemeClr val="dk1"/>
              </a:buClr>
              <a:buSzPts val="1800"/>
              <a:buChar char="•"/>
              <a:defRPr sz="1600"/>
            </a:lvl6pPr>
            <a:lvl7pPr marL="3200400" lvl="6" indent="-342900" algn="l">
              <a:lnSpc>
                <a:spcPct val="90000"/>
              </a:lnSpc>
              <a:spcBef>
                <a:spcPts val="500"/>
              </a:spcBef>
              <a:spcAft>
                <a:spcPts val="0"/>
              </a:spcAft>
              <a:buClr>
                <a:schemeClr val="dk1"/>
              </a:buClr>
              <a:buSzPts val="1800"/>
              <a:buChar char="•"/>
              <a:defRPr sz="1600"/>
            </a:lvl7pPr>
            <a:lvl8pPr marL="3657600" lvl="7" indent="-342900" algn="l">
              <a:lnSpc>
                <a:spcPct val="90000"/>
              </a:lnSpc>
              <a:spcBef>
                <a:spcPts val="500"/>
              </a:spcBef>
              <a:spcAft>
                <a:spcPts val="0"/>
              </a:spcAft>
              <a:buClr>
                <a:schemeClr val="dk1"/>
              </a:buClr>
              <a:buSzPts val="1800"/>
              <a:buChar char="•"/>
              <a:defRPr sz="1600"/>
            </a:lvl8pPr>
            <a:lvl9pPr marL="4114800" lvl="8" indent="-342900" algn="l">
              <a:lnSpc>
                <a:spcPct val="90000"/>
              </a:lnSpc>
              <a:spcBef>
                <a:spcPts val="500"/>
              </a:spcBef>
              <a:spcAft>
                <a:spcPts val="0"/>
              </a:spcAft>
              <a:buClr>
                <a:schemeClr val="dk1"/>
              </a:buClr>
              <a:buSzPts val="1800"/>
              <a:buChar char="•"/>
              <a:defRPr sz="1600"/>
            </a:lvl9pPr>
          </a:lstStyle>
          <a:p>
            <a:pPr lvl="0"/>
            <a:r>
              <a:rPr lang="en-US"/>
              <a:t>Click to edit Master text styles</a:t>
            </a:r>
          </a:p>
        </p:txBody>
      </p:sp>
      <p:sp>
        <p:nvSpPr>
          <p:cNvPr id="6" name="Text Placeholder 2">
            <a:extLst>
              <a:ext uri="{FF2B5EF4-FFF2-40B4-BE49-F238E27FC236}">
                <a16:creationId xmlns:a16="http://schemas.microsoft.com/office/drawing/2014/main" id="{AFB01BAC-DD15-114F-ADC2-9BC9D9A97057}"/>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
        <p:nvSpPr>
          <p:cNvPr id="3" name="Sisällön paikkamerkki 2">
            <a:extLst>
              <a:ext uri="{FF2B5EF4-FFF2-40B4-BE49-F238E27FC236}">
                <a16:creationId xmlns:a16="http://schemas.microsoft.com/office/drawing/2014/main" id="{09F1CA4B-E6DE-1D4E-8DAE-334CF78F1F7E}"/>
              </a:ext>
            </a:extLst>
          </p:cNvPr>
          <p:cNvSpPr>
            <a:spLocks noGrp="1"/>
          </p:cNvSpPr>
          <p:nvPr>
            <p:ph sz="quarter" idx="14"/>
          </p:nvPr>
        </p:nvSpPr>
        <p:spPr>
          <a:xfrm>
            <a:off x="8596313" y="1825625"/>
            <a:ext cx="275748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187342350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Section title and description" userDrawn="1">
  <p:cSld name="Section title and description">
    <p:spTree>
      <p:nvGrpSpPr>
        <p:cNvPr id="1" name="Shape 78"/>
        <p:cNvGrpSpPr/>
        <p:nvPr/>
      </p:nvGrpSpPr>
      <p:grpSpPr>
        <a:xfrm>
          <a:off x="0" y="0"/>
          <a:ext cx="0" cy="0"/>
          <a:chOff x="0" y="0"/>
          <a:chExt cx="0" cy="0"/>
        </a:xfrm>
      </p:grpSpPr>
      <p:sp>
        <p:nvSpPr>
          <p:cNvPr id="79" name="Google Shape;79;p14"/>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14"/>
          <p:cNvSpPr txBox="1">
            <a:spLocks noGrp="1"/>
          </p:cNvSpPr>
          <p:nvPr>
            <p:ph type="title"/>
          </p:nvPr>
        </p:nvSpPr>
        <p:spPr>
          <a:xfrm>
            <a:off x="354000" y="1644233"/>
            <a:ext cx="5393700" cy="19764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SzPts val="5600"/>
              <a:buNone/>
              <a:defRPr sz="5600">
                <a:solidFill>
                  <a:schemeClr val="bg2"/>
                </a:solidFill>
              </a:defRPr>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r>
              <a:rPr lang="en-US"/>
              <a:t>Click to edit Master title style</a:t>
            </a:r>
            <a:endParaRPr/>
          </a:p>
        </p:txBody>
      </p:sp>
      <p:sp>
        <p:nvSpPr>
          <p:cNvPr id="81" name="Google Shape;81;p14"/>
          <p:cNvSpPr txBox="1">
            <a:spLocks noGrp="1"/>
          </p:cNvSpPr>
          <p:nvPr>
            <p:ph type="subTitle" idx="1"/>
          </p:nvPr>
        </p:nvSpPr>
        <p:spPr>
          <a:xfrm>
            <a:off x="354000" y="3737433"/>
            <a:ext cx="5393700" cy="16467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1000"/>
              </a:spcBef>
              <a:spcAft>
                <a:spcPts val="0"/>
              </a:spcAft>
              <a:buSzPts val="2800"/>
              <a:buNone/>
              <a:defRPr sz="2800"/>
            </a:lvl1pPr>
            <a:lvl2pPr lvl="1" algn="ctr">
              <a:lnSpc>
                <a:spcPct val="100000"/>
              </a:lnSpc>
              <a:spcBef>
                <a:spcPts val="500"/>
              </a:spcBef>
              <a:spcAft>
                <a:spcPts val="0"/>
              </a:spcAft>
              <a:buSzPts val="2800"/>
              <a:buNone/>
              <a:defRPr sz="2800"/>
            </a:lvl2pPr>
            <a:lvl3pPr lvl="2" algn="ctr">
              <a:lnSpc>
                <a:spcPct val="100000"/>
              </a:lnSpc>
              <a:spcBef>
                <a:spcPts val="500"/>
              </a:spcBef>
              <a:spcAft>
                <a:spcPts val="0"/>
              </a:spcAft>
              <a:buSzPts val="2800"/>
              <a:buNone/>
              <a:defRPr sz="2800"/>
            </a:lvl3pPr>
            <a:lvl4pPr lvl="3" algn="ctr">
              <a:lnSpc>
                <a:spcPct val="100000"/>
              </a:lnSpc>
              <a:spcBef>
                <a:spcPts val="500"/>
              </a:spcBef>
              <a:spcAft>
                <a:spcPts val="0"/>
              </a:spcAft>
              <a:buSzPts val="2800"/>
              <a:buNone/>
              <a:defRPr sz="2800"/>
            </a:lvl4pPr>
            <a:lvl5pPr lvl="4" algn="ctr">
              <a:lnSpc>
                <a:spcPct val="100000"/>
              </a:lnSpc>
              <a:spcBef>
                <a:spcPts val="500"/>
              </a:spcBef>
              <a:spcAft>
                <a:spcPts val="0"/>
              </a:spcAft>
              <a:buSzPts val="2800"/>
              <a:buNone/>
              <a:defRPr sz="2800"/>
            </a:lvl5pPr>
            <a:lvl6pPr lvl="5" algn="ctr">
              <a:lnSpc>
                <a:spcPct val="100000"/>
              </a:lnSpc>
              <a:spcBef>
                <a:spcPts val="500"/>
              </a:spcBef>
              <a:spcAft>
                <a:spcPts val="0"/>
              </a:spcAft>
              <a:buSzPts val="2800"/>
              <a:buNone/>
              <a:defRPr sz="2800"/>
            </a:lvl6pPr>
            <a:lvl7pPr lvl="6" algn="ctr">
              <a:lnSpc>
                <a:spcPct val="100000"/>
              </a:lnSpc>
              <a:spcBef>
                <a:spcPts val="500"/>
              </a:spcBef>
              <a:spcAft>
                <a:spcPts val="0"/>
              </a:spcAft>
              <a:buSzPts val="2800"/>
              <a:buNone/>
              <a:defRPr sz="2800"/>
            </a:lvl7pPr>
            <a:lvl8pPr lvl="7" algn="ctr">
              <a:lnSpc>
                <a:spcPct val="100000"/>
              </a:lnSpc>
              <a:spcBef>
                <a:spcPts val="500"/>
              </a:spcBef>
              <a:spcAft>
                <a:spcPts val="0"/>
              </a:spcAft>
              <a:buSzPts val="2800"/>
              <a:buNone/>
              <a:defRPr sz="2800"/>
            </a:lvl8pPr>
            <a:lvl9pPr lvl="8" algn="ctr">
              <a:lnSpc>
                <a:spcPct val="100000"/>
              </a:lnSpc>
              <a:spcBef>
                <a:spcPts val="500"/>
              </a:spcBef>
              <a:spcAft>
                <a:spcPts val="0"/>
              </a:spcAft>
              <a:buSzPts val="2800"/>
              <a:buNone/>
              <a:defRPr sz="2800"/>
            </a:lvl9pPr>
          </a:lstStyle>
          <a:p>
            <a:r>
              <a:rPr lang="en-US"/>
              <a:t>Click to edit Master subtitle style</a:t>
            </a:r>
            <a:endParaRPr/>
          </a:p>
        </p:txBody>
      </p:sp>
      <p:sp>
        <p:nvSpPr>
          <p:cNvPr id="82" name="Google Shape;82;p14"/>
          <p:cNvSpPr txBox="1">
            <a:spLocks noGrp="1"/>
          </p:cNvSpPr>
          <p:nvPr>
            <p:ph type="body" idx="2"/>
          </p:nvPr>
        </p:nvSpPr>
        <p:spPr>
          <a:xfrm>
            <a:off x="6586000" y="965433"/>
            <a:ext cx="5115900" cy="4926900"/>
          </a:xfrm>
          <a:prstGeom prst="rect">
            <a:avLst/>
          </a:prstGeom>
          <a:noFill/>
          <a:ln>
            <a:noFill/>
          </a:ln>
        </p:spPr>
        <p:txBody>
          <a:bodyPr spcFirstLastPara="1" wrap="square" lIns="91425" tIns="45700" rIns="91425" bIns="45700" anchor="ctr"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pPr lvl="0"/>
            <a:r>
              <a:rPr lang="en-US"/>
              <a:t>Click to edit Master text styles</a:t>
            </a:r>
          </a:p>
        </p:txBody>
      </p:sp>
      <p:sp>
        <p:nvSpPr>
          <p:cNvPr id="7" name="Text Placeholder 2">
            <a:extLst>
              <a:ext uri="{FF2B5EF4-FFF2-40B4-BE49-F238E27FC236}">
                <a16:creationId xmlns:a16="http://schemas.microsoft.com/office/drawing/2014/main" id="{EC2B1802-A3C3-D740-949B-09978BB43B37}"/>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Only" userDrawn="1">
  <p:cSld name="Title Only">
    <p:spTree>
      <p:nvGrpSpPr>
        <p:cNvPr id="1" name="Shape 90"/>
        <p:cNvGrpSpPr/>
        <p:nvPr/>
      </p:nvGrpSpPr>
      <p:grpSpPr>
        <a:xfrm>
          <a:off x="0" y="0"/>
          <a:ext cx="0" cy="0"/>
          <a:chOff x="0" y="0"/>
          <a:chExt cx="0" cy="0"/>
        </a:xfrm>
      </p:grpSpPr>
      <p:sp>
        <p:nvSpPr>
          <p:cNvPr id="91" name="Google Shape;91;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solidFill>
                  <a:schemeClr val="bg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5" name="Text Placeholder 2">
            <a:extLst>
              <a:ext uri="{FF2B5EF4-FFF2-40B4-BE49-F238E27FC236}">
                <a16:creationId xmlns:a16="http://schemas.microsoft.com/office/drawing/2014/main" id="{B9605F3E-6405-DF45-BC18-4D1725A2B126}"/>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wo Content" userDrawn="1">
  <p:cSld name="Two Content">
    <p:spTree>
      <p:nvGrpSpPr>
        <p:cNvPr id="1" name="Shape 96"/>
        <p:cNvGrpSpPr/>
        <p:nvPr/>
      </p:nvGrpSpPr>
      <p:grpSpPr>
        <a:xfrm>
          <a:off x="0" y="0"/>
          <a:ext cx="0" cy="0"/>
          <a:chOff x="0" y="0"/>
          <a:chExt cx="0" cy="0"/>
        </a:xfrm>
      </p:grpSpPr>
      <p:sp>
        <p:nvSpPr>
          <p:cNvPr id="97" name="Google Shape;97;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solidFill>
                  <a:schemeClr val="bg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98" name="Google Shape;98;p1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ct val="80000"/>
              <a:buFont typeface="Normaali järjestelmäfontti"/>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99" name="Google Shape;99;p1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ct val="80000"/>
              <a:buFont typeface="Normaali järjestelmäfontti"/>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7" name="Text Placeholder 2">
            <a:extLst>
              <a:ext uri="{FF2B5EF4-FFF2-40B4-BE49-F238E27FC236}">
                <a16:creationId xmlns:a16="http://schemas.microsoft.com/office/drawing/2014/main" id="{79EAB51A-4CB9-C04C-BE53-AC8A73E2A483}"/>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Content with Caption" userDrawn="1">
  <p:cSld name="Content with Caption">
    <p:spTree>
      <p:nvGrpSpPr>
        <p:cNvPr id="1" name="Shape 119"/>
        <p:cNvGrpSpPr/>
        <p:nvPr/>
      </p:nvGrpSpPr>
      <p:grpSpPr>
        <a:xfrm>
          <a:off x="0" y="0"/>
          <a:ext cx="0" cy="0"/>
          <a:chOff x="0" y="0"/>
          <a:chExt cx="0" cy="0"/>
        </a:xfrm>
      </p:grpSpPr>
      <p:sp>
        <p:nvSpPr>
          <p:cNvPr id="120" name="Google Shape;120;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Montserrat ExtraBold"/>
              <a:buNone/>
              <a:defRPr sz="3200">
                <a:solidFill>
                  <a:schemeClr val="bg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121" name="Google Shape;121;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pPr lvl="0"/>
            <a:r>
              <a:rPr lang="en-US"/>
              <a:t>Click to edit Master text styles</a:t>
            </a:r>
          </a:p>
        </p:txBody>
      </p:sp>
      <p:sp>
        <p:nvSpPr>
          <p:cNvPr id="122" name="Google Shape;122;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514350" lvl="0" indent="-285750" algn="l">
              <a:lnSpc>
                <a:spcPct val="90000"/>
              </a:lnSpc>
              <a:spcBef>
                <a:spcPts val="1000"/>
              </a:spcBef>
              <a:spcAft>
                <a:spcPts val="0"/>
              </a:spcAft>
              <a:buClr>
                <a:schemeClr val="dk1"/>
              </a:buClr>
              <a:buSzPct val="80000"/>
              <a:buFont typeface="Normaali järjestelmäfontti"/>
              <a:buChar char="»"/>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pPr lvl="0"/>
            <a:r>
              <a:rPr lang="en-US"/>
              <a:t>Click to edit Master text styles</a:t>
            </a:r>
          </a:p>
        </p:txBody>
      </p:sp>
      <p:sp>
        <p:nvSpPr>
          <p:cNvPr id="7" name="Text Placeholder 2">
            <a:extLst>
              <a:ext uri="{FF2B5EF4-FFF2-40B4-BE49-F238E27FC236}">
                <a16:creationId xmlns:a16="http://schemas.microsoft.com/office/drawing/2014/main" id="{67039A3C-BB58-5046-BB31-18CB0C21C5C9}"/>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matchingName="Title and Vertical Text" userDrawn="1">
  <p:cSld name="Title and Vertical Text">
    <p:spTree>
      <p:nvGrpSpPr>
        <p:cNvPr id="1" name="Shape 140"/>
        <p:cNvGrpSpPr/>
        <p:nvPr/>
      </p:nvGrpSpPr>
      <p:grpSpPr>
        <a:xfrm>
          <a:off x="0" y="0"/>
          <a:ext cx="0" cy="0"/>
          <a:chOff x="0" y="0"/>
          <a:chExt cx="0" cy="0"/>
        </a:xfrm>
      </p:grpSpPr>
      <p:sp>
        <p:nvSpPr>
          <p:cNvPr id="141" name="Google Shape;141;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solidFill>
                  <a:schemeClr val="bg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142" name="Google Shape;142;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ct val="80000"/>
              <a:buFont typeface="Normaali järjestelmäfontti"/>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5" name="Text Placeholder 2">
            <a:extLst>
              <a:ext uri="{FF2B5EF4-FFF2-40B4-BE49-F238E27FC236}">
                <a16:creationId xmlns:a16="http://schemas.microsoft.com/office/drawing/2014/main" id="{C7A475F9-C184-134E-99E7-FA337F8E9744}"/>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matchingName="Vertical Title and Text" userDrawn="1">
  <p:cSld name="Vertical Title and Text">
    <p:spTree>
      <p:nvGrpSpPr>
        <p:cNvPr id="1" name="Shape 146"/>
        <p:cNvGrpSpPr/>
        <p:nvPr/>
      </p:nvGrpSpPr>
      <p:grpSpPr>
        <a:xfrm>
          <a:off x="0" y="0"/>
          <a:ext cx="0" cy="0"/>
          <a:chOff x="0" y="0"/>
          <a:chExt cx="0" cy="0"/>
        </a:xfrm>
      </p:grpSpPr>
      <p:sp>
        <p:nvSpPr>
          <p:cNvPr id="147" name="Google Shape;147;p2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solidFill>
                  <a:schemeClr val="bg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148" name="Google Shape;148;p2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ct val="80000"/>
              <a:buFont typeface="Normaali järjestelmäfontti"/>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5" name="Text Placeholder 2">
            <a:extLst>
              <a:ext uri="{FF2B5EF4-FFF2-40B4-BE49-F238E27FC236}">
                <a16:creationId xmlns:a16="http://schemas.microsoft.com/office/drawing/2014/main" id="{BB92B4AB-250A-B445-8256-3428855D4FF2}"/>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matchingName="SECTION_HEADER_1">
  <p:cSld name="1_SECTION_HEADER_1">
    <p:bg>
      <p:bgPr>
        <a:pattFill prst="pct90">
          <a:fgClr>
            <a:schemeClr val="accent6"/>
          </a:fgClr>
          <a:bgClr>
            <a:schemeClr val="bg1"/>
          </a:bgClr>
        </a:pattFill>
        <a:effectLst/>
      </p:bgPr>
    </p:bg>
    <p:spTree>
      <p:nvGrpSpPr>
        <p:cNvPr id="1" name="Shape 152"/>
        <p:cNvGrpSpPr/>
        <p:nvPr/>
      </p:nvGrpSpPr>
      <p:grpSpPr>
        <a:xfrm>
          <a:off x="0" y="0"/>
          <a:ext cx="0" cy="0"/>
          <a:chOff x="0" y="0"/>
          <a:chExt cx="0" cy="0"/>
        </a:xfrm>
      </p:grpSpPr>
      <p:pic>
        <p:nvPicPr>
          <p:cNvPr id="154" name="Google Shape;154;p25" descr="Logo&#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1_Title Slide">
    <p:spTree>
      <p:nvGrpSpPr>
        <p:cNvPr id="1" name="Shape 11"/>
        <p:cNvGrpSpPr/>
        <p:nvPr/>
      </p:nvGrpSpPr>
      <p:grpSpPr>
        <a:xfrm>
          <a:off x="0" y="0"/>
          <a:ext cx="0" cy="0"/>
          <a:chOff x="0" y="0"/>
          <a:chExt cx="0" cy="0"/>
        </a:xfrm>
      </p:grpSpPr>
      <p:sp>
        <p:nvSpPr>
          <p:cNvPr id="16" name="Google Shape;16;p2"/>
          <p:cNvSpPr txBox="1">
            <a:spLocks noGrp="1"/>
          </p:cNvSpPr>
          <p:nvPr>
            <p:ph type="subTitle" idx="1"/>
          </p:nvPr>
        </p:nvSpPr>
        <p:spPr>
          <a:xfrm>
            <a:off x="2135188" y="1264204"/>
            <a:ext cx="7777162" cy="4557862"/>
          </a:xfrm>
          <a:prstGeom prst="rect">
            <a:avLst/>
          </a:prstGeom>
          <a:noFill/>
          <a:ln>
            <a:noFill/>
          </a:ln>
        </p:spPr>
        <p:txBody>
          <a:bodyPr spcFirstLastPara="1" wrap="square" lIns="91425" tIns="45700" rIns="91425" bIns="45700" anchor="ctr" anchorCtr="0">
            <a:normAutofit/>
          </a:bodyPr>
          <a:lstStyle>
            <a:lvl1pPr marL="50400" lvl="0" indent="0" algn="ctr">
              <a:lnSpc>
                <a:spcPct val="90000"/>
              </a:lnSpc>
              <a:spcBef>
                <a:spcPts val="1000"/>
              </a:spcBef>
              <a:spcAft>
                <a:spcPts val="0"/>
              </a:spcAft>
              <a:buClr>
                <a:schemeClr val="dk1"/>
              </a:buClr>
              <a:buSzPts val="2400"/>
              <a:buNone/>
              <a:defRPr sz="3200">
                <a:latin typeface="Montserrat ExtraBold"/>
                <a:ea typeface="Montserrat ExtraBold"/>
                <a:cs typeface="Montserrat ExtraBold"/>
                <a:sym typeface="Montserrat ExtraBold"/>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dirty="0"/>
          </a:p>
        </p:txBody>
      </p:sp>
      <p:sp>
        <p:nvSpPr>
          <p:cNvPr id="5" name="Text Placeholder 2">
            <a:extLst>
              <a:ext uri="{FF2B5EF4-FFF2-40B4-BE49-F238E27FC236}">
                <a16:creationId xmlns:a16="http://schemas.microsoft.com/office/drawing/2014/main" id="{E140D092-490D-A146-9CB9-4A3014357FB8}"/>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
        <p:nvSpPr>
          <p:cNvPr id="6" name="Google Shape;26;p4">
            <a:extLst>
              <a:ext uri="{FF2B5EF4-FFF2-40B4-BE49-F238E27FC236}">
                <a16:creationId xmlns:a16="http://schemas.microsoft.com/office/drawing/2014/main" id="{1C0D8470-B965-CE4A-B66A-E31EE0571749}"/>
              </a:ext>
            </a:extLst>
          </p:cNvPr>
          <p:cNvSpPr txBox="1">
            <a:spLocks noGrp="1"/>
          </p:cNvSpPr>
          <p:nvPr>
            <p:ph type="title"/>
          </p:nvPr>
        </p:nvSpPr>
        <p:spPr>
          <a:xfrm>
            <a:off x="838200" y="365126"/>
            <a:ext cx="10515600" cy="71100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sz="24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Tree>
    <p:extLst>
      <p:ext uri="{BB962C8B-B14F-4D97-AF65-F5344CB8AC3E}">
        <p14:creationId xmlns:p14="http://schemas.microsoft.com/office/powerpoint/2010/main" val="377375889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1_Title Slide">
    <p:spTree>
      <p:nvGrpSpPr>
        <p:cNvPr id="1" name="Shape 17"/>
        <p:cNvGrpSpPr/>
        <p:nvPr/>
      </p:nvGrpSpPr>
      <p:grpSpPr>
        <a:xfrm>
          <a:off x="0" y="0"/>
          <a:ext cx="0" cy="0"/>
          <a:chOff x="0" y="0"/>
          <a:chExt cx="0" cy="0"/>
        </a:xfrm>
      </p:grpSpPr>
      <p:sp>
        <p:nvSpPr>
          <p:cNvPr id="18" name="Google Shape;18;p3"/>
          <p:cNvSpPr txBox="1">
            <a:spLocks noGrp="1"/>
          </p:cNvSpPr>
          <p:nvPr>
            <p:ph type="ctrTitle"/>
          </p:nvPr>
        </p:nvSpPr>
        <p:spPr>
          <a:xfrm>
            <a:off x="1524000" y="1295354"/>
            <a:ext cx="9144000" cy="2635512"/>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Montserrat ExtraBold"/>
              <a:buNone/>
              <a:defRPr sz="60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19" name="Google Shape;19;p3"/>
          <p:cNvSpPr txBox="1">
            <a:spLocks noGrp="1"/>
          </p:cNvSpPr>
          <p:nvPr>
            <p:ph type="subTitle" idx="1"/>
          </p:nvPr>
        </p:nvSpPr>
        <p:spPr>
          <a:xfrm>
            <a:off x="1524000" y="3824757"/>
            <a:ext cx="9144000" cy="1607272"/>
          </a:xfrm>
          <a:prstGeom prst="rect">
            <a:avLst/>
          </a:prstGeom>
          <a:noFill/>
          <a:ln>
            <a:noFill/>
          </a:ln>
        </p:spPr>
        <p:txBody>
          <a:bodyPr spcFirstLastPara="1" wrap="square" lIns="91425" tIns="45700" rIns="91425" bIns="45700" anchor="t" anchorCtr="0">
            <a:normAutofit/>
          </a:bodyPr>
          <a:lstStyle>
            <a:lvl1pPr marL="50400" lvl="0" indent="0" algn="ctr">
              <a:lnSpc>
                <a:spcPct val="90000"/>
              </a:lnSpc>
              <a:spcBef>
                <a:spcPts val="1000"/>
              </a:spcBef>
              <a:spcAft>
                <a:spcPts val="0"/>
              </a:spcAft>
              <a:buClr>
                <a:schemeClr val="dk1"/>
              </a:buClr>
              <a:buSzPts val="2400"/>
              <a:buNone/>
              <a:defRPr sz="2400">
                <a:latin typeface="Montserrat ExtraBold"/>
                <a:ea typeface="Montserrat ExtraBold"/>
                <a:cs typeface="Montserrat ExtraBold"/>
                <a:sym typeface="Montserrat ExtraBold"/>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dirty="0"/>
          </a:p>
        </p:txBody>
      </p:sp>
      <p:pic>
        <p:nvPicPr>
          <p:cNvPr id="23" name="Google Shape;23;p3"/>
          <p:cNvPicPr preferRelativeResize="0"/>
          <p:nvPr/>
        </p:nvPicPr>
        <p:blipFill rotWithShape="1">
          <a:blip r:embed="rId2">
            <a:alphaModFix/>
          </a:blip>
          <a:srcRect/>
          <a:stretch/>
        </p:blipFill>
        <p:spPr>
          <a:xfrm>
            <a:off x="5578576" y="595849"/>
            <a:ext cx="1034847" cy="1006495"/>
          </a:xfrm>
          <a:prstGeom prst="rect">
            <a:avLst/>
          </a:prstGeom>
          <a:noFill/>
          <a:ln>
            <a:noFill/>
          </a:ln>
        </p:spPr>
      </p:pic>
      <p:sp>
        <p:nvSpPr>
          <p:cNvPr id="7" name="Text Placeholder 2">
            <a:extLst>
              <a:ext uri="{FF2B5EF4-FFF2-40B4-BE49-F238E27FC236}">
                <a16:creationId xmlns:a16="http://schemas.microsoft.com/office/drawing/2014/main" id="{F55B623F-250B-8949-97DA-B1603F513677}"/>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pic>
        <p:nvPicPr>
          <p:cNvPr id="3" name="Kuva 2">
            <a:extLst>
              <a:ext uri="{FF2B5EF4-FFF2-40B4-BE49-F238E27FC236}">
                <a16:creationId xmlns:a16="http://schemas.microsoft.com/office/drawing/2014/main" id="{B13EAAFD-DCFA-238D-A81D-0CC9922A234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988765" y="6113721"/>
            <a:ext cx="754182" cy="476325"/>
          </a:xfrm>
          <a:prstGeom prst="rect">
            <a:avLst/>
          </a:prstGeom>
        </p:spPr>
      </p:pic>
    </p:spTree>
    <p:extLst>
      <p:ext uri="{BB962C8B-B14F-4D97-AF65-F5344CB8AC3E}">
        <p14:creationId xmlns:p14="http://schemas.microsoft.com/office/powerpoint/2010/main" val="243755965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1_Title Slide">
    <p:spTree>
      <p:nvGrpSpPr>
        <p:cNvPr id="1" name="Shape 17"/>
        <p:cNvGrpSpPr/>
        <p:nvPr/>
      </p:nvGrpSpPr>
      <p:grpSpPr>
        <a:xfrm>
          <a:off x="0" y="0"/>
          <a:ext cx="0" cy="0"/>
          <a:chOff x="0" y="0"/>
          <a:chExt cx="0" cy="0"/>
        </a:xfrm>
      </p:grpSpPr>
      <p:sp>
        <p:nvSpPr>
          <p:cNvPr id="18" name="Google Shape;18;p3"/>
          <p:cNvSpPr txBox="1">
            <a:spLocks noGrp="1"/>
          </p:cNvSpPr>
          <p:nvPr>
            <p:ph type="ctrTitle"/>
          </p:nvPr>
        </p:nvSpPr>
        <p:spPr>
          <a:xfrm>
            <a:off x="1524000" y="1235394"/>
            <a:ext cx="9144000" cy="2635512"/>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Montserrat ExtraBold"/>
              <a:buNone/>
              <a:defRPr sz="60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19" name="Google Shape;19;p3"/>
          <p:cNvSpPr txBox="1">
            <a:spLocks noGrp="1"/>
          </p:cNvSpPr>
          <p:nvPr>
            <p:ph type="subTitle" idx="1"/>
          </p:nvPr>
        </p:nvSpPr>
        <p:spPr>
          <a:xfrm>
            <a:off x="1524000" y="3764797"/>
            <a:ext cx="9144000" cy="1607272"/>
          </a:xfrm>
          <a:prstGeom prst="rect">
            <a:avLst/>
          </a:prstGeom>
          <a:noFill/>
          <a:ln>
            <a:noFill/>
          </a:ln>
        </p:spPr>
        <p:txBody>
          <a:bodyPr spcFirstLastPara="1" wrap="square" lIns="91425" tIns="45700" rIns="91425" bIns="45700" anchor="t" anchorCtr="0">
            <a:normAutofit/>
          </a:bodyPr>
          <a:lstStyle>
            <a:lvl1pPr marL="50400" lvl="0" indent="0" algn="ctr">
              <a:lnSpc>
                <a:spcPct val="90000"/>
              </a:lnSpc>
              <a:spcBef>
                <a:spcPts val="1000"/>
              </a:spcBef>
              <a:spcAft>
                <a:spcPts val="0"/>
              </a:spcAft>
              <a:buClr>
                <a:schemeClr val="dk1"/>
              </a:buClr>
              <a:buSzPts val="2400"/>
              <a:buNone/>
              <a:defRPr sz="2400">
                <a:latin typeface="Montserrat ExtraBold"/>
                <a:ea typeface="Montserrat ExtraBold"/>
                <a:cs typeface="Montserrat ExtraBold"/>
                <a:sym typeface="Montserrat ExtraBold"/>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dirty="0"/>
          </a:p>
        </p:txBody>
      </p:sp>
      <p:pic>
        <p:nvPicPr>
          <p:cNvPr id="13" name="Google Shape;23;p3">
            <a:extLst>
              <a:ext uri="{FF2B5EF4-FFF2-40B4-BE49-F238E27FC236}">
                <a16:creationId xmlns:a16="http://schemas.microsoft.com/office/drawing/2014/main" id="{22C8AFCF-E086-AC4D-ABD4-95185F528C64}"/>
              </a:ext>
            </a:extLst>
          </p:cNvPr>
          <p:cNvPicPr preferRelativeResize="0"/>
          <p:nvPr userDrawn="1"/>
        </p:nvPicPr>
        <p:blipFill rotWithShape="1">
          <a:blip r:embed="rId2">
            <a:alphaModFix/>
          </a:blip>
          <a:srcRect/>
          <a:stretch/>
        </p:blipFill>
        <p:spPr>
          <a:xfrm>
            <a:off x="5578576" y="595849"/>
            <a:ext cx="1034847" cy="1006495"/>
          </a:xfrm>
          <a:prstGeom prst="rect">
            <a:avLst/>
          </a:prstGeom>
          <a:noFill/>
          <a:ln>
            <a:noFill/>
          </a:ln>
        </p:spPr>
      </p:pic>
      <p:sp>
        <p:nvSpPr>
          <p:cNvPr id="10" name="Kuvan paikkamerkki 9">
            <a:extLst>
              <a:ext uri="{FF2B5EF4-FFF2-40B4-BE49-F238E27FC236}">
                <a16:creationId xmlns:a16="http://schemas.microsoft.com/office/drawing/2014/main" id="{6120F477-F896-4446-96B2-24FB07F07E73}"/>
              </a:ext>
            </a:extLst>
          </p:cNvPr>
          <p:cNvSpPr>
            <a:spLocks noGrp="1"/>
          </p:cNvSpPr>
          <p:nvPr>
            <p:ph type="pic" sz="quarter" idx="14" hasCustomPrompt="1"/>
          </p:nvPr>
        </p:nvSpPr>
        <p:spPr>
          <a:xfrm>
            <a:off x="575185" y="5922963"/>
            <a:ext cx="1160462" cy="525462"/>
          </a:xfrm>
        </p:spPr>
        <p:txBody>
          <a:bodyPr/>
          <a:lstStyle>
            <a:lvl1pPr marL="50800" indent="0">
              <a:buNone/>
              <a:defRPr/>
            </a:lvl1pPr>
          </a:lstStyle>
          <a:p>
            <a:r>
              <a:rPr lang="fi-FI"/>
              <a:t>Logo</a:t>
            </a:r>
          </a:p>
        </p:txBody>
      </p:sp>
      <p:sp>
        <p:nvSpPr>
          <p:cNvPr id="20" name="Kuvan paikkamerkki 9">
            <a:extLst>
              <a:ext uri="{FF2B5EF4-FFF2-40B4-BE49-F238E27FC236}">
                <a16:creationId xmlns:a16="http://schemas.microsoft.com/office/drawing/2014/main" id="{0356CEA5-46EA-FF48-8E09-1CD3BB44F6C7}"/>
              </a:ext>
            </a:extLst>
          </p:cNvPr>
          <p:cNvSpPr>
            <a:spLocks noGrp="1"/>
          </p:cNvSpPr>
          <p:nvPr>
            <p:ph type="pic" sz="quarter" idx="15" hasCustomPrompt="1"/>
          </p:nvPr>
        </p:nvSpPr>
        <p:spPr>
          <a:xfrm>
            <a:off x="2142277" y="5922963"/>
            <a:ext cx="1160462" cy="525462"/>
          </a:xfrm>
        </p:spPr>
        <p:txBody>
          <a:bodyPr/>
          <a:lstStyle>
            <a:lvl1pPr marL="50800" indent="0">
              <a:buNone/>
              <a:defRPr/>
            </a:lvl1pPr>
          </a:lstStyle>
          <a:p>
            <a:r>
              <a:rPr lang="fi-FI"/>
              <a:t>Logo</a:t>
            </a:r>
          </a:p>
        </p:txBody>
      </p:sp>
      <p:sp>
        <p:nvSpPr>
          <p:cNvPr id="22" name="Kuvan paikkamerkki 9">
            <a:extLst>
              <a:ext uri="{FF2B5EF4-FFF2-40B4-BE49-F238E27FC236}">
                <a16:creationId xmlns:a16="http://schemas.microsoft.com/office/drawing/2014/main" id="{B7DC0C8D-30D6-4344-B910-12F9879E5BCF}"/>
              </a:ext>
            </a:extLst>
          </p:cNvPr>
          <p:cNvSpPr>
            <a:spLocks noGrp="1"/>
          </p:cNvSpPr>
          <p:nvPr>
            <p:ph type="pic" sz="quarter" idx="16" hasCustomPrompt="1"/>
          </p:nvPr>
        </p:nvSpPr>
        <p:spPr>
          <a:xfrm>
            <a:off x="3709369" y="5922963"/>
            <a:ext cx="1160462" cy="525462"/>
          </a:xfrm>
        </p:spPr>
        <p:txBody>
          <a:bodyPr/>
          <a:lstStyle>
            <a:lvl1pPr marL="50800" indent="0">
              <a:buNone/>
              <a:defRPr/>
            </a:lvl1pPr>
          </a:lstStyle>
          <a:p>
            <a:r>
              <a:rPr lang="fi-FI"/>
              <a:t>Logo</a:t>
            </a:r>
          </a:p>
        </p:txBody>
      </p:sp>
      <p:sp>
        <p:nvSpPr>
          <p:cNvPr id="24" name="Kuvan paikkamerkki 9">
            <a:extLst>
              <a:ext uri="{FF2B5EF4-FFF2-40B4-BE49-F238E27FC236}">
                <a16:creationId xmlns:a16="http://schemas.microsoft.com/office/drawing/2014/main" id="{6D788690-82EC-CF46-8553-A6E08EC5CB4C}"/>
              </a:ext>
            </a:extLst>
          </p:cNvPr>
          <p:cNvSpPr>
            <a:spLocks noGrp="1"/>
          </p:cNvSpPr>
          <p:nvPr>
            <p:ph type="pic" sz="quarter" idx="17" hasCustomPrompt="1"/>
          </p:nvPr>
        </p:nvSpPr>
        <p:spPr>
          <a:xfrm>
            <a:off x="5276461" y="5922963"/>
            <a:ext cx="1160462" cy="525462"/>
          </a:xfrm>
        </p:spPr>
        <p:txBody>
          <a:bodyPr/>
          <a:lstStyle>
            <a:lvl1pPr marL="50800" indent="0">
              <a:buNone/>
              <a:defRPr/>
            </a:lvl1pPr>
          </a:lstStyle>
          <a:p>
            <a:r>
              <a:rPr lang="fi-FI"/>
              <a:t>Logo</a:t>
            </a:r>
          </a:p>
        </p:txBody>
      </p:sp>
      <p:sp>
        <p:nvSpPr>
          <p:cNvPr id="25" name="Kuvan paikkamerkki 9">
            <a:extLst>
              <a:ext uri="{FF2B5EF4-FFF2-40B4-BE49-F238E27FC236}">
                <a16:creationId xmlns:a16="http://schemas.microsoft.com/office/drawing/2014/main" id="{E4BE09D1-D148-5F4A-8E63-758AC41B3731}"/>
              </a:ext>
            </a:extLst>
          </p:cNvPr>
          <p:cNvSpPr>
            <a:spLocks noGrp="1"/>
          </p:cNvSpPr>
          <p:nvPr>
            <p:ph type="pic" sz="quarter" idx="18" hasCustomPrompt="1"/>
          </p:nvPr>
        </p:nvSpPr>
        <p:spPr>
          <a:xfrm>
            <a:off x="6843553" y="5922963"/>
            <a:ext cx="1160462" cy="525462"/>
          </a:xfrm>
        </p:spPr>
        <p:txBody>
          <a:bodyPr/>
          <a:lstStyle>
            <a:lvl1pPr marL="50800" indent="0">
              <a:buNone/>
              <a:defRPr/>
            </a:lvl1pPr>
          </a:lstStyle>
          <a:p>
            <a:r>
              <a:rPr lang="fi-FI"/>
              <a:t>Logo</a:t>
            </a:r>
          </a:p>
        </p:txBody>
      </p:sp>
      <p:sp>
        <p:nvSpPr>
          <p:cNvPr id="26" name="Kuvan paikkamerkki 9">
            <a:extLst>
              <a:ext uri="{FF2B5EF4-FFF2-40B4-BE49-F238E27FC236}">
                <a16:creationId xmlns:a16="http://schemas.microsoft.com/office/drawing/2014/main" id="{1ED201F0-77EA-CF4F-B7A5-EE62EAD9DCD9}"/>
              </a:ext>
            </a:extLst>
          </p:cNvPr>
          <p:cNvSpPr>
            <a:spLocks noGrp="1"/>
          </p:cNvSpPr>
          <p:nvPr>
            <p:ph type="pic" sz="quarter" idx="19" hasCustomPrompt="1"/>
          </p:nvPr>
        </p:nvSpPr>
        <p:spPr>
          <a:xfrm>
            <a:off x="8410646" y="5922963"/>
            <a:ext cx="1160462" cy="525462"/>
          </a:xfrm>
        </p:spPr>
        <p:txBody>
          <a:bodyPr/>
          <a:lstStyle>
            <a:lvl1pPr marL="50800" indent="0">
              <a:buNone/>
              <a:defRPr/>
            </a:lvl1pPr>
          </a:lstStyle>
          <a:p>
            <a:r>
              <a:rPr lang="fi-FI"/>
              <a:t>Logo</a:t>
            </a:r>
          </a:p>
        </p:txBody>
      </p:sp>
      <p:pic>
        <p:nvPicPr>
          <p:cNvPr id="2" name="Kuva 1">
            <a:extLst>
              <a:ext uri="{FF2B5EF4-FFF2-40B4-BE49-F238E27FC236}">
                <a16:creationId xmlns:a16="http://schemas.microsoft.com/office/drawing/2014/main" id="{BB1E4BE2-92E1-2893-BD6F-74FD3AD5B27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988765" y="6113721"/>
            <a:ext cx="754182" cy="476325"/>
          </a:xfrm>
          <a:prstGeom prst="rect">
            <a:avLst/>
          </a:prstGeom>
        </p:spPr>
      </p:pic>
    </p:spTree>
    <p:extLst>
      <p:ext uri="{BB962C8B-B14F-4D97-AF65-F5344CB8AC3E}">
        <p14:creationId xmlns:p14="http://schemas.microsoft.com/office/powerpoint/2010/main" val="1123068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41" name="Google Shape;41;p6"/>
          <p:cNvSpPr txBox="1">
            <a:spLocks noGrp="1"/>
          </p:cNvSpPr>
          <p:nvPr>
            <p:ph type="body" idx="1"/>
          </p:nvPr>
        </p:nvSpPr>
        <p:spPr>
          <a:xfrm>
            <a:off x="4622800" y="1825625"/>
            <a:ext cx="6731000" cy="4351338"/>
          </a:xfrm>
          <a:prstGeom prst="rect">
            <a:avLst/>
          </a:prstGeom>
          <a:noFill/>
          <a:ln>
            <a:noFill/>
          </a:ln>
        </p:spPr>
        <p:txBody>
          <a:bodyPr spcFirstLastPara="1" wrap="square" lIns="91425" tIns="45700" rIns="91425" bIns="45700" numCol="1" anchor="t" anchorCtr="0">
            <a:noAutofit/>
          </a:bodyPr>
          <a:lstStyle>
            <a:lvl1pPr marL="285750" lvl="0" indent="-285750" algn="l">
              <a:lnSpc>
                <a:spcPct val="100000"/>
              </a:lnSpc>
              <a:spcBef>
                <a:spcPts val="1000"/>
              </a:spcBef>
              <a:spcAft>
                <a:spcPts val="0"/>
              </a:spcAft>
              <a:buClr>
                <a:schemeClr val="dk1"/>
              </a:buClr>
              <a:buSzPct val="80000"/>
              <a:buFont typeface="Normaali järjestelmäfontti"/>
              <a:buChar char="»"/>
              <a:defRPr sz="1800"/>
            </a:lvl1pPr>
            <a:lvl2pPr marL="914400" lvl="1" indent="-342900" algn="l">
              <a:lnSpc>
                <a:spcPct val="100000"/>
              </a:lnSpc>
              <a:spcBef>
                <a:spcPts val="500"/>
              </a:spcBef>
              <a:spcAft>
                <a:spcPts val="0"/>
              </a:spcAft>
              <a:buClr>
                <a:schemeClr val="dk1"/>
              </a:buClr>
              <a:buSzPts val="1800"/>
              <a:buChar char="•"/>
              <a:defRPr sz="1600"/>
            </a:lvl2pPr>
            <a:lvl3pPr marL="1371600" lvl="2" indent="-342900" algn="l">
              <a:lnSpc>
                <a:spcPct val="100000"/>
              </a:lnSpc>
              <a:spcBef>
                <a:spcPts val="500"/>
              </a:spcBef>
              <a:spcAft>
                <a:spcPts val="0"/>
              </a:spcAft>
              <a:buClr>
                <a:schemeClr val="dk1"/>
              </a:buClr>
              <a:buSzPts val="1800"/>
              <a:buChar char="•"/>
              <a:defRPr sz="1600"/>
            </a:lvl3pPr>
            <a:lvl4pPr marL="1828800" lvl="3" indent="-342900" algn="l">
              <a:lnSpc>
                <a:spcPct val="90000"/>
              </a:lnSpc>
              <a:spcBef>
                <a:spcPts val="500"/>
              </a:spcBef>
              <a:spcAft>
                <a:spcPts val="0"/>
              </a:spcAft>
              <a:buClr>
                <a:schemeClr val="dk1"/>
              </a:buClr>
              <a:buSzPts val="1800"/>
              <a:buChar char="•"/>
              <a:defRPr sz="1600"/>
            </a:lvl4pPr>
            <a:lvl5pPr marL="2286000" lvl="4" indent="-342900" algn="l">
              <a:lnSpc>
                <a:spcPct val="90000"/>
              </a:lnSpc>
              <a:spcBef>
                <a:spcPts val="500"/>
              </a:spcBef>
              <a:spcAft>
                <a:spcPts val="0"/>
              </a:spcAft>
              <a:buClr>
                <a:schemeClr val="dk1"/>
              </a:buClr>
              <a:buSzPts val="1800"/>
              <a:buChar char="•"/>
              <a:defRPr sz="1600"/>
            </a:lvl5pPr>
            <a:lvl6pPr marL="2743200" lvl="5" indent="-342900" algn="l">
              <a:lnSpc>
                <a:spcPct val="90000"/>
              </a:lnSpc>
              <a:spcBef>
                <a:spcPts val="500"/>
              </a:spcBef>
              <a:spcAft>
                <a:spcPts val="0"/>
              </a:spcAft>
              <a:buClr>
                <a:schemeClr val="dk1"/>
              </a:buClr>
              <a:buSzPts val="1800"/>
              <a:buChar char="•"/>
              <a:defRPr sz="1600"/>
            </a:lvl6pPr>
            <a:lvl7pPr marL="3200400" lvl="6" indent="-342900" algn="l">
              <a:lnSpc>
                <a:spcPct val="90000"/>
              </a:lnSpc>
              <a:spcBef>
                <a:spcPts val="500"/>
              </a:spcBef>
              <a:spcAft>
                <a:spcPts val="0"/>
              </a:spcAft>
              <a:buClr>
                <a:schemeClr val="dk1"/>
              </a:buClr>
              <a:buSzPts val="1800"/>
              <a:buChar char="•"/>
              <a:defRPr sz="1600"/>
            </a:lvl7pPr>
            <a:lvl8pPr marL="3657600" lvl="7" indent="-342900" algn="l">
              <a:lnSpc>
                <a:spcPct val="90000"/>
              </a:lnSpc>
              <a:spcBef>
                <a:spcPts val="500"/>
              </a:spcBef>
              <a:spcAft>
                <a:spcPts val="0"/>
              </a:spcAft>
              <a:buClr>
                <a:schemeClr val="dk1"/>
              </a:buClr>
              <a:buSzPts val="1800"/>
              <a:buChar char="•"/>
              <a:defRPr sz="1600"/>
            </a:lvl8pPr>
            <a:lvl9pPr marL="4114800" lvl="8" indent="-342900" algn="l">
              <a:lnSpc>
                <a:spcPct val="90000"/>
              </a:lnSpc>
              <a:spcBef>
                <a:spcPts val="500"/>
              </a:spcBef>
              <a:spcAft>
                <a:spcPts val="0"/>
              </a:spcAft>
              <a:buClr>
                <a:schemeClr val="dk1"/>
              </a:buClr>
              <a:buSzPts val="1800"/>
              <a:buChar char="•"/>
              <a:defRPr sz="1600"/>
            </a:lvl9pPr>
          </a:lstStyle>
          <a:p>
            <a:pPr lvl="0"/>
            <a:r>
              <a:rPr lang="en-US"/>
              <a:t>Click to edit Master text styles</a:t>
            </a:r>
          </a:p>
        </p:txBody>
      </p:sp>
      <p:sp>
        <p:nvSpPr>
          <p:cNvPr id="6" name="Text Placeholder 2">
            <a:extLst>
              <a:ext uri="{FF2B5EF4-FFF2-40B4-BE49-F238E27FC236}">
                <a16:creationId xmlns:a16="http://schemas.microsoft.com/office/drawing/2014/main" id="{AFB01BAC-DD15-114F-ADC2-9BC9D9A97057}"/>
              </a:ext>
            </a:extLst>
          </p:cNvPr>
          <p:cNvSpPr>
            <a:spLocks noGrp="1"/>
          </p:cNvSpPr>
          <p:nvPr>
            <p:ph type="body" sz="quarter" idx="13" hasCustomPrompt="1"/>
          </p:nvPr>
        </p:nvSpPr>
        <p:spPr>
          <a:xfrm>
            <a:off x="4622799" y="6356350"/>
            <a:ext cx="669818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
        <p:nvSpPr>
          <p:cNvPr id="3" name="Sisällön paikkamerkki 2">
            <a:extLst>
              <a:ext uri="{FF2B5EF4-FFF2-40B4-BE49-F238E27FC236}">
                <a16:creationId xmlns:a16="http://schemas.microsoft.com/office/drawing/2014/main" id="{09F1CA4B-E6DE-1D4E-8DAE-334CF78F1F7E}"/>
              </a:ext>
            </a:extLst>
          </p:cNvPr>
          <p:cNvSpPr>
            <a:spLocks noGrp="1"/>
          </p:cNvSpPr>
          <p:nvPr>
            <p:ph sz="quarter" idx="14"/>
          </p:nvPr>
        </p:nvSpPr>
        <p:spPr>
          <a:xfrm>
            <a:off x="0" y="1825624"/>
            <a:ext cx="4475480" cy="5032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154856677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1_Title Slide">
    <p:spTree>
      <p:nvGrpSpPr>
        <p:cNvPr id="1" name="Shape 17"/>
        <p:cNvGrpSpPr/>
        <p:nvPr/>
      </p:nvGrpSpPr>
      <p:grpSpPr>
        <a:xfrm>
          <a:off x="0" y="0"/>
          <a:ext cx="0" cy="0"/>
          <a:chOff x="0" y="0"/>
          <a:chExt cx="0" cy="0"/>
        </a:xfrm>
      </p:grpSpPr>
      <p:sp>
        <p:nvSpPr>
          <p:cNvPr id="18" name="Google Shape;18;p3"/>
          <p:cNvSpPr txBox="1">
            <a:spLocks noGrp="1"/>
          </p:cNvSpPr>
          <p:nvPr>
            <p:ph type="ctrTitle"/>
          </p:nvPr>
        </p:nvSpPr>
        <p:spPr>
          <a:xfrm>
            <a:off x="2040747" y="1507852"/>
            <a:ext cx="8110508" cy="2635508"/>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Montserrat ExtraBold"/>
              <a:buNone/>
              <a:defRPr sz="60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19" name="Google Shape;19;p3"/>
          <p:cNvSpPr txBox="1">
            <a:spLocks noGrp="1"/>
          </p:cNvSpPr>
          <p:nvPr>
            <p:ph type="subTitle" idx="1"/>
          </p:nvPr>
        </p:nvSpPr>
        <p:spPr>
          <a:xfrm>
            <a:off x="2040746" y="4037251"/>
            <a:ext cx="8110507" cy="1607272"/>
          </a:xfrm>
          <a:prstGeom prst="rect">
            <a:avLst/>
          </a:prstGeom>
          <a:noFill/>
          <a:ln>
            <a:noFill/>
          </a:ln>
        </p:spPr>
        <p:txBody>
          <a:bodyPr spcFirstLastPara="1" wrap="square" lIns="91425" tIns="45700" rIns="91425" bIns="45700" anchor="t" anchorCtr="0">
            <a:normAutofit/>
          </a:bodyPr>
          <a:lstStyle>
            <a:lvl1pPr marL="50400" lvl="0" indent="0" algn="ctr">
              <a:lnSpc>
                <a:spcPct val="90000"/>
              </a:lnSpc>
              <a:spcBef>
                <a:spcPts val="1000"/>
              </a:spcBef>
              <a:spcAft>
                <a:spcPts val="0"/>
              </a:spcAft>
              <a:buClr>
                <a:schemeClr val="dk1"/>
              </a:buClr>
              <a:buSzPts val="2400"/>
              <a:buNone/>
              <a:defRPr sz="2400">
                <a:latin typeface="Montserrat ExtraBold"/>
                <a:ea typeface="Montserrat ExtraBold"/>
                <a:cs typeface="Montserrat ExtraBold"/>
                <a:sym typeface="Montserrat ExtraBold"/>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dirty="0"/>
          </a:p>
        </p:txBody>
      </p:sp>
      <p:pic>
        <p:nvPicPr>
          <p:cNvPr id="23" name="Google Shape;23;p3"/>
          <p:cNvPicPr preferRelativeResize="0"/>
          <p:nvPr/>
        </p:nvPicPr>
        <p:blipFill rotWithShape="1">
          <a:blip r:embed="rId2">
            <a:alphaModFix/>
          </a:blip>
          <a:srcRect/>
          <a:stretch/>
        </p:blipFill>
        <p:spPr>
          <a:xfrm>
            <a:off x="5578576" y="595849"/>
            <a:ext cx="1034847" cy="1006495"/>
          </a:xfrm>
          <a:prstGeom prst="rect">
            <a:avLst/>
          </a:prstGeom>
          <a:noFill/>
          <a:ln>
            <a:noFill/>
          </a:ln>
        </p:spPr>
      </p:pic>
      <p:sp>
        <p:nvSpPr>
          <p:cNvPr id="7" name="Text Placeholder 2">
            <a:extLst>
              <a:ext uri="{FF2B5EF4-FFF2-40B4-BE49-F238E27FC236}">
                <a16:creationId xmlns:a16="http://schemas.microsoft.com/office/drawing/2014/main" id="{F55B623F-250B-8949-97DA-B1603F513677}"/>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pic>
        <p:nvPicPr>
          <p:cNvPr id="2" name="Kuva 1">
            <a:extLst>
              <a:ext uri="{FF2B5EF4-FFF2-40B4-BE49-F238E27FC236}">
                <a16:creationId xmlns:a16="http://schemas.microsoft.com/office/drawing/2014/main" id="{40FA2EE3-4839-3C79-EC49-E5535AE5128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988765" y="6113721"/>
            <a:ext cx="754182" cy="476325"/>
          </a:xfrm>
          <a:prstGeom prst="rect">
            <a:avLst/>
          </a:prstGeom>
        </p:spPr>
      </p:pic>
    </p:spTree>
    <p:extLst>
      <p:ext uri="{BB962C8B-B14F-4D97-AF65-F5344CB8AC3E}">
        <p14:creationId xmlns:p14="http://schemas.microsoft.com/office/powerpoint/2010/main" val="331861181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matchingName="Title Slide" userDrawn="1">
  <p:cSld name="1_Title Slide">
    <p:bg>
      <p:bgPr>
        <a:solidFill>
          <a:srgbClr val="F9F2E6"/>
        </a:solidFill>
        <a:effectLst/>
      </p:bgPr>
    </p:bg>
    <p:spTree>
      <p:nvGrpSpPr>
        <p:cNvPr id="1" name="Shape 155"/>
        <p:cNvGrpSpPr/>
        <p:nvPr/>
      </p:nvGrpSpPr>
      <p:grpSpPr>
        <a:xfrm>
          <a:off x="0" y="0"/>
          <a:ext cx="0" cy="0"/>
          <a:chOff x="0" y="0"/>
          <a:chExt cx="0" cy="0"/>
        </a:xfrm>
      </p:grpSpPr>
      <p:sp>
        <p:nvSpPr>
          <p:cNvPr id="156" name="Google Shape;156;p26"/>
          <p:cNvSpPr>
            <a:spLocks noGrp="1"/>
          </p:cNvSpPr>
          <p:nvPr>
            <p:ph type="pic" idx="2"/>
          </p:nvPr>
        </p:nvSpPr>
        <p:spPr>
          <a:xfrm>
            <a:off x="0" y="0"/>
            <a:ext cx="12192000" cy="6858000"/>
          </a:xfrm>
          <a:prstGeom prst="rect">
            <a:avLst/>
          </a:prstGeom>
          <a:noFill/>
          <a:ln>
            <a:noFill/>
          </a:ln>
        </p:spPr>
        <p:txBody>
          <a:bodyPr spcFirstLastPara="1" wrap="square" lIns="91425" tIns="45700" rIns="91425" bIns="45700" anchor="t" anchorCtr="0">
            <a:noAutofit/>
          </a:bodyPr>
          <a:lstStyle>
            <a:lvl1pPr marL="50800" marR="0" lvl="0" indent="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Montserrat"/>
                <a:ea typeface="Montserrat"/>
                <a:cs typeface="Montserrat"/>
                <a:sym typeface="Montserra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r>
              <a:rPr lang="en-US"/>
              <a:t>Click icon to add picture</a:t>
            </a:r>
            <a:endParaRPr/>
          </a:p>
        </p:txBody>
      </p:sp>
      <p:sp>
        <p:nvSpPr>
          <p:cNvPr id="160" name="Google Shape;160;p26"/>
          <p:cNvSpPr txBox="1">
            <a:spLocks noGrp="1"/>
          </p:cNvSpPr>
          <p:nvPr>
            <p:ph type="ctrTitle"/>
          </p:nvPr>
        </p:nvSpPr>
        <p:spPr>
          <a:xfrm>
            <a:off x="838199" y="690342"/>
            <a:ext cx="10679607" cy="3118604"/>
          </a:xfrm>
          <a:prstGeom prst="rect">
            <a:avLst/>
          </a:prstGeom>
          <a:noFill/>
          <a:ln>
            <a:noFill/>
          </a:ln>
          <a:effectLst>
            <a:outerShdw blurRad="50800" dist="50800" dir="5400000" algn="ctr" rotWithShape="0">
              <a:schemeClr val="dk1">
                <a:alpha val="24313"/>
              </a:schemeClr>
            </a:outerShdw>
          </a:effectLst>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Montserrat ExtraBold"/>
              <a:buNone/>
              <a:defRPr sz="8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161" name="Google Shape;161;p26"/>
          <p:cNvSpPr txBox="1">
            <a:spLocks noGrp="1"/>
          </p:cNvSpPr>
          <p:nvPr>
            <p:ph type="subTitle" idx="1"/>
          </p:nvPr>
        </p:nvSpPr>
        <p:spPr>
          <a:xfrm>
            <a:off x="838199" y="3857436"/>
            <a:ext cx="10679607" cy="1607272"/>
          </a:xfrm>
          <a:prstGeom prst="rect">
            <a:avLst/>
          </a:prstGeom>
          <a:noFill/>
          <a:ln>
            <a:noFill/>
          </a:ln>
        </p:spPr>
        <p:txBody>
          <a:bodyPr spcFirstLastPara="1" wrap="square" lIns="91425" tIns="45700" rIns="91425" bIns="45700" anchor="t" anchorCtr="0">
            <a:normAutofit/>
          </a:bodyPr>
          <a:lstStyle>
            <a:lvl1pPr marL="50400" lvl="0" indent="0" algn="ctr">
              <a:lnSpc>
                <a:spcPct val="90000"/>
              </a:lnSpc>
              <a:spcBef>
                <a:spcPts val="1000"/>
              </a:spcBef>
              <a:spcAft>
                <a:spcPts val="0"/>
              </a:spcAft>
              <a:buClr>
                <a:schemeClr val="dk1"/>
              </a:buClr>
              <a:buSzPts val="2400"/>
              <a:buNone/>
              <a:defRPr sz="3200">
                <a:solidFill>
                  <a:schemeClr val="lt1"/>
                </a:solidFill>
                <a:effectLst>
                  <a:outerShdw blurRad="50800" dist="50800" dir="5400000" algn="ctr" rotWithShape="0">
                    <a:schemeClr val="tx1">
                      <a:alpha val="25000"/>
                    </a:schemeClr>
                  </a:outerShdw>
                </a:effectLst>
                <a:latin typeface="Montserrat ExtraBold"/>
                <a:ea typeface="Montserrat ExtraBold"/>
                <a:cs typeface="Montserrat ExtraBold"/>
                <a:sym typeface="Montserrat ExtraBold"/>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dirty="0"/>
          </a:p>
        </p:txBody>
      </p:sp>
      <p:sp>
        <p:nvSpPr>
          <p:cNvPr id="6" name="Text Placeholder 2">
            <a:extLst>
              <a:ext uri="{FF2B5EF4-FFF2-40B4-BE49-F238E27FC236}">
                <a16:creationId xmlns:a16="http://schemas.microsoft.com/office/drawing/2014/main" id="{6017FD93-28D8-4247-817A-FFAE36513C96}"/>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solidFill>
                  <a:schemeClr val="bg1"/>
                </a:solidFill>
                <a:effectLst>
                  <a:outerShdw blurRad="50800" dist="50800" dir="5400000" algn="ctr" rotWithShape="0">
                    <a:schemeClr val="tx1">
                      <a:alpha val="25000"/>
                    </a:schemeClr>
                  </a:outerShdw>
                </a:effectLst>
              </a:defRPr>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matchingName="Title Slide" userDrawn="1">
  <p:cSld name="1_Title Slide 3">
    <p:bg>
      <p:bgPr>
        <a:solidFill>
          <a:srgbClr val="F9F2E6"/>
        </a:solidFill>
        <a:effectLst/>
      </p:bgPr>
    </p:bg>
    <p:spTree>
      <p:nvGrpSpPr>
        <p:cNvPr id="1" name="Shape 162"/>
        <p:cNvGrpSpPr/>
        <p:nvPr/>
      </p:nvGrpSpPr>
      <p:grpSpPr>
        <a:xfrm>
          <a:off x="0" y="0"/>
          <a:ext cx="0" cy="0"/>
          <a:chOff x="0" y="0"/>
          <a:chExt cx="0" cy="0"/>
        </a:xfrm>
      </p:grpSpPr>
      <p:sp>
        <p:nvSpPr>
          <p:cNvPr id="163" name="Google Shape;163;p27"/>
          <p:cNvSpPr>
            <a:spLocks noGrp="1"/>
          </p:cNvSpPr>
          <p:nvPr>
            <p:ph type="pic" idx="2"/>
          </p:nvPr>
        </p:nvSpPr>
        <p:spPr>
          <a:xfrm>
            <a:off x="0" y="0"/>
            <a:ext cx="12192000" cy="6858000"/>
          </a:xfrm>
          <a:prstGeom prst="rect">
            <a:avLst/>
          </a:prstGeom>
          <a:noFill/>
          <a:ln>
            <a:noFill/>
          </a:ln>
        </p:spPr>
        <p:txBody>
          <a:bodyPr spcFirstLastPara="1" wrap="square" lIns="91425" tIns="45700" rIns="91425" bIns="45700" anchor="t" anchorCtr="0">
            <a:noAutofit/>
          </a:bodyPr>
          <a:lstStyle>
            <a:lvl1pPr marL="50800" marR="0" lvl="0" indent="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Montserrat"/>
                <a:ea typeface="Montserrat"/>
                <a:cs typeface="Montserrat"/>
                <a:sym typeface="Montserra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r>
              <a:rPr lang="en-US"/>
              <a:t>Click icon to add picture</a:t>
            </a:r>
            <a:endParaRPr/>
          </a:p>
        </p:txBody>
      </p:sp>
      <p:sp>
        <p:nvSpPr>
          <p:cNvPr id="167" name="Google Shape;167;p27"/>
          <p:cNvSpPr txBox="1">
            <a:spLocks noGrp="1"/>
          </p:cNvSpPr>
          <p:nvPr>
            <p:ph type="ctrTitle"/>
          </p:nvPr>
        </p:nvSpPr>
        <p:spPr>
          <a:xfrm>
            <a:off x="838199" y="690342"/>
            <a:ext cx="10679607" cy="3118604"/>
          </a:xfrm>
          <a:prstGeom prst="rect">
            <a:avLst/>
          </a:prstGeom>
          <a:noFill/>
          <a:ln>
            <a:noFill/>
          </a:ln>
          <a:effectLst>
            <a:outerShdw blurRad="50800" dist="50800" dir="5400000" algn="ctr" rotWithShape="0">
              <a:schemeClr val="dk1">
                <a:alpha val="24313"/>
              </a:schemeClr>
            </a:outerShdw>
          </a:effectLst>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Montserrat ExtraBold"/>
              <a:buNone/>
              <a:defRPr sz="8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168" name="Google Shape;168;p27"/>
          <p:cNvSpPr txBox="1">
            <a:spLocks noGrp="1"/>
          </p:cNvSpPr>
          <p:nvPr>
            <p:ph type="subTitle" idx="1"/>
          </p:nvPr>
        </p:nvSpPr>
        <p:spPr>
          <a:xfrm>
            <a:off x="838199" y="3857436"/>
            <a:ext cx="10679607" cy="1607272"/>
          </a:xfrm>
          <a:prstGeom prst="rect">
            <a:avLst/>
          </a:prstGeom>
          <a:noFill/>
          <a:ln>
            <a:noFill/>
          </a:ln>
        </p:spPr>
        <p:txBody>
          <a:bodyPr spcFirstLastPara="1" wrap="square" lIns="91425" tIns="45700" rIns="91425" bIns="45700" anchor="t" anchorCtr="0">
            <a:normAutofit/>
          </a:bodyPr>
          <a:lstStyle>
            <a:lvl1pPr marL="50400" lvl="0" indent="0" algn="ctr">
              <a:lnSpc>
                <a:spcPct val="90000"/>
              </a:lnSpc>
              <a:spcBef>
                <a:spcPts val="1000"/>
              </a:spcBef>
              <a:spcAft>
                <a:spcPts val="0"/>
              </a:spcAft>
              <a:buClr>
                <a:schemeClr val="dk1"/>
              </a:buClr>
              <a:buSzPts val="2400"/>
              <a:buNone/>
              <a:defRPr sz="3200">
                <a:solidFill>
                  <a:schemeClr val="lt1"/>
                </a:solidFill>
                <a:effectLst>
                  <a:outerShdw blurRad="50800" dist="50800" dir="5400000" algn="ctr" rotWithShape="0">
                    <a:schemeClr val="tx1">
                      <a:alpha val="25000"/>
                    </a:schemeClr>
                  </a:outerShdw>
                </a:effectLst>
                <a:latin typeface="Montserrat ExtraBold"/>
                <a:ea typeface="Montserrat ExtraBold"/>
                <a:cs typeface="Montserrat ExtraBold"/>
                <a:sym typeface="Montserrat ExtraBold"/>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dirty="0"/>
          </a:p>
        </p:txBody>
      </p:sp>
      <p:pic>
        <p:nvPicPr>
          <p:cNvPr id="170" name="Google Shape;170;p27"/>
          <p:cNvPicPr preferRelativeResize="0"/>
          <p:nvPr/>
        </p:nvPicPr>
        <p:blipFill rotWithShape="1">
          <a:blip r:embed="rId2">
            <a:alphaModFix/>
          </a:blip>
          <a:srcRect/>
          <a:stretch/>
        </p:blipFill>
        <p:spPr>
          <a:xfrm>
            <a:off x="5578576" y="595849"/>
            <a:ext cx="1034847" cy="1006494"/>
          </a:xfrm>
          <a:prstGeom prst="rect">
            <a:avLst/>
          </a:prstGeom>
          <a:noFill/>
          <a:ln>
            <a:noFill/>
          </a:ln>
        </p:spPr>
      </p:pic>
      <p:sp>
        <p:nvSpPr>
          <p:cNvPr id="8" name="Text Placeholder 2">
            <a:extLst>
              <a:ext uri="{FF2B5EF4-FFF2-40B4-BE49-F238E27FC236}">
                <a16:creationId xmlns:a16="http://schemas.microsoft.com/office/drawing/2014/main" id="{D6CD46BF-FD85-9E4E-963F-6BA92EC136D0}"/>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solidFill>
                  <a:schemeClr val="bg1"/>
                </a:solidFill>
                <a:effectLst>
                  <a:outerShdw blurRad="50800" dist="50800" dir="5400000" algn="ctr" rotWithShape="0">
                    <a:schemeClr val="tx1">
                      <a:alpha val="25000"/>
                    </a:schemeClr>
                  </a:outerShdw>
                </a:effectLst>
              </a:defRPr>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pic>
        <p:nvPicPr>
          <p:cNvPr id="2" name="Kuva 1">
            <a:extLst>
              <a:ext uri="{FF2B5EF4-FFF2-40B4-BE49-F238E27FC236}">
                <a16:creationId xmlns:a16="http://schemas.microsoft.com/office/drawing/2014/main" id="{75459356-BE95-D701-1340-9DAF331C3FC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988765" y="6113721"/>
            <a:ext cx="754182" cy="476325"/>
          </a:xfrm>
          <a:prstGeom prst="rect">
            <a:avLst/>
          </a:prstGeom>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1_Title Slide">
    <p:bg>
      <p:bgPr>
        <a:solidFill>
          <a:schemeClr val="bg2">
            <a:lumMod val="40000"/>
            <a:lumOff val="60000"/>
          </a:schemeClr>
        </a:solidFill>
        <a:effectLst/>
      </p:bgPr>
    </p:bg>
    <p:spTree>
      <p:nvGrpSpPr>
        <p:cNvPr id="1" name="Shape 155"/>
        <p:cNvGrpSpPr/>
        <p:nvPr/>
      </p:nvGrpSpPr>
      <p:grpSpPr>
        <a:xfrm>
          <a:off x="0" y="0"/>
          <a:ext cx="0" cy="0"/>
          <a:chOff x="0" y="0"/>
          <a:chExt cx="0" cy="0"/>
        </a:xfrm>
      </p:grpSpPr>
      <p:sp>
        <p:nvSpPr>
          <p:cNvPr id="156" name="Google Shape;156;p26"/>
          <p:cNvSpPr>
            <a:spLocks noGrp="1"/>
          </p:cNvSpPr>
          <p:nvPr>
            <p:ph type="pic" idx="2"/>
          </p:nvPr>
        </p:nvSpPr>
        <p:spPr>
          <a:xfrm>
            <a:off x="0" y="0"/>
            <a:ext cx="12192000" cy="6858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Montserrat"/>
                <a:ea typeface="Montserrat"/>
                <a:cs typeface="Montserrat"/>
                <a:sym typeface="Montserra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r>
              <a:rPr lang="en-US"/>
              <a:t>Click icon to add picture</a:t>
            </a:r>
            <a:endParaRPr/>
          </a:p>
        </p:txBody>
      </p:sp>
      <p:sp>
        <p:nvSpPr>
          <p:cNvPr id="9" name="Text Placeholder 2">
            <a:extLst>
              <a:ext uri="{FF2B5EF4-FFF2-40B4-BE49-F238E27FC236}">
                <a16:creationId xmlns:a16="http://schemas.microsoft.com/office/drawing/2014/main" id="{A5CC695E-D216-4F77-BD37-201EE26DA5F7}"/>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solidFill>
                  <a:schemeClr val="bg1"/>
                </a:solidFill>
                <a:effectLst>
                  <a:outerShdw blurRad="50800" dist="50800" dir="5400000" algn="ctr" rotWithShape="0">
                    <a:schemeClr val="tx1">
                      <a:alpha val="25000"/>
                    </a:schemeClr>
                  </a:outerShdw>
                </a:effectLst>
              </a:defRPr>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
        <p:nvSpPr>
          <p:cNvPr id="6" name="Google Shape;197;p31">
            <a:extLst>
              <a:ext uri="{FF2B5EF4-FFF2-40B4-BE49-F238E27FC236}">
                <a16:creationId xmlns:a16="http://schemas.microsoft.com/office/drawing/2014/main" id="{D7A7DF12-25C7-4A1C-896B-E5B30E5ABDE6}"/>
              </a:ext>
            </a:extLst>
          </p:cNvPr>
          <p:cNvSpPr txBox="1">
            <a:spLocks noGrp="1"/>
          </p:cNvSpPr>
          <p:nvPr>
            <p:ph type="title"/>
          </p:nvPr>
        </p:nvSpPr>
        <p:spPr>
          <a:xfrm>
            <a:off x="415600" y="700818"/>
            <a:ext cx="11360700" cy="5516804"/>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SzPts val="4800"/>
              <a:buNone/>
              <a:defRPr sz="6600">
                <a:solidFill>
                  <a:schemeClr val="lt1"/>
                </a:solidFill>
                <a:effectLst>
                  <a:outerShdw blurRad="50800" dist="50800" dir="5400000" algn="ctr" rotWithShape="0">
                    <a:schemeClr val="tx1">
                      <a:alpha val="25000"/>
                    </a:schemeClr>
                  </a:outerShdw>
                </a:effectLst>
              </a:defRPr>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r>
              <a:rPr lang="en-US"/>
              <a:t>Click to edit Master title style</a:t>
            </a:r>
            <a:endParaRPr dirty="0"/>
          </a:p>
        </p:txBody>
      </p:sp>
    </p:spTree>
    <p:extLst>
      <p:ext uri="{BB962C8B-B14F-4D97-AF65-F5344CB8AC3E}">
        <p14:creationId xmlns:p14="http://schemas.microsoft.com/office/powerpoint/2010/main" val="370802349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matchingName="SECTION_HEADER_1" preserve="1" userDrawn="1">
  <p:cSld name="1_SECTION_HEADER_1">
    <p:bg>
      <p:bgPr>
        <a:solidFill>
          <a:schemeClr val="dk2"/>
        </a:solidFill>
        <a:effectLst/>
      </p:bgPr>
    </p:bg>
    <p:spTree>
      <p:nvGrpSpPr>
        <p:cNvPr id="1" name="Shape 196"/>
        <p:cNvGrpSpPr/>
        <p:nvPr/>
      </p:nvGrpSpPr>
      <p:grpSpPr>
        <a:xfrm>
          <a:off x="0" y="0"/>
          <a:ext cx="0" cy="0"/>
          <a:chOff x="0" y="0"/>
          <a:chExt cx="0" cy="0"/>
        </a:xfrm>
      </p:grpSpPr>
      <p:sp>
        <p:nvSpPr>
          <p:cNvPr id="197" name="Google Shape;197;p31"/>
          <p:cNvSpPr txBox="1">
            <a:spLocks noGrp="1"/>
          </p:cNvSpPr>
          <p:nvPr>
            <p:ph type="title"/>
          </p:nvPr>
        </p:nvSpPr>
        <p:spPr>
          <a:xfrm>
            <a:off x="415600" y="700819"/>
            <a:ext cx="11360700" cy="3274022"/>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SzPts val="4800"/>
              <a:buNone/>
              <a:defRPr sz="6600">
                <a:solidFill>
                  <a:schemeClr val="lt1"/>
                </a:solidFill>
              </a:defRPr>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r>
              <a:rPr lang="en-US"/>
              <a:t>Click to edit Master title style</a:t>
            </a:r>
            <a:endParaRPr dirty="0"/>
          </a:p>
        </p:txBody>
      </p:sp>
      <p:sp>
        <p:nvSpPr>
          <p:cNvPr id="3" name="Text Placeholder 2">
            <a:extLst>
              <a:ext uri="{FF2B5EF4-FFF2-40B4-BE49-F238E27FC236}">
                <a16:creationId xmlns:a16="http://schemas.microsoft.com/office/drawing/2014/main" id="{3B925FA8-6B17-41CC-AE2A-31041C168730}"/>
              </a:ext>
            </a:extLst>
          </p:cNvPr>
          <p:cNvSpPr>
            <a:spLocks noGrp="1"/>
          </p:cNvSpPr>
          <p:nvPr>
            <p:ph type="body" sz="quarter" idx="13"/>
          </p:nvPr>
        </p:nvSpPr>
        <p:spPr>
          <a:xfrm>
            <a:off x="415925" y="3975100"/>
            <a:ext cx="11360150" cy="1871663"/>
          </a:xfrm>
        </p:spPr>
        <p:txBody>
          <a:bodyPr/>
          <a:lstStyle>
            <a:lvl1pPr marL="50400" indent="0" algn="ctr">
              <a:spcBef>
                <a:spcPts val="0"/>
              </a:spcBef>
              <a:buNone/>
              <a:defRPr>
                <a:solidFill>
                  <a:schemeClr val="bg1"/>
                </a:solidFill>
                <a:latin typeface="+mj-lt"/>
              </a:defRPr>
            </a:lvl1pPr>
            <a:lvl2pPr marL="533400" indent="0" algn="ctr">
              <a:buNone/>
              <a:defRPr>
                <a:solidFill>
                  <a:schemeClr val="bg1"/>
                </a:solidFill>
                <a:latin typeface="+mj-lt"/>
              </a:defRPr>
            </a:lvl2pPr>
            <a:lvl3pPr marL="1016000" indent="0" algn="ctr">
              <a:buNone/>
              <a:defRPr>
                <a:solidFill>
                  <a:schemeClr val="bg1"/>
                </a:solidFill>
                <a:latin typeface="+mj-lt"/>
              </a:defRPr>
            </a:lvl3pPr>
            <a:lvl4pPr marL="1485900" indent="0" algn="ctr">
              <a:buNone/>
              <a:defRPr>
                <a:solidFill>
                  <a:schemeClr val="bg1"/>
                </a:solidFill>
                <a:latin typeface="+mj-lt"/>
              </a:defRPr>
            </a:lvl4pPr>
            <a:lvl5pPr marL="1943100" indent="0" algn="ctr">
              <a:buNone/>
              <a:defRPr>
                <a:solidFill>
                  <a:schemeClr val="bg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2">
            <a:extLst>
              <a:ext uri="{FF2B5EF4-FFF2-40B4-BE49-F238E27FC236}">
                <a16:creationId xmlns:a16="http://schemas.microsoft.com/office/drawing/2014/main" id="{EF77F90A-8D8D-FC4C-91F8-2C95B5417188}"/>
              </a:ext>
            </a:extLst>
          </p:cNvPr>
          <p:cNvSpPr>
            <a:spLocks noGrp="1"/>
          </p:cNvSpPr>
          <p:nvPr>
            <p:ph type="body" sz="quarter" idx="14" hasCustomPrompt="1"/>
          </p:nvPr>
        </p:nvSpPr>
        <p:spPr>
          <a:xfrm>
            <a:off x="195220" y="6356350"/>
            <a:ext cx="11125767" cy="365125"/>
          </a:xfrm>
        </p:spPr>
        <p:txBody>
          <a:bodyPr anchor="b" anchorCtr="0">
            <a:noAutofit/>
          </a:bodyPr>
          <a:lstStyle>
            <a:lvl1pPr marL="0" indent="0">
              <a:spcBef>
                <a:spcPts val="0"/>
              </a:spcBef>
              <a:spcAft>
                <a:spcPts val="300"/>
              </a:spcAft>
              <a:buNone/>
              <a:defRPr sz="1400">
                <a:solidFill>
                  <a:schemeClr val="bg1"/>
                </a:solidFill>
              </a:defRPr>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Tree>
    <p:extLst>
      <p:ext uri="{BB962C8B-B14F-4D97-AF65-F5344CB8AC3E}">
        <p14:creationId xmlns:p14="http://schemas.microsoft.com/office/powerpoint/2010/main" val="245142238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matchingName="SECTION_HEADER_1" preserve="1" userDrawn="1">
  <p:cSld name="1_SECTION_HEADER_1">
    <p:bg>
      <p:bgPr>
        <a:solidFill>
          <a:schemeClr val="dk2"/>
        </a:solidFill>
        <a:effectLst/>
      </p:bgPr>
    </p:bg>
    <p:spTree>
      <p:nvGrpSpPr>
        <p:cNvPr id="1" name="Shape 196"/>
        <p:cNvGrpSpPr/>
        <p:nvPr/>
      </p:nvGrpSpPr>
      <p:grpSpPr>
        <a:xfrm>
          <a:off x="0" y="0"/>
          <a:ext cx="0" cy="0"/>
          <a:chOff x="0" y="0"/>
          <a:chExt cx="0" cy="0"/>
        </a:xfrm>
      </p:grpSpPr>
      <p:sp>
        <p:nvSpPr>
          <p:cNvPr id="197" name="Google Shape;197;p31"/>
          <p:cNvSpPr txBox="1">
            <a:spLocks noGrp="1"/>
          </p:cNvSpPr>
          <p:nvPr>
            <p:ph type="title" hasCustomPrompt="1"/>
          </p:nvPr>
        </p:nvSpPr>
        <p:spPr>
          <a:xfrm>
            <a:off x="415600" y="700819"/>
            <a:ext cx="11360700" cy="3274022"/>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SzPts val="4800"/>
              <a:buNone/>
              <a:defRPr sz="6600">
                <a:solidFill>
                  <a:schemeClr val="lt1"/>
                </a:solidFill>
              </a:defRPr>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r>
              <a:rPr lang="fi-FI" dirty="0"/>
              <a:t>Oli ilo!</a:t>
            </a:r>
            <a:endParaRPr dirty="0"/>
          </a:p>
        </p:txBody>
      </p:sp>
      <p:sp>
        <p:nvSpPr>
          <p:cNvPr id="3" name="Text Placeholder 2">
            <a:extLst>
              <a:ext uri="{FF2B5EF4-FFF2-40B4-BE49-F238E27FC236}">
                <a16:creationId xmlns:a16="http://schemas.microsoft.com/office/drawing/2014/main" id="{3B925FA8-6B17-41CC-AE2A-31041C168730}"/>
              </a:ext>
            </a:extLst>
          </p:cNvPr>
          <p:cNvSpPr>
            <a:spLocks noGrp="1"/>
          </p:cNvSpPr>
          <p:nvPr>
            <p:ph type="body" sz="quarter" idx="13"/>
          </p:nvPr>
        </p:nvSpPr>
        <p:spPr>
          <a:xfrm>
            <a:off x="415925" y="3975100"/>
            <a:ext cx="11360150" cy="1871663"/>
          </a:xfrm>
        </p:spPr>
        <p:txBody>
          <a:bodyPr/>
          <a:lstStyle>
            <a:lvl1pPr marL="50400" indent="0" algn="ctr">
              <a:spcBef>
                <a:spcPts val="0"/>
              </a:spcBef>
              <a:buNone/>
              <a:defRPr>
                <a:solidFill>
                  <a:schemeClr val="bg1"/>
                </a:solidFill>
                <a:latin typeface="+mj-lt"/>
              </a:defRPr>
            </a:lvl1pPr>
            <a:lvl2pPr marL="533400" indent="0" algn="ctr">
              <a:buNone/>
              <a:defRPr>
                <a:solidFill>
                  <a:schemeClr val="bg1"/>
                </a:solidFill>
                <a:latin typeface="+mj-lt"/>
              </a:defRPr>
            </a:lvl2pPr>
            <a:lvl3pPr marL="1016000" indent="0" algn="ctr">
              <a:buNone/>
              <a:defRPr>
                <a:solidFill>
                  <a:schemeClr val="bg1"/>
                </a:solidFill>
                <a:latin typeface="+mj-lt"/>
              </a:defRPr>
            </a:lvl3pPr>
            <a:lvl4pPr marL="1485900" indent="0" algn="ctr">
              <a:buNone/>
              <a:defRPr>
                <a:solidFill>
                  <a:schemeClr val="bg1"/>
                </a:solidFill>
                <a:latin typeface="+mj-lt"/>
              </a:defRPr>
            </a:lvl4pPr>
            <a:lvl5pPr marL="1943100" indent="0" algn="ctr">
              <a:buNone/>
              <a:defRPr>
                <a:solidFill>
                  <a:schemeClr val="bg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1" name="Ryhmä 20">
            <a:extLst>
              <a:ext uri="{FF2B5EF4-FFF2-40B4-BE49-F238E27FC236}">
                <a16:creationId xmlns:a16="http://schemas.microsoft.com/office/drawing/2014/main" id="{88B33235-BB7A-8748-8C5B-D120A38BAF88}"/>
              </a:ext>
            </a:extLst>
          </p:cNvPr>
          <p:cNvGrpSpPr/>
          <p:nvPr userDrawn="1"/>
        </p:nvGrpSpPr>
        <p:grpSpPr>
          <a:xfrm>
            <a:off x="595062" y="5727258"/>
            <a:ext cx="10234805" cy="700819"/>
            <a:chOff x="215768" y="6015530"/>
            <a:chExt cx="10234805" cy="700819"/>
          </a:xfrm>
        </p:grpSpPr>
        <p:grpSp>
          <p:nvGrpSpPr>
            <p:cNvPr id="20" name="Ryhmä 19">
              <a:extLst>
                <a:ext uri="{FF2B5EF4-FFF2-40B4-BE49-F238E27FC236}">
                  <a16:creationId xmlns:a16="http://schemas.microsoft.com/office/drawing/2014/main" id="{8AAC5465-7C1D-A540-A3BC-579AE7451B86}"/>
                </a:ext>
              </a:extLst>
            </p:cNvPr>
            <p:cNvGrpSpPr/>
            <p:nvPr userDrawn="1"/>
          </p:nvGrpSpPr>
          <p:grpSpPr>
            <a:xfrm>
              <a:off x="215768" y="6015530"/>
              <a:ext cx="1220312" cy="700819"/>
              <a:chOff x="215768" y="6015530"/>
              <a:chExt cx="1220312" cy="700819"/>
            </a:xfrm>
          </p:grpSpPr>
          <p:pic>
            <p:nvPicPr>
              <p:cNvPr id="6" name="Kuva 5">
                <a:extLst>
                  <a:ext uri="{FF2B5EF4-FFF2-40B4-BE49-F238E27FC236}">
                    <a16:creationId xmlns:a16="http://schemas.microsoft.com/office/drawing/2014/main" id="{336F933C-897E-3848-A6D3-B49AB84FB746}"/>
                  </a:ext>
                </a:extLst>
              </p:cNvPr>
              <p:cNvPicPr>
                <a:picLocks noChangeAspect="1"/>
              </p:cNvPicPr>
              <p:nvPr userDrawn="1"/>
            </p:nvPicPr>
            <p:blipFill>
              <a:blip r:embed="rId2"/>
              <a:stretch>
                <a:fillRect/>
              </a:stretch>
            </p:blipFill>
            <p:spPr>
              <a:xfrm>
                <a:off x="215768" y="6015530"/>
                <a:ext cx="399664" cy="700819"/>
              </a:xfrm>
              <a:prstGeom prst="rect">
                <a:avLst/>
              </a:prstGeom>
            </p:spPr>
          </p:pic>
          <p:sp>
            <p:nvSpPr>
              <p:cNvPr id="4" name="Tekstiruutu 3">
                <a:extLst>
                  <a:ext uri="{FF2B5EF4-FFF2-40B4-BE49-F238E27FC236}">
                    <a16:creationId xmlns:a16="http://schemas.microsoft.com/office/drawing/2014/main" id="{F1FBD071-4A85-7949-B318-3A7C4DA6DB76}"/>
                  </a:ext>
                </a:extLst>
              </p:cNvPr>
              <p:cNvSpPr txBox="1"/>
              <p:nvPr userDrawn="1"/>
            </p:nvSpPr>
            <p:spPr>
              <a:xfrm>
                <a:off x="615432" y="6356349"/>
                <a:ext cx="820648" cy="360000"/>
              </a:xfrm>
              <a:prstGeom prst="rect">
                <a:avLst/>
              </a:prstGeom>
              <a:noFill/>
            </p:spPr>
            <p:txBody>
              <a:bodyPr wrap="square" rtlCol="0" anchor="b" anchorCtr="0">
                <a:noAutofit/>
              </a:bodyPr>
              <a:lstStyle/>
              <a:p>
                <a:pPr algn="l"/>
                <a:r>
                  <a:rPr lang="fi-FI" b="1" dirty="0">
                    <a:solidFill>
                      <a:schemeClr val="bg1"/>
                    </a:solidFill>
                    <a:latin typeface="+mn-lt"/>
                  </a:rPr>
                  <a:t>mdi.fi</a:t>
                </a:r>
              </a:p>
            </p:txBody>
          </p:sp>
        </p:grpSp>
        <p:grpSp>
          <p:nvGrpSpPr>
            <p:cNvPr id="19" name="Ryhmä 18">
              <a:extLst>
                <a:ext uri="{FF2B5EF4-FFF2-40B4-BE49-F238E27FC236}">
                  <a16:creationId xmlns:a16="http://schemas.microsoft.com/office/drawing/2014/main" id="{3ABCB75F-C2C9-D84E-B4CD-CE254E93E83B}"/>
                </a:ext>
              </a:extLst>
            </p:cNvPr>
            <p:cNvGrpSpPr/>
            <p:nvPr userDrawn="1"/>
          </p:nvGrpSpPr>
          <p:grpSpPr>
            <a:xfrm>
              <a:off x="1685601" y="6356349"/>
              <a:ext cx="2800229" cy="360000"/>
              <a:chOff x="1611140" y="6356349"/>
              <a:chExt cx="2800229" cy="360000"/>
            </a:xfrm>
          </p:grpSpPr>
          <p:sp>
            <p:nvSpPr>
              <p:cNvPr id="11" name="Tekstiruutu 10">
                <a:extLst>
                  <a:ext uri="{FF2B5EF4-FFF2-40B4-BE49-F238E27FC236}">
                    <a16:creationId xmlns:a16="http://schemas.microsoft.com/office/drawing/2014/main" id="{A0264F27-EF98-BF4E-88B2-752B7854CE7A}"/>
                  </a:ext>
                </a:extLst>
              </p:cNvPr>
              <p:cNvSpPr txBox="1"/>
              <p:nvPr userDrawn="1"/>
            </p:nvSpPr>
            <p:spPr>
              <a:xfrm>
                <a:off x="2847127" y="6356349"/>
                <a:ext cx="1564242" cy="360000"/>
              </a:xfrm>
              <a:prstGeom prst="rect">
                <a:avLst/>
              </a:prstGeom>
              <a:noFill/>
            </p:spPr>
            <p:txBody>
              <a:bodyPr wrap="square" rtlCol="0" anchor="b" anchorCtr="0">
                <a:noAutofit/>
              </a:bodyPr>
              <a:lstStyle/>
              <a:p>
                <a:pPr algn="l"/>
                <a:r>
                  <a:rPr lang="fi-FI" b="1" dirty="0">
                    <a:solidFill>
                      <a:schemeClr val="bg1"/>
                    </a:solidFill>
                    <a:latin typeface="+mn-lt"/>
                  </a:rPr>
                  <a:t>@MDIfriends</a:t>
                </a:r>
              </a:p>
            </p:txBody>
          </p:sp>
          <p:grpSp>
            <p:nvGrpSpPr>
              <p:cNvPr id="13" name="Ryhmä 12">
                <a:extLst>
                  <a:ext uri="{FF2B5EF4-FFF2-40B4-BE49-F238E27FC236}">
                    <a16:creationId xmlns:a16="http://schemas.microsoft.com/office/drawing/2014/main" id="{2372EECE-CE5B-034B-BF85-BA8DEC6BCC1E}"/>
                  </a:ext>
                </a:extLst>
              </p:cNvPr>
              <p:cNvGrpSpPr/>
              <p:nvPr userDrawn="1"/>
            </p:nvGrpSpPr>
            <p:grpSpPr>
              <a:xfrm>
                <a:off x="1611140" y="6398877"/>
                <a:ext cx="1174184" cy="288968"/>
                <a:chOff x="1473979" y="6398877"/>
                <a:chExt cx="1174184" cy="288968"/>
              </a:xfrm>
            </p:grpSpPr>
            <p:pic>
              <p:nvPicPr>
                <p:cNvPr id="12" name="Kuva 11">
                  <a:extLst>
                    <a:ext uri="{FF2B5EF4-FFF2-40B4-BE49-F238E27FC236}">
                      <a16:creationId xmlns:a16="http://schemas.microsoft.com/office/drawing/2014/main" id="{102ADCF1-74C5-644A-82BF-E4DE016F14D7}"/>
                    </a:ext>
                  </a:extLst>
                </p:cNvPr>
                <p:cNvPicPr>
                  <a:picLocks noChangeAspect="1"/>
                </p:cNvPicPr>
                <p:nvPr userDrawn="1"/>
              </p:nvPicPr>
              <p:blipFill>
                <a:blip r:embed="rId3"/>
                <a:stretch>
                  <a:fillRect/>
                </a:stretch>
              </p:blipFill>
              <p:spPr>
                <a:xfrm>
                  <a:off x="1473979" y="6398877"/>
                  <a:ext cx="355499" cy="288968"/>
                </a:xfrm>
                <a:prstGeom prst="rect">
                  <a:avLst/>
                </a:prstGeom>
              </p:spPr>
            </p:pic>
            <p:pic>
              <p:nvPicPr>
                <p:cNvPr id="14" name="Kuva 13">
                  <a:extLst>
                    <a:ext uri="{FF2B5EF4-FFF2-40B4-BE49-F238E27FC236}">
                      <a16:creationId xmlns:a16="http://schemas.microsoft.com/office/drawing/2014/main" id="{89803638-03AD-BD4F-8BE9-8AF32F649C1B}"/>
                    </a:ext>
                  </a:extLst>
                </p:cNvPr>
                <p:cNvPicPr>
                  <a:picLocks noChangeAspect="1"/>
                </p:cNvPicPr>
                <p:nvPr userDrawn="1"/>
              </p:nvPicPr>
              <p:blipFill>
                <a:blip r:embed="rId4"/>
                <a:srcRect/>
                <a:stretch/>
              </p:blipFill>
              <p:spPr>
                <a:xfrm>
                  <a:off x="2359195" y="6398877"/>
                  <a:ext cx="288968" cy="288968"/>
                </a:xfrm>
                <a:prstGeom prst="rect">
                  <a:avLst/>
                </a:prstGeom>
              </p:spPr>
            </p:pic>
            <p:pic>
              <p:nvPicPr>
                <p:cNvPr id="15" name="Kuva 14">
                  <a:extLst>
                    <a:ext uri="{FF2B5EF4-FFF2-40B4-BE49-F238E27FC236}">
                      <a16:creationId xmlns:a16="http://schemas.microsoft.com/office/drawing/2014/main" id="{023C2B09-3ECA-4C47-8645-B2B4325A70E2}"/>
                    </a:ext>
                  </a:extLst>
                </p:cNvPr>
                <p:cNvPicPr>
                  <a:picLocks noChangeAspect="1"/>
                </p:cNvPicPr>
                <p:nvPr userDrawn="1"/>
              </p:nvPicPr>
              <p:blipFill>
                <a:blip r:embed="rId5"/>
                <a:srcRect/>
                <a:stretch/>
              </p:blipFill>
              <p:spPr>
                <a:xfrm>
                  <a:off x="1937368" y="6398877"/>
                  <a:ext cx="288968" cy="288968"/>
                </a:xfrm>
                <a:prstGeom prst="rect">
                  <a:avLst/>
                </a:prstGeom>
              </p:spPr>
            </p:pic>
          </p:grpSp>
        </p:grpSp>
        <p:grpSp>
          <p:nvGrpSpPr>
            <p:cNvPr id="18" name="Ryhmä 17">
              <a:extLst>
                <a:ext uri="{FF2B5EF4-FFF2-40B4-BE49-F238E27FC236}">
                  <a16:creationId xmlns:a16="http://schemas.microsoft.com/office/drawing/2014/main" id="{931E2A29-EDF6-FF48-9FAB-8D346D1A6159}"/>
                </a:ext>
              </a:extLst>
            </p:cNvPr>
            <p:cNvGrpSpPr/>
            <p:nvPr userDrawn="1"/>
          </p:nvGrpSpPr>
          <p:grpSpPr>
            <a:xfrm>
              <a:off x="4673334" y="6356349"/>
              <a:ext cx="5777239" cy="360000"/>
              <a:chOff x="4466000" y="6356349"/>
              <a:chExt cx="5777239" cy="360000"/>
            </a:xfrm>
          </p:grpSpPr>
          <p:pic>
            <p:nvPicPr>
              <p:cNvPr id="16" name="Kuva 15">
                <a:extLst>
                  <a:ext uri="{FF2B5EF4-FFF2-40B4-BE49-F238E27FC236}">
                    <a16:creationId xmlns:a16="http://schemas.microsoft.com/office/drawing/2014/main" id="{8A712381-1A5D-2B48-B407-B0630F8D2C23}"/>
                  </a:ext>
                </a:extLst>
              </p:cNvPr>
              <p:cNvPicPr>
                <a:picLocks noChangeAspect="1"/>
              </p:cNvPicPr>
              <p:nvPr userDrawn="1"/>
            </p:nvPicPr>
            <p:blipFill>
              <a:blip r:embed="rId6"/>
              <a:srcRect/>
              <a:stretch/>
            </p:blipFill>
            <p:spPr>
              <a:xfrm>
                <a:off x="4466000" y="6398877"/>
                <a:ext cx="288968" cy="288968"/>
              </a:xfrm>
              <a:prstGeom prst="rect">
                <a:avLst/>
              </a:prstGeom>
            </p:spPr>
          </p:pic>
          <p:sp>
            <p:nvSpPr>
              <p:cNvPr id="17" name="Tekstiruutu 16">
                <a:extLst>
                  <a:ext uri="{FF2B5EF4-FFF2-40B4-BE49-F238E27FC236}">
                    <a16:creationId xmlns:a16="http://schemas.microsoft.com/office/drawing/2014/main" id="{9E7E0EC3-5910-894E-A776-ECAB2B9D97D0}"/>
                  </a:ext>
                </a:extLst>
              </p:cNvPr>
              <p:cNvSpPr txBox="1"/>
              <p:nvPr userDrawn="1"/>
            </p:nvSpPr>
            <p:spPr>
              <a:xfrm>
                <a:off x="4754968" y="6356349"/>
                <a:ext cx="5488271" cy="360000"/>
              </a:xfrm>
              <a:prstGeom prst="rect">
                <a:avLst/>
              </a:prstGeom>
              <a:noFill/>
            </p:spPr>
            <p:txBody>
              <a:bodyPr wrap="square" rtlCol="0" anchor="b" anchorCtr="0">
                <a:noAutofit/>
              </a:bodyPr>
              <a:lstStyle/>
              <a:p>
                <a:pPr algn="l"/>
                <a:r>
                  <a:rPr lang="fi-FI" b="1" dirty="0">
                    <a:solidFill>
                      <a:schemeClr val="bg1"/>
                    </a:solidFill>
                    <a:latin typeface="+mn-lt"/>
                  </a:rPr>
                  <a:t>Aluekehittämisen konsulttitoimisto MDI</a:t>
                </a:r>
              </a:p>
            </p:txBody>
          </p:sp>
        </p:grpSp>
      </p:grpSp>
      <p:pic>
        <p:nvPicPr>
          <p:cNvPr id="2" name="Kuva 1">
            <a:extLst>
              <a:ext uri="{FF2B5EF4-FFF2-40B4-BE49-F238E27FC236}">
                <a16:creationId xmlns:a16="http://schemas.microsoft.com/office/drawing/2014/main" id="{CDAD942A-8FBB-DB9D-1BE9-7BDE249274F0}"/>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0539304" y="4927039"/>
            <a:ext cx="1036380" cy="1741764"/>
          </a:xfrm>
          <a:prstGeom prst="rect">
            <a:avLst/>
          </a:prstGeom>
        </p:spPr>
      </p:pic>
    </p:spTree>
    <p:extLst>
      <p:ext uri="{BB962C8B-B14F-4D97-AF65-F5344CB8AC3E}">
        <p14:creationId xmlns:p14="http://schemas.microsoft.com/office/powerpoint/2010/main" val="4056114590"/>
      </p:ext>
    </p:extLst>
  </p:cSld>
  <p:clrMapOvr>
    <a:masterClrMapping/>
  </p:clrMapOvr>
  <p:extLst>
    <p:ext uri="{DCECCB84-F9BA-43D5-87BE-67443E8EF086}">
      <p15:sldGuideLst xmlns:p15="http://schemas.microsoft.com/office/powerpoint/2012/main">
        <p15:guide id="1" orient="horz" pos="3997" userDrawn="1">
          <p15:clr>
            <a:srgbClr val="5ACBF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matchingName="SECTION_HEADER_1" preserve="1" userDrawn="1">
  <p:cSld name="1_SECTION_HEADER_1">
    <p:bg>
      <p:bgPr>
        <a:solidFill>
          <a:schemeClr val="dk2"/>
        </a:solidFill>
        <a:effectLst/>
      </p:bgPr>
    </p:bg>
    <p:spTree>
      <p:nvGrpSpPr>
        <p:cNvPr id="1" name="Shape 196"/>
        <p:cNvGrpSpPr/>
        <p:nvPr/>
      </p:nvGrpSpPr>
      <p:grpSpPr>
        <a:xfrm>
          <a:off x="0" y="0"/>
          <a:ext cx="0" cy="0"/>
          <a:chOff x="0" y="0"/>
          <a:chExt cx="0" cy="0"/>
        </a:xfrm>
      </p:grpSpPr>
      <p:sp>
        <p:nvSpPr>
          <p:cNvPr id="197" name="Google Shape;197;p31"/>
          <p:cNvSpPr txBox="1">
            <a:spLocks noGrp="1"/>
          </p:cNvSpPr>
          <p:nvPr>
            <p:ph type="title" hasCustomPrompt="1"/>
          </p:nvPr>
        </p:nvSpPr>
        <p:spPr>
          <a:xfrm>
            <a:off x="415600" y="692150"/>
            <a:ext cx="11360700" cy="2440872"/>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SzPts val="4800"/>
              <a:buNone/>
              <a:defRPr sz="6600">
                <a:solidFill>
                  <a:schemeClr val="lt1"/>
                </a:solidFill>
              </a:defRPr>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r>
              <a:rPr lang="fi-FI" dirty="0"/>
              <a:t>Oli ilo!</a:t>
            </a:r>
            <a:endParaRPr dirty="0"/>
          </a:p>
        </p:txBody>
      </p:sp>
      <p:sp>
        <p:nvSpPr>
          <p:cNvPr id="3" name="Text Placeholder 2">
            <a:extLst>
              <a:ext uri="{FF2B5EF4-FFF2-40B4-BE49-F238E27FC236}">
                <a16:creationId xmlns:a16="http://schemas.microsoft.com/office/drawing/2014/main" id="{3B925FA8-6B17-41CC-AE2A-31041C168730}"/>
              </a:ext>
            </a:extLst>
          </p:cNvPr>
          <p:cNvSpPr>
            <a:spLocks noGrp="1"/>
          </p:cNvSpPr>
          <p:nvPr>
            <p:ph type="body" sz="quarter" idx="13"/>
          </p:nvPr>
        </p:nvSpPr>
        <p:spPr>
          <a:xfrm>
            <a:off x="415925" y="3133280"/>
            <a:ext cx="11360150" cy="2509351"/>
          </a:xfrm>
        </p:spPr>
        <p:txBody>
          <a:bodyPr/>
          <a:lstStyle>
            <a:lvl1pPr marL="50400" indent="0" algn="ctr">
              <a:spcBef>
                <a:spcPts val="0"/>
              </a:spcBef>
              <a:buNone/>
              <a:defRPr>
                <a:solidFill>
                  <a:schemeClr val="bg1"/>
                </a:solidFill>
                <a:latin typeface="+mj-lt"/>
              </a:defRPr>
            </a:lvl1pPr>
            <a:lvl2pPr marL="533400" indent="0" algn="ctr">
              <a:buNone/>
              <a:defRPr>
                <a:solidFill>
                  <a:schemeClr val="bg1"/>
                </a:solidFill>
                <a:latin typeface="+mj-lt"/>
              </a:defRPr>
            </a:lvl2pPr>
            <a:lvl3pPr marL="1016000" indent="0" algn="ctr">
              <a:buNone/>
              <a:defRPr>
                <a:solidFill>
                  <a:schemeClr val="bg1"/>
                </a:solidFill>
                <a:latin typeface="+mj-lt"/>
              </a:defRPr>
            </a:lvl3pPr>
            <a:lvl4pPr marL="1485900" indent="0" algn="ctr">
              <a:buNone/>
              <a:defRPr>
                <a:solidFill>
                  <a:schemeClr val="bg1"/>
                </a:solidFill>
                <a:latin typeface="+mj-lt"/>
              </a:defRPr>
            </a:lvl4pPr>
            <a:lvl5pPr marL="1943100" indent="0" algn="ctr">
              <a:buNone/>
              <a:defRPr>
                <a:solidFill>
                  <a:schemeClr val="bg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1" name="Ryhmä 20">
            <a:extLst>
              <a:ext uri="{FF2B5EF4-FFF2-40B4-BE49-F238E27FC236}">
                <a16:creationId xmlns:a16="http://schemas.microsoft.com/office/drawing/2014/main" id="{88B33235-BB7A-8748-8C5B-D120A38BAF88}"/>
              </a:ext>
            </a:extLst>
          </p:cNvPr>
          <p:cNvGrpSpPr/>
          <p:nvPr userDrawn="1"/>
        </p:nvGrpSpPr>
        <p:grpSpPr>
          <a:xfrm>
            <a:off x="595062" y="5727258"/>
            <a:ext cx="10234805" cy="700819"/>
            <a:chOff x="215768" y="6015530"/>
            <a:chExt cx="10234805" cy="700819"/>
          </a:xfrm>
        </p:grpSpPr>
        <p:grpSp>
          <p:nvGrpSpPr>
            <p:cNvPr id="20" name="Ryhmä 19">
              <a:extLst>
                <a:ext uri="{FF2B5EF4-FFF2-40B4-BE49-F238E27FC236}">
                  <a16:creationId xmlns:a16="http://schemas.microsoft.com/office/drawing/2014/main" id="{8AAC5465-7C1D-A540-A3BC-579AE7451B86}"/>
                </a:ext>
              </a:extLst>
            </p:cNvPr>
            <p:cNvGrpSpPr/>
            <p:nvPr userDrawn="1"/>
          </p:nvGrpSpPr>
          <p:grpSpPr>
            <a:xfrm>
              <a:off x="215768" y="6015530"/>
              <a:ext cx="1220312" cy="700819"/>
              <a:chOff x="215768" y="6015530"/>
              <a:chExt cx="1220312" cy="700819"/>
            </a:xfrm>
          </p:grpSpPr>
          <p:pic>
            <p:nvPicPr>
              <p:cNvPr id="6" name="Kuva 5">
                <a:extLst>
                  <a:ext uri="{FF2B5EF4-FFF2-40B4-BE49-F238E27FC236}">
                    <a16:creationId xmlns:a16="http://schemas.microsoft.com/office/drawing/2014/main" id="{336F933C-897E-3848-A6D3-B49AB84FB746}"/>
                  </a:ext>
                </a:extLst>
              </p:cNvPr>
              <p:cNvPicPr>
                <a:picLocks noChangeAspect="1"/>
              </p:cNvPicPr>
              <p:nvPr userDrawn="1"/>
            </p:nvPicPr>
            <p:blipFill>
              <a:blip r:embed="rId2"/>
              <a:stretch>
                <a:fillRect/>
              </a:stretch>
            </p:blipFill>
            <p:spPr>
              <a:xfrm>
                <a:off x="215768" y="6015530"/>
                <a:ext cx="399664" cy="700819"/>
              </a:xfrm>
              <a:prstGeom prst="rect">
                <a:avLst/>
              </a:prstGeom>
            </p:spPr>
          </p:pic>
          <p:sp>
            <p:nvSpPr>
              <p:cNvPr id="4" name="Tekstiruutu 3">
                <a:extLst>
                  <a:ext uri="{FF2B5EF4-FFF2-40B4-BE49-F238E27FC236}">
                    <a16:creationId xmlns:a16="http://schemas.microsoft.com/office/drawing/2014/main" id="{F1FBD071-4A85-7949-B318-3A7C4DA6DB76}"/>
                  </a:ext>
                </a:extLst>
              </p:cNvPr>
              <p:cNvSpPr txBox="1"/>
              <p:nvPr userDrawn="1"/>
            </p:nvSpPr>
            <p:spPr>
              <a:xfrm>
                <a:off x="615432" y="6356349"/>
                <a:ext cx="820648" cy="360000"/>
              </a:xfrm>
              <a:prstGeom prst="rect">
                <a:avLst/>
              </a:prstGeom>
              <a:noFill/>
            </p:spPr>
            <p:txBody>
              <a:bodyPr wrap="square" rtlCol="0" anchor="b" anchorCtr="0">
                <a:noAutofit/>
              </a:bodyPr>
              <a:lstStyle/>
              <a:p>
                <a:pPr algn="l"/>
                <a:r>
                  <a:rPr lang="fi-FI" b="1" dirty="0">
                    <a:solidFill>
                      <a:schemeClr val="bg1"/>
                    </a:solidFill>
                    <a:latin typeface="+mn-lt"/>
                  </a:rPr>
                  <a:t>mdi.fi</a:t>
                </a:r>
              </a:p>
            </p:txBody>
          </p:sp>
        </p:grpSp>
        <p:grpSp>
          <p:nvGrpSpPr>
            <p:cNvPr id="19" name="Ryhmä 18">
              <a:extLst>
                <a:ext uri="{FF2B5EF4-FFF2-40B4-BE49-F238E27FC236}">
                  <a16:creationId xmlns:a16="http://schemas.microsoft.com/office/drawing/2014/main" id="{3ABCB75F-C2C9-D84E-B4CD-CE254E93E83B}"/>
                </a:ext>
              </a:extLst>
            </p:cNvPr>
            <p:cNvGrpSpPr/>
            <p:nvPr userDrawn="1"/>
          </p:nvGrpSpPr>
          <p:grpSpPr>
            <a:xfrm>
              <a:off x="1685601" y="6356349"/>
              <a:ext cx="2800229" cy="360000"/>
              <a:chOff x="1611140" y="6356349"/>
              <a:chExt cx="2800229" cy="360000"/>
            </a:xfrm>
          </p:grpSpPr>
          <p:sp>
            <p:nvSpPr>
              <p:cNvPr id="11" name="Tekstiruutu 10">
                <a:extLst>
                  <a:ext uri="{FF2B5EF4-FFF2-40B4-BE49-F238E27FC236}">
                    <a16:creationId xmlns:a16="http://schemas.microsoft.com/office/drawing/2014/main" id="{A0264F27-EF98-BF4E-88B2-752B7854CE7A}"/>
                  </a:ext>
                </a:extLst>
              </p:cNvPr>
              <p:cNvSpPr txBox="1"/>
              <p:nvPr userDrawn="1"/>
            </p:nvSpPr>
            <p:spPr>
              <a:xfrm>
                <a:off x="2847127" y="6356349"/>
                <a:ext cx="1564242" cy="360000"/>
              </a:xfrm>
              <a:prstGeom prst="rect">
                <a:avLst/>
              </a:prstGeom>
              <a:noFill/>
            </p:spPr>
            <p:txBody>
              <a:bodyPr wrap="square" rtlCol="0" anchor="b" anchorCtr="0">
                <a:noAutofit/>
              </a:bodyPr>
              <a:lstStyle/>
              <a:p>
                <a:pPr algn="l"/>
                <a:r>
                  <a:rPr lang="fi-FI" b="1" dirty="0">
                    <a:solidFill>
                      <a:schemeClr val="bg1"/>
                    </a:solidFill>
                    <a:latin typeface="+mn-lt"/>
                  </a:rPr>
                  <a:t>@MDIfriends</a:t>
                </a:r>
              </a:p>
            </p:txBody>
          </p:sp>
          <p:grpSp>
            <p:nvGrpSpPr>
              <p:cNvPr id="13" name="Ryhmä 12">
                <a:extLst>
                  <a:ext uri="{FF2B5EF4-FFF2-40B4-BE49-F238E27FC236}">
                    <a16:creationId xmlns:a16="http://schemas.microsoft.com/office/drawing/2014/main" id="{2372EECE-CE5B-034B-BF85-BA8DEC6BCC1E}"/>
                  </a:ext>
                </a:extLst>
              </p:cNvPr>
              <p:cNvGrpSpPr/>
              <p:nvPr userDrawn="1"/>
            </p:nvGrpSpPr>
            <p:grpSpPr>
              <a:xfrm>
                <a:off x="1611140" y="6398877"/>
                <a:ext cx="1174184" cy="288968"/>
                <a:chOff x="1473979" y="6398877"/>
                <a:chExt cx="1174184" cy="288968"/>
              </a:xfrm>
            </p:grpSpPr>
            <p:pic>
              <p:nvPicPr>
                <p:cNvPr id="12" name="Kuva 11">
                  <a:extLst>
                    <a:ext uri="{FF2B5EF4-FFF2-40B4-BE49-F238E27FC236}">
                      <a16:creationId xmlns:a16="http://schemas.microsoft.com/office/drawing/2014/main" id="{102ADCF1-74C5-644A-82BF-E4DE016F14D7}"/>
                    </a:ext>
                  </a:extLst>
                </p:cNvPr>
                <p:cNvPicPr>
                  <a:picLocks noChangeAspect="1"/>
                </p:cNvPicPr>
                <p:nvPr userDrawn="1"/>
              </p:nvPicPr>
              <p:blipFill>
                <a:blip r:embed="rId3"/>
                <a:stretch>
                  <a:fillRect/>
                </a:stretch>
              </p:blipFill>
              <p:spPr>
                <a:xfrm>
                  <a:off x="1473979" y="6398877"/>
                  <a:ext cx="355499" cy="288968"/>
                </a:xfrm>
                <a:prstGeom prst="rect">
                  <a:avLst/>
                </a:prstGeom>
              </p:spPr>
            </p:pic>
            <p:pic>
              <p:nvPicPr>
                <p:cNvPr id="14" name="Kuva 13">
                  <a:extLst>
                    <a:ext uri="{FF2B5EF4-FFF2-40B4-BE49-F238E27FC236}">
                      <a16:creationId xmlns:a16="http://schemas.microsoft.com/office/drawing/2014/main" id="{89803638-03AD-BD4F-8BE9-8AF32F649C1B}"/>
                    </a:ext>
                  </a:extLst>
                </p:cNvPr>
                <p:cNvPicPr>
                  <a:picLocks noChangeAspect="1"/>
                </p:cNvPicPr>
                <p:nvPr userDrawn="1"/>
              </p:nvPicPr>
              <p:blipFill>
                <a:blip r:embed="rId4"/>
                <a:srcRect/>
                <a:stretch/>
              </p:blipFill>
              <p:spPr>
                <a:xfrm>
                  <a:off x="2359195" y="6398877"/>
                  <a:ext cx="288968" cy="288968"/>
                </a:xfrm>
                <a:prstGeom prst="rect">
                  <a:avLst/>
                </a:prstGeom>
              </p:spPr>
            </p:pic>
            <p:pic>
              <p:nvPicPr>
                <p:cNvPr id="15" name="Kuva 14">
                  <a:extLst>
                    <a:ext uri="{FF2B5EF4-FFF2-40B4-BE49-F238E27FC236}">
                      <a16:creationId xmlns:a16="http://schemas.microsoft.com/office/drawing/2014/main" id="{023C2B09-3ECA-4C47-8645-B2B4325A70E2}"/>
                    </a:ext>
                  </a:extLst>
                </p:cNvPr>
                <p:cNvPicPr>
                  <a:picLocks noChangeAspect="1"/>
                </p:cNvPicPr>
                <p:nvPr userDrawn="1"/>
              </p:nvPicPr>
              <p:blipFill>
                <a:blip r:embed="rId5"/>
                <a:srcRect/>
                <a:stretch/>
              </p:blipFill>
              <p:spPr>
                <a:xfrm>
                  <a:off x="1937368" y="6398877"/>
                  <a:ext cx="288968" cy="288968"/>
                </a:xfrm>
                <a:prstGeom prst="rect">
                  <a:avLst/>
                </a:prstGeom>
              </p:spPr>
            </p:pic>
          </p:grpSp>
        </p:grpSp>
        <p:grpSp>
          <p:nvGrpSpPr>
            <p:cNvPr id="18" name="Ryhmä 17">
              <a:extLst>
                <a:ext uri="{FF2B5EF4-FFF2-40B4-BE49-F238E27FC236}">
                  <a16:creationId xmlns:a16="http://schemas.microsoft.com/office/drawing/2014/main" id="{931E2A29-EDF6-FF48-9FAB-8D346D1A6159}"/>
                </a:ext>
              </a:extLst>
            </p:cNvPr>
            <p:cNvGrpSpPr/>
            <p:nvPr userDrawn="1"/>
          </p:nvGrpSpPr>
          <p:grpSpPr>
            <a:xfrm>
              <a:off x="4673334" y="6356349"/>
              <a:ext cx="5777239" cy="360000"/>
              <a:chOff x="4466000" y="6356349"/>
              <a:chExt cx="5777239" cy="360000"/>
            </a:xfrm>
          </p:grpSpPr>
          <p:pic>
            <p:nvPicPr>
              <p:cNvPr id="16" name="Kuva 15">
                <a:extLst>
                  <a:ext uri="{FF2B5EF4-FFF2-40B4-BE49-F238E27FC236}">
                    <a16:creationId xmlns:a16="http://schemas.microsoft.com/office/drawing/2014/main" id="{8A712381-1A5D-2B48-B407-B0630F8D2C23}"/>
                  </a:ext>
                </a:extLst>
              </p:cNvPr>
              <p:cNvPicPr>
                <a:picLocks noChangeAspect="1"/>
              </p:cNvPicPr>
              <p:nvPr userDrawn="1"/>
            </p:nvPicPr>
            <p:blipFill>
              <a:blip r:embed="rId6"/>
              <a:srcRect/>
              <a:stretch/>
            </p:blipFill>
            <p:spPr>
              <a:xfrm>
                <a:off x="4466000" y="6398877"/>
                <a:ext cx="288968" cy="288968"/>
              </a:xfrm>
              <a:prstGeom prst="rect">
                <a:avLst/>
              </a:prstGeom>
            </p:spPr>
          </p:pic>
          <p:sp>
            <p:nvSpPr>
              <p:cNvPr id="17" name="Tekstiruutu 16">
                <a:extLst>
                  <a:ext uri="{FF2B5EF4-FFF2-40B4-BE49-F238E27FC236}">
                    <a16:creationId xmlns:a16="http://schemas.microsoft.com/office/drawing/2014/main" id="{9E7E0EC3-5910-894E-A776-ECAB2B9D97D0}"/>
                  </a:ext>
                </a:extLst>
              </p:cNvPr>
              <p:cNvSpPr txBox="1"/>
              <p:nvPr userDrawn="1"/>
            </p:nvSpPr>
            <p:spPr>
              <a:xfrm>
                <a:off x="4754968" y="6356349"/>
                <a:ext cx="5488271" cy="360000"/>
              </a:xfrm>
              <a:prstGeom prst="rect">
                <a:avLst/>
              </a:prstGeom>
              <a:noFill/>
            </p:spPr>
            <p:txBody>
              <a:bodyPr wrap="square" rtlCol="0" anchor="b" anchorCtr="0">
                <a:noAutofit/>
              </a:bodyPr>
              <a:lstStyle/>
              <a:p>
                <a:pPr algn="l"/>
                <a:r>
                  <a:rPr lang="fi-FI" b="1" dirty="0">
                    <a:solidFill>
                      <a:schemeClr val="bg1"/>
                    </a:solidFill>
                    <a:latin typeface="+mn-lt"/>
                  </a:rPr>
                  <a:t>Aluekehittämisen konsulttitoimisto MDI</a:t>
                </a:r>
              </a:p>
            </p:txBody>
          </p:sp>
        </p:grpSp>
      </p:grpSp>
      <p:pic>
        <p:nvPicPr>
          <p:cNvPr id="2" name="Kuva 1">
            <a:extLst>
              <a:ext uri="{FF2B5EF4-FFF2-40B4-BE49-F238E27FC236}">
                <a16:creationId xmlns:a16="http://schemas.microsoft.com/office/drawing/2014/main" id="{DF8BC38E-D910-F53E-77EF-70B3DDC767BB}"/>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0539304" y="4927039"/>
            <a:ext cx="1036380" cy="1741764"/>
          </a:xfrm>
          <a:prstGeom prst="rect">
            <a:avLst/>
          </a:prstGeom>
        </p:spPr>
      </p:pic>
    </p:spTree>
    <p:extLst>
      <p:ext uri="{BB962C8B-B14F-4D97-AF65-F5344CB8AC3E}">
        <p14:creationId xmlns:p14="http://schemas.microsoft.com/office/powerpoint/2010/main" val="749897107"/>
      </p:ext>
    </p:extLst>
  </p:cSld>
  <p:clrMapOvr>
    <a:masterClrMapping/>
  </p:clrMapOvr>
  <p:extLst>
    <p:ext uri="{DCECCB84-F9BA-43D5-87BE-67443E8EF086}">
      <p15:sldGuideLst xmlns:p15="http://schemas.microsoft.com/office/powerpoint/2012/main">
        <p15:guide id="1" orient="horz" pos="3997" userDrawn="1">
          <p15:clr>
            <a:srgbClr val="5ACBF0"/>
          </p15:clr>
        </p15:guide>
        <p15:guide id="2" orient="horz" pos="436" userDrawn="1">
          <p15:clr>
            <a:srgbClr val="5ACBF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matchingName="SECTION_HEADER_1" userDrawn="1">
  <p:cSld name="1_SECTION_HEADER_1">
    <p:spTree>
      <p:nvGrpSpPr>
        <p:cNvPr id="1" name="Shape 199"/>
        <p:cNvGrpSpPr/>
        <p:nvPr/>
      </p:nvGrpSpPr>
      <p:grpSpPr>
        <a:xfrm>
          <a:off x="0" y="0"/>
          <a:ext cx="0" cy="0"/>
          <a:chOff x="0" y="0"/>
          <a:chExt cx="0" cy="0"/>
        </a:xfrm>
      </p:grpSpPr>
      <p:sp>
        <p:nvSpPr>
          <p:cNvPr id="200" name="Google Shape;200;p32"/>
          <p:cNvSpPr txBox="1">
            <a:spLocks noGrp="1"/>
          </p:cNvSpPr>
          <p:nvPr>
            <p:ph type="title"/>
          </p:nvPr>
        </p:nvSpPr>
        <p:spPr>
          <a:xfrm>
            <a:off x="415600" y="700818"/>
            <a:ext cx="11360700" cy="5516804"/>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SzPts val="4800"/>
              <a:buNone/>
              <a:defRPr sz="6600">
                <a:solidFill>
                  <a:schemeClr val="dk2"/>
                </a:solidFill>
              </a:defRPr>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r>
              <a:rPr lang="en-US"/>
              <a:t>Click to edit Master title style</a:t>
            </a:r>
            <a:endParaRPr/>
          </a:p>
        </p:txBody>
      </p:sp>
      <p:sp>
        <p:nvSpPr>
          <p:cNvPr id="4" name="Text Placeholder 2">
            <a:extLst>
              <a:ext uri="{FF2B5EF4-FFF2-40B4-BE49-F238E27FC236}">
                <a16:creationId xmlns:a16="http://schemas.microsoft.com/office/drawing/2014/main" id="{02543F83-AB33-6244-A9DD-CA584B4A7082}"/>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matchingName="SECTION_HEADER_1" userDrawn="1">
  <p:cSld name="1_SECTION_HEADER_1">
    <p:spTree>
      <p:nvGrpSpPr>
        <p:cNvPr id="1" name="Shape 202"/>
        <p:cNvGrpSpPr/>
        <p:nvPr/>
      </p:nvGrpSpPr>
      <p:grpSpPr>
        <a:xfrm>
          <a:off x="0" y="0"/>
          <a:ext cx="0" cy="0"/>
          <a:chOff x="0" y="0"/>
          <a:chExt cx="0" cy="0"/>
        </a:xfrm>
      </p:grpSpPr>
      <p:sp>
        <p:nvSpPr>
          <p:cNvPr id="203" name="Google Shape;203;p33"/>
          <p:cNvSpPr txBox="1">
            <a:spLocks noGrp="1"/>
          </p:cNvSpPr>
          <p:nvPr>
            <p:ph type="title"/>
          </p:nvPr>
        </p:nvSpPr>
        <p:spPr>
          <a:xfrm>
            <a:off x="415600" y="694143"/>
            <a:ext cx="11360700" cy="5523479"/>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SzPts val="4800"/>
              <a:buNone/>
              <a:defRPr sz="4800">
                <a:solidFill>
                  <a:schemeClr val="dk2"/>
                </a:solidFill>
              </a:defRPr>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r>
              <a:rPr lang="en-US"/>
              <a:t>Click to edit Master title style</a:t>
            </a:r>
            <a:endParaRPr/>
          </a:p>
        </p:txBody>
      </p:sp>
      <p:sp>
        <p:nvSpPr>
          <p:cNvPr id="4" name="Text Placeholder 2">
            <a:extLst>
              <a:ext uri="{FF2B5EF4-FFF2-40B4-BE49-F238E27FC236}">
                <a16:creationId xmlns:a16="http://schemas.microsoft.com/office/drawing/2014/main" id="{6AEFA4A4-9D9E-934B-93B9-AF050320DC58}"/>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matchingName="SECTION_HEADER_1" preserve="1">
  <p:cSld name="SECTION_HEADER_1">
    <p:bg>
      <p:bgPr>
        <a:pattFill prst="pct90">
          <a:fgClr>
            <a:schemeClr val="accent6"/>
          </a:fgClr>
          <a:bgClr>
            <a:schemeClr val="bg1"/>
          </a:bgClr>
        </a:pattFill>
        <a:effectLst/>
      </p:bgPr>
    </p:bg>
    <p:spTree>
      <p:nvGrpSpPr>
        <p:cNvPr id="1" name="Shape 152"/>
        <p:cNvGrpSpPr/>
        <p:nvPr/>
      </p:nvGrpSpPr>
      <p:grpSpPr>
        <a:xfrm>
          <a:off x="0" y="0"/>
          <a:ext cx="0" cy="0"/>
          <a:chOff x="0" y="0"/>
          <a:chExt cx="0" cy="0"/>
        </a:xfrm>
      </p:grpSpPr>
      <p:pic>
        <p:nvPicPr>
          <p:cNvPr id="3" name="Kuva 2">
            <a:extLst>
              <a:ext uri="{FF2B5EF4-FFF2-40B4-BE49-F238E27FC236}">
                <a16:creationId xmlns:a16="http://schemas.microsoft.com/office/drawing/2014/main" id="{48D7A2AE-1994-744E-9ECF-F77045941F9C}"/>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00806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userDrawn="1">
  <p:cSld name="1_Title and Conten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27" name="Google Shape;27;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472440" algn="l">
              <a:lnSpc>
                <a:spcPct val="90000"/>
              </a:lnSpc>
              <a:spcBef>
                <a:spcPts val="1000"/>
              </a:spcBef>
              <a:spcAft>
                <a:spcPts val="0"/>
              </a:spcAft>
              <a:buClr>
                <a:schemeClr val="dk1"/>
              </a:buClr>
              <a:buSzPts val="3840"/>
              <a:buFont typeface="Montserrat"/>
              <a:buChar char="»"/>
              <a:defRPr sz="48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11" name="Text Placeholder 2">
            <a:extLst>
              <a:ext uri="{FF2B5EF4-FFF2-40B4-BE49-F238E27FC236}">
                <a16:creationId xmlns:a16="http://schemas.microsoft.com/office/drawing/2014/main" id="{2412A39F-BAD3-4E9B-9FA9-96B18F99B180}"/>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1_Title Slide">
    <p:spTree>
      <p:nvGrpSpPr>
        <p:cNvPr id="1" name="Shape 180"/>
        <p:cNvGrpSpPr/>
        <p:nvPr/>
      </p:nvGrpSpPr>
      <p:grpSpPr>
        <a:xfrm>
          <a:off x="0" y="0"/>
          <a:ext cx="0" cy="0"/>
          <a:chOff x="0" y="0"/>
          <a:chExt cx="0" cy="0"/>
        </a:xfrm>
      </p:grpSpPr>
      <p:sp>
        <p:nvSpPr>
          <p:cNvPr id="182" name="Google Shape;182;p29"/>
          <p:cNvSpPr txBox="1"/>
          <p:nvPr/>
        </p:nvSpPr>
        <p:spPr>
          <a:xfrm>
            <a:off x="746759" y="692951"/>
            <a:ext cx="1842929"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fi-FI" sz="3200" b="0" i="0" u="none" strike="noStrike" cap="none">
                <a:solidFill>
                  <a:schemeClr val="dk1"/>
                </a:solidFill>
                <a:latin typeface="Montserrat ExtraBold"/>
                <a:ea typeface="Montserrat ExtraBold"/>
                <a:cs typeface="Montserrat ExtraBold"/>
                <a:sym typeface="Montserrat ExtraBold"/>
              </a:rPr>
              <a:t>Tarjous</a:t>
            </a:r>
            <a:endParaRPr sz="3200" b="0" i="0" u="none" strike="noStrike" cap="none">
              <a:solidFill>
                <a:schemeClr val="dk1"/>
              </a:solidFill>
              <a:latin typeface="Montserrat ExtraBold"/>
              <a:ea typeface="Montserrat ExtraBold"/>
              <a:cs typeface="Montserrat ExtraBold"/>
              <a:sym typeface="Montserrat ExtraBold"/>
            </a:endParaRPr>
          </a:p>
        </p:txBody>
      </p:sp>
      <p:sp>
        <p:nvSpPr>
          <p:cNvPr id="183" name="Google Shape;183;p29"/>
          <p:cNvSpPr txBox="1">
            <a:spLocks noGrp="1"/>
          </p:cNvSpPr>
          <p:nvPr>
            <p:ph type="ctrTitle" hasCustomPrompt="1"/>
          </p:nvPr>
        </p:nvSpPr>
        <p:spPr>
          <a:xfrm>
            <a:off x="838200" y="1945325"/>
            <a:ext cx="10515600" cy="2233818"/>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Montserrat ExtraBold"/>
              <a:buNone/>
              <a:defRPr sz="60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i-FI" dirty="0"/>
              <a:t>Tilaajan nimi</a:t>
            </a:r>
            <a:endParaRPr dirty="0"/>
          </a:p>
        </p:txBody>
      </p:sp>
      <p:sp>
        <p:nvSpPr>
          <p:cNvPr id="184" name="Google Shape;184;p29"/>
          <p:cNvSpPr txBox="1">
            <a:spLocks noGrp="1"/>
          </p:cNvSpPr>
          <p:nvPr>
            <p:ph type="subTitle" idx="1" hasCustomPrompt="1"/>
          </p:nvPr>
        </p:nvSpPr>
        <p:spPr>
          <a:xfrm>
            <a:off x="839273" y="4045797"/>
            <a:ext cx="10515600" cy="1607272"/>
          </a:xfrm>
          <a:prstGeom prst="rect">
            <a:avLst/>
          </a:prstGeom>
          <a:noFill/>
          <a:ln>
            <a:noFill/>
          </a:ln>
        </p:spPr>
        <p:txBody>
          <a:bodyPr spcFirstLastPara="1" wrap="square" lIns="91425" tIns="45700" rIns="91425" bIns="45700" anchor="t" anchorCtr="0">
            <a:normAutofit/>
          </a:bodyPr>
          <a:lstStyle>
            <a:lvl1pPr marL="50400" lvl="0" indent="0" algn="ctr">
              <a:lnSpc>
                <a:spcPct val="90000"/>
              </a:lnSpc>
              <a:spcBef>
                <a:spcPts val="1000"/>
              </a:spcBef>
              <a:spcAft>
                <a:spcPts val="0"/>
              </a:spcAft>
              <a:buClr>
                <a:schemeClr val="dk1"/>
              </a:buClr>
              <a:buSzPts val="2400"/>
              <a:buNone/>
              <a:defRPr sz="3200">
                <a:latin typeface="+mn-lt"/>
                <a:ea typeface="Montserrat ExtraBold"/>
                <a:cs typeface="Montserrat ExtraBold"/>
                <a:sym typeface="Montserrat ExtraBold"/>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fi-FI" dirty="0"/>
              <a:t>Työn nimi</a:t>
            </a:r>
            <a:endParaRPr dirty="0"/>
          </a:p>
        </p:txBody>
      </p:sp>
      <p:pic>
        <p:nvPicPr>
          <p:cNvPr id="185" name="Google Shape;185;p29"/>
          <p:cNvPicPr preferRelativeResize="0"/>
          <p:nvPr/>
        </p:nvPicPr>
        <p:blipFill rotWithShape="1">
          <a:blip r:embed="rId2">
            <a:alphaModFix/>
          </a:blip>
          <a:srcRect/>
          <a:stretch/>
        </p:blipFill>
        <p:spPr>
          <a:xfrm>
            <a:off x="5685999" y="595849"/>
            <a:ext cx="819999" cy="797533"/>
          </a:xfrm>
          <a:prstGeom prst="rect">
            <a:avLst/>
          </a:prstGeom>
          <a:noFill/>
          <a:ln>
            <a:noFill/>
          </a:ln>
        </p:spPr>
      </p:pic>
      <p:sp>
        <p:nvSpPr>
          <p:cNvPr id="187" name="Google Shape;187;p29"/>
          <p:cNvSpPr txBox="1">
            <a:spLocks noGrp="1"/>
          </p:cNvSpPr>
          <p:nvPr>
            <p:ph type="body" idx="2" hasCustomPrompt="1"/>
          </p:nvPr>
        </p:nvSpPr>
        <p:spPr>
          <a:xfrm>
            <a:off x="2452487" y="657844"/>
            <a:ext cx="2501900" cy="584200"/>
          </a:xfrm>
          <a:prstGeom prst="rect">
            <a:avLst/>
          </a:prstGeom>
          <a:noFill/>
          <a:ln>
            <a:noFill/>
          </a:ln>
        </p:spPr>
        <p:txBody>
          <a:bodyPr spcFirstLastPara="1" wrap="square" lIns="91425" tIns="45700" rIns="91425" bIns="45700" anchor="b" anchorCtr="0">
            <a:normAutofit/>
          </a:bodyPr>
          <a:lstStyle>
            <a:lvl1pPr marL="0" lvl="0" indent="0" algn="l">
              <a:lnSpc>
                <a:spcPct val="90000"/>
              </a:lnSpc>
              <a:spcBef>
                <a:spcPts val="1000"/>
              </a:spcBef>
              <a:spcAft>
                <a:spcPts val="0"/>
              </a:spcAft>
              <a:buSzPts val="2800"/>
              <a:buNone/>
              <a:defRPr sz="2400"/>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000"/>
              <a:buNone/>
              <a:defRPr/>
            </a:lvl3pPr>
            <a:lvl4pPr marL="1828800" lvl="3" indent="-228600" algn="l">
              <a:lnSpc>
                <a:spcPct val="90000"/>
              </a:lnSpc>
              <a:spcBef>
                <a:spcPts val="500"/>
              </a:spcBef>
              <a:spcAft>
                <a:spcPts val="0"/>
              </a:spcAft>
              <a:buSzPts val="1800"/>
              <a:buNone/>
              <a:defRPr/>
            </a:lvl4pPr>
            <a:lvl5pPr marL="2286000" lvl="4" indent="-228600" algn="l">
              <a:lnSpc>
                <a:spcPct val="90000"/>
              </a:lnSpc>
              <a:spcBef>
                <a:spcPts val="500"/>
              </a:spcBef>
              <a:spcAft>
                <a:spcPts val="0"/>
              </a:spcAft>
              <a:buSzPts val="1800"/>
              <a:buNone/>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r>
              <a:rPr lang="fi-FI" dirty="0"/>
              <a:t>[pvm]</a:t>
            </a:r>
            <a:endParaRPr dirty="0"/>
          </a:p>
        </p:txBody>
      </p:sp>
      <p:sp>
        <p:nvSpPr>
          <p:cNvPr id="9" name="Text Placeholder 2">
            <a:extLst>
              <a:ext uri="{FF2B5EF4-FFF2-40B4-BE49-F238E27FC236}">
                <a16:creationId xmlns:a16="http://schemas.microsoft.com/office/drawing/2014/main" id="{1283FF02-F3B1-5B48-B677-995173942D76}"/>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pic>
        <p:nvPicPr>
          <p:cNvPr id="2" name="Kuva 1">
            <a:extLst>
              <a:ext uri="{FF2B5EF4-FFF2-40B4-BE49-F238E27FC236}">
                <a16:creationId xmlns:a16="http://schemas.microsoft.com/office/drawing/2014/main" id="{F99568C0-4FD9-D639-F978-16CEEDFDD2F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988765" y="6113721"/>
            <a:ext cx="754182" cy="476325"/>
          </a:xfrm>
          <a:prstGeom prst="rect">
            <a:avLst/>
          </a:prstGeom>
        </p:spPr>
      </p:pic>
    </p:spTree>
    <p:extLst>
      <p:ext uri="{BB962C8B-B14F-4D97-AF65-F5344CB8AC3E}">
        <p14:creationId xmlns:p14="http://schemas.microsoft.com/office/powerpoint/2010/main" val="967794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1_Title Slide">
    <p:spTree>
      <p:nvGrpSpPr>
        <p:cNvPr id="1" name="Shape 180"/>
        <p:cNvGrpSpPr/>
        <p:nvPr/>
      </p:nvGrpSpPr>
      <p:grpSpPr>
        <a:xfrm>
          <a:off x="0" y="0"/>
          <a:ext cx="0" cy="0"/>
          <a:chOff x="0" y="0"/>
          <a:chExt cx="0" cy="0"/>
        </a:xfrm>
      </p:grpSpPr>
      <p:sp>
        <p:nvSpPr>
          <p:cNvPr id="5" name="Kuvan paikkamerkki 4">
            <a:extLst>
              <a:ext uri="{FF2B5EF4-FFF2-40B4-BE49-F238E27FC236}">
                <a16:creationId xmlns:a16="http://schemas.microsoft.com/office/drawing/2014/main" id="{CDEA94B0-E894-D34D-A5C6-C7A2C6635EEC}"/>
              </a:ext>
            </a:extLst>
          </p:cNvPr>
          <p:cNvSpPr>
            <a:spLocks noGrp="1"/>
          </p:cNvSpPr>
          <p:nvPr>
            <p:ph type="pic" sz="quarter" idx="15"/>
          </p:nvPr>
        </p:nvSpPr>
        <p:spPr>
          <a:xfrm>
            <a:off x="0" y="0"/>
            <a:ext cx="7319963" cy="6857999"/>
          </a:xfrm>
          <a:prstGeom prst="rect">
            <a:avLst/>
          </a:prstGeom>
          <a:noFill/>
          <a:ln>
            <a:noFill/>
          </a:ln>
        </p:spPr>
        <p:txBody>
          <a:bodyPr/>
          <a:lstStyle>
            <a:lvl1pPr marL="50800" indent="0">
              <a:buNone/>
              <a:defRPr/>
            </a:lvl1pPr>
          </a:lstStyle>
          <a:p>
            <a:r>
              <a:rPr lang="en-US"/>
              <a:t>Click icon to add picture</a:t>
            </a:r>
            <a:endParaRPr lang="fi-FI"/>
          </a:p>
        </p:txBody>
      </p:sp>
      <p:sp>
        <p:nvSpPr>
          <p:cNvPr id="182" name="Google Shape;182;p29"/>
          <p:cNvSpPr txBox="1"/>
          <p:nvPr/>
        </p:nvSpPr>
        <p:spPr>
          <a:xfrm>
            <a:off x="7226842" y="810759"/>
            <a:ext cx="1842929" cy="36929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3200"/>
              <a:buFont typeface="Arial"/>
              <a:buNone/>
            </a:pPr>
            <a:r>
              <a:rPr lang="fi-FI" sz="1800" b="0" i="0" u="none" strike="noStrike" cap="none">
                <a:solidFill>
                  <a:schemeClr val="dk1"/>
                </a:solidFill>
                <a:latin typeface="Montserrat ExtraBold"/>
                <a:ea typeface="Montserrat ExtraBold"/>
                <a:cs typeface="Montserrat ExtraBold"/>
                <a:sym typeface="Montserrat ExtraBold"/>
              </a:rPr>
              <a:t>Tarjous</a:t>
            </a:r>
            <a:endParaRPr sz="1800" b="0" i="0" u="none" strike="noStrike" cap="none">
              <a:solidFill>
                <a:schemeClr val="dk1"/>
              </a:solidFill>
              <a:latin typeface="Montserrat ExtraBold"/>
              <a:ea typeface="Montserrat ExtraBold"/>
              <a:cs typeface="Montserrat ExtraBold"/>
              <a:sym typeface="Montserrat ExtraBold"/>
            </a:endParaRPr>
          </a:p>
        </p:txBody>
      </p:sp>
      <p:sp>
        <p:nvSpPr>
          <p:cNvPr id="183" name="Google Shape;183;p29"/>
          <p:cNvSpPr txBox="1">
            <a:spLocks noGrp="1"/>
          </p:cNvSpPr>
          <p:nvPr>
            <p:ph type="ctrTitle" hasCustomPrompt="1"/>
          </p:nvPr>
        </p:nvSpPr>
        <p:spPr>
          <a:xfrm>
            <a:off x="7643813" y="1277727"/>
            <a:ext cx="4163314" cy="242348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Montserrat ExtraBold"/>
              <a:buNone/>
              <a:defRPr sz="44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i-FI" dirty="0"/>
              <a:t>Tilaajan nimi</a:t>
            </a:r>
            <a:endParaRPr dirty="0"/>
          </a:p>
        </p:txBody>
      </p:sp>
      <p:sp>
        <p:nvSpPr>
          <p:cNvPr id="184" name="Google Shape;184;p29"/>
          <p:cNvSpPr txBox="1">
            <a:spLocks noGrp="1"/>
          </p:cNvSpPr>
          <p:nvPr>
            <p:ph type="subTitle" idx="1" hasCustomPrompt="1"/>
          </p:nvPr>
        </p:nvSpPr>
        <p:spPr>
          <a:xfrm>
            <a:off x="7859210" y="3507476"/>
            <a:ext cx="3803744" cy="1901137"/>
          </a:xfrm>
          <a:prstGeom prst="rect">
            <a:avLst/>
          </a:prstGeom>
          <a:noFill/>
          <a:ln>
            <a:noFill/>
          </a:ln>
        </p:spPr>
        <p:txBody>
          <a:bodyPr spcFirstLastPara="1" wrap="square" lIns="91425" tIns="45700" rIns="91425" bIns="45700" anchor="t" anchorCtr="0">
            <a:normAutofit/>
          </a:bodyPr>
          <a:lstStyle>
            <a:lvl1pPr marL="0" lvl="0" indent="0" algn="ctr">
              <a:lnSpc>
                <a:spcPct val="90000"/>
              </a:lnSpc>
              <a:spcBef>
                <a:spcPts val="1000"/>
              </a:spcBef>
              <a:spcAft>
                <a:spcPts val="0"/>
              </a:spcAft>
              <a:buClr>
                <a:schemeClr val="dk1"/>
              </a:buClr>
              <a:buSzPts val="2400"/>
              <a:buNone/>
              <a:defRPr sz="2400">
                <a:latin typeface="Montserrat ExtraBold"/>
                <a:ea typeface="Montserrat ExtraBold"/>
                <a:cs typeface="Montserrat ExtraBold"/>
                <a:sym typeface="Montserrat ExtraBold"/>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fi-FI" dirty="0"/>
              <a:t>Työn nimi</a:t>
            </a:r>
            <a:endParaRPr dirty="0"/>
          </a:p>
        </p:txBody>
      </p:sp>
      <p:pic>
        <p:nvPicPr>
          <p:cNvPr id="185" name="Google Shape;185;p29"/>
          <p:cNvPicPr preferRelativeResize="0"/>
          <p:nvPr/>
        </p:nvPicPr>
        <p:blipFill rotWithShape="1">
          <a:blip r:embed="rId2">
            <a:alphaModFix/>
          </a:blip>
          <a:srcRect/>
          <a:stretch/>
        </p:blipFill>
        <p:spPr>
          <a:xfrm>
            <a:off x="9425141" y="703304"/>
            <a:ext cx="600657" cy="584200"/>
          </a:xfrm>
          <a:prstGeom prst="rect">
            <a:avLst/>
          </a:prstGeom>
          <a:noFill/>
          <a:ln>
            <a:noFill/>
          </a:ln>
        </p:spPr>
      </p:pic>
      <p:sp>
        <p:nvSpPr>
          <p:cNvPr id="187" name="Google Shape;187;p29"/>
          <p:cNvSpPr txBox="1">
            <a:spLocks noGrp="1"/>
          </p:cNvSpPr>
          <p:nvPr>
            <p:ph type="body" idx="2" hasCustomPrompt="1"/>
          </p:nvPr>
        </p:nvSpPr>
        <p:spPr>
          <a:xfrm>
            <a:off x="10278318" y="595850"/>
            <a:ext cx="1528809" cy="584200"/>
          </a:xfrm>
          <a:prstGeom prst="rect">
            <a:avLst/>
          </a:prstGeom>
          <a:noFill/>
          <a:ln>
            <a:noFill/>
          </a:ln>
        </p:spPr>
        <p:txBody>
          <a:bodyPr spcFirstLastPara="1" wrap="square" lIns="91425" tIns="45700" rIns="91425" bIns="45700" anchor="b" anchorCtr="0">
            <a:normAutofit/>
          </a:bodyPr>
          <a:lstStyle>
            <a:lvl1pPr marL="0" lvl="0" indent="0" algn="l">
              <a:lnSpc>
                <a:spcPct val="90000"/>
              </a:lnSpc>
              <a:spcBef>
                <a:spcPts val="1000"/>
              </a:spcBef>
              <a:spcAft>
                <a:spcPts val="0"/>
              </a:spcAft>
              <a:buSzPts val="2800"/>
              <a:buNone/>
              <a:defRPr sz="1600"/>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000"/>
              <a:buNone/>
              <a:defRPr/>
            </a:lvl3pPr>
            <a:lvl4pPr marL="1828800" lvl="3" indent="-228600" algn="l">
              <a:lnSpc>
                <a:spcPct val="90000"/>
              </a:lnSpc>
              <a:spcBef>
                <a:spcPts val="500"/>
              </a:spcBef>
              <a:spcAft>
                <a:spcPts val="0"/>
              </a:spcAft>
              <a:buSzPts val="1800"/>
              <a:buNone/>
              <a:defRPr/>
            </a:lvl4pPr>
            <a:lvl5pPr marL="2286000" lvl="4" indent="-228600" algn="l">
              <a:lnSpc>
                <a:spcPct val="90000"/>
              </a:lnSpc>
              <a:spcBef>
                <a:spcPts val="500"/>
              </a:spcBef>
              <a:spcAft>
                <a:spcPts val="0"/>
              </a:spcAft>
              <a:buSzPts val="1800"/>
              <a:buNone/>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r>
              <a:rPr lang="fi-FI" dirty="0"/>
              <a:t>[pvm]</a:t>
            </a:r>
            <a:endParaRPr dirty="0"/>
          </a:p>
        </p:txBody>
      </p:sp>
      <p:sp>
        <p:nvSpPr>
          <p:cNvPr id="14" name="Text Placeholder 2">
            <a:extLst>
              <a:ext uri="{FF2B5EF4-FFF2-40B4-BE49-F238E27FC236}">
                <a16:creationId xmlns:a16="http://schemas.microsoft.com/office/drawing/2014/main" id="{92B803FD-5D42-DA40-B36A-553A0E3C8712}"/>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solidFill>
                  <a:schemeClr val="bg1"/>
                </a:solidFill>
                <a:effectLst>
                  <a:outerShdw blurRad="50800" dist="50800" dir="5400000" algn="ctr" rotWithShape="0">
                    <a:schemeClr val="tx1">
                      <a:alpha val="25000"/>
                    </a:schemeClr>
                  </a:outerShdw>
                </a:effectLst>
              </a:defRPr>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pic>
        <p:nvPicPr>
          <p:cNvPr id="2" name="Kuva 1">
            <a:extLst>
              <a:ext uri="{FF2B5EF4-FFF2-40B4-BE49-F238E27FC236}">
                <a16:creationId xmlns:a16="http://schemas.microsoft.com/office/drawing/2014/main" id="{DAAEA643-1BD4-8029-02CC-8D2C65FCB65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104878" y="6113721"/>
            <a:ext cx="754182" cy="476325"/>
          </a:xfrm>
          <a:prstGeom prst="rect">
            <a:avLst/>
          </a:prstGeom>
        </p:spPr>
      </p:pic>
    </p:spTree>
    <p:extLst>
      <p:ext uri="{BB962C8B-B14F-4D97-AF65-F5344CB8AC3E}">
        <p14:creationId xmlns:p14="http://schemas.microsoft.com/office/powerpoint/2010/main" val="425021140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1_Title Slide">
    <p:spTree>
      <p:nvGrpSpPr>
        <p:cNvPr id="1" name="Shape 180"/>
        <p:cNvGrpSpPr/>
        <p:nvPr/>
      </p:nvGrpSpPr>
      <p:grpSpPr>
        <a:xfrm>
          <a:off x="0" y="0"/>
          <a:ext cx="0" cy="0"/>
          <a:chOff x="0" y="0"/>
          <a:chExt cx="0" cy="0"/>
        </a:xfrm>
      </p:grpSpPr>
      <p:sp>
        <p:nvSpPr>
          <p:cNvPr id="5" name="Kuvan paikkamerkki 4">
            <a:extLst>
              <a:ext uri="{FF2B5EF4-FFF2-40B4-BE49-F238E27FC236}">
                <a16:creationId xmlns:a16="http://schemas.microsoft.com/office/drawing/2014/main" id="{CDEA94B0-E894-D34D-A5C6-C7A2C6635EEC}"/>
              </a:ext>
            </a:extLst>
          </p:cNvPr>
          <p:cNvSpPr>
            <a:spLocks noGrp="1"/>
          </p:cNvSpPr>
          <p:nvPr>
            <p:ph type="pic" sz="quarter" idx="15"/>
          </p:nvPr>
        </p:nvSpPr>
        <p:spPr>
          <a:xfrm>
            <a:off x="0" y="0"/>
            <a:ext cx="7319963" cy="6857999"/>
          </a:xfrm>
          <a:prstGeom prst="rect">
            <a:avLst/>
          </a:prstGeom>
          <a:noFill/>
          <a:ln>
            <a:noFill/>
          </a:ln>
        </p:spPr>
        <p:txBody>
          <a:bodyPr/>
          <a:lstStyle>
            <a:lvl1pPr marL="50800" indent="0">
              <a:buNone/>
              <a:defRPr/>
            </a:lvl1pPr>
          </a:lstStyle>
          <a:p>
            <a:r>
              <a:rPr lang="en-US"/>
              <a:t>Click icon to add picture</a:t>
            </a:r>
            <a:endParaRPr lang="fi-FI"/>
          </a:p>
        </p:txBody>
      </p:sp>
      <p:sp>
        <p:nvSpPr>
          <p:cNvPr id="182" name="Google Shape;182;p29"/>
          <p:cNvSpPr txBox="1"/>
          <p:nvPr/>
        </p:nvSpPr>
        <p:spPr>
          <a:xfrm>
            <a:off x="7226842" y="810759"/>
            <a:ext cx="1842929" cy="36929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3200"/>
              <a:buFont typeface="Arial"/>
              <a:buNone/>
            </a:pPr>
            <a:r>
              <a:rPr lang="fi-FI" sz="1800" b="0" i="0" u="none" strike="noStrike" cap="none">
                <a:solidFill>
                  <a:schemeClr val="dk1"/>
                </a:solidFill>
                <a:latin typeface="Montserrat ExtraBold"/>
                <a:ea typeface="Montserrat ExtraBold"/>
                <a:cs typeface="Montserrat ExtraBold"/>
                <a:sym typeface="Montserrat ExtraBold"/>
              </a:rPr>
              <a:t>Tarjous</a:t>
            </a:r>
            <a:endParaRPr sz="1800" b="0" i="0" u="none" strike="noStrike" cap="none">
              <a:solidFill>
                <a:schemeClr val="dk1"/>
              </a:solidFill>
              <a:latin typeface="Montserrat ExtraBold"/>
              <a:ea typeface="Montserrat ExtraBold"/>
              <a:cs typeface="Montserrat ExtraBold"/>
              <a:sym typeface="Montserrat ExtraBold"/>
            </a:endParaRPr>
          </a:p>
        </p:txBody>
      </p:sp>
      <p:sp>
        <p:nvSpPr>
          <p:cNvPr id="183" name="Google Shape;183;p29"/>
          <p:cNvSpPr txBox="1">
            <a:spLocks noGrp="1"/>
          </p:cNvSpPr>
          <p:nvPr>
            <p:ph type="ctrTitle" hasCustomPrompt="1"/>
          </p:nvPr>
        </p:nvSpPr>
        <p:spPr>
          <a:xfrm>
            <a:off x="7643813" y="1559412"/>
            <a:ext cx="4163314" cy="2982082"/>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Montserrat ExtraBold"/>
              <a:buNone/>
              <a:defRPr sz="40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i-FI" dirty="0"/>
              <a:t>Tilaajan nimi</a:t>
            </a:r>
            <a:endParaRPr dirty="0"/>
          </a:p>
        </p:txBody>
      </p:sp>
      <p:sp>
        <p:nvSpPr>
          <p:cNvPr id="184" name="Google Shape;184;p29"/>
          <p:cNvSpPr txBox="1">
            <a:spLocks noGrp="1"/>
          </p:cNvSpPr>
          <p:nvPr>
            <p:ph type="subTitle" idx="1" hasCustomPrompt="1"/>
          </p:nvPr>
        </p:nvSpPr>
        <p:spPr>
          <a:xfrm>
            <a:off x="7859210" y="4347760"/>
            <a:ext cx="3803744" cy="1611052"/>
          </a:xfrm>
          <a:prstGeom prst="rect">
            <a:avLst/>
          </a:prstGeom>
          <a:noFill/>
          <a:ln>
            <a:noFill/>
          </a:ln>
        </p:spPr>
        <p:txBody>
          <a:bodyPr spcFirstLastPara="1" wrap="square" lIns="91425" tIns="45700" rIns="91425" bIns="45700" anchor="t" anchorCtr="0">
            <a:normAutofit/>
          </a:bodyPr>
          <a:lstStyle>
            <a:lvl1pPr marL="0" lvl="0" indent="0" algn="ctr">
              <a:lnSpc>
                <a:spcPct val="90000"/>
              </a:lnSpc>
              <a:spcBef>
                <a:spcPts val="1000"/>
              </a:spcBef>
              <a:spcAft>
                <a:spcPts val="0"/>
              </a:spcAft>
              <a:buClr>
                <a:schemeClr val="dk1"/>
              </a:buClr>
              <a:buSzPts val="2400"/>
              <a:buNone/>
              <a:defRPr sz="2400" b="0">
                <a:latin typeface="+mn-lt"/>
                <a:ea typeface="Montserrat ExtraBold"/>
                <a:cs typeface="Montserrat ExtraBold"/>
                <a:sym typeface="Montserrat ExtraBold"/>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fi-FI" dirty="0"/>
              <a:t>Työn nimi</a:t>
            </a:r>
            <a:endParaRPr dirty="0"/>
          </a:p>
        </p:txBody>
      </p:sp>
      <p:pic>
        <p:nvPicPr>
          <p:cNvPr id="185" name="Google Shape;185;p29"/>
          <p:cNvPicPr preferRelativeResize="0"/>
          <p:nvPr/>
        </p:nvPicPr>
        <p:blipFill rotWithShape="1">
          <a:blip r:embed="rId2">
            <a:alphaModFix/>
          </a:blip>
          <a:srcRect/>
          <a:stretch/>
        </p:blipFill>
        <p:spPr>
          <a:xfrm>
            <a:off x="9425141" y="703304"/>
            <a:ext cx="600657" cy="584200"/>
          </a:xfrm>
          <a:prstGeom prst="rect">
            <a:avLst/>
          </a:prstGeom>
          <a:noFill/>
          <a:ln>
            <a:noFill/>
          </a:ln>
        </p:spPr>
      </p:pic>
      <p:sp>
        <p:nvSpPr>
          <p:cNvPr id="187" name="Google Shape;187;p29"/>
          <p:cNvSpPr txBox="1">
            <a:spLocks noGrp="1"/>
          </p:cNvSpPr>
          <p:nvPr>
            <p:ph type="body" idx="2" hasCustomPrompt="1"/>
          </p:nvPr>
        </p:nvSpPr>
        <p:spPr>
          <a:xfrm>
            <a:off x="10278318" y="595850"/>
            <a:ext cx="1528809" cy="584200"/>
          </a:xfrm>
          <a:prstGeom prst="rect">
            <a:avLst/>
          </a:prstGeom>
          <a:noFill/>
          <a:ln>
            <a:noFill/>
          </a:ln>
        </p:spPr>
        <p:txBody>
          <a:bodyPr spcFirstLastPara="1" wrap="square" lIns="91425" tIns="45700" rIns="91425" bIns="45700" anchor="b" anchorCtr="0">
            <a:normAutofit/>
          </a:bodyPr>
          <a:lstStyle>
            <a:lvl1pPr marL="0" lvl="0" indent="0" algn="l">
              <a:lnSpc>
                <a:spcPct val="90000"/>
              </a:lnSpc>
              <a:spcBef>
                <a:spcPts val="1000"/>
              </a:spcBef>
              <a:spcAft>
                <a:spcPts val="0"/>
              </a:spcAft>
              <a:buSzPts val="2800"/>
              <a:buNone/>
              <a:defRPr sz="1600"/>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000"/>
              <a:buNone/>
              <a:defRPr/>
            </a:lvl3pPr>
            <a:lvl4pPr marL="1828800" lvl="3" indent="-228600" algn="l">
              <a:lnSpc>
                <a:spcPct val="90000"/>
              </a:lnSpc>
              <a:spcBef>
                <a:spcPts val="500"/>
              </a:spcBef>
              <a:spcAft>
                <a:spcPts val="0"/>
              </a:spcAft>
              <a:buSzPts val="1800"/>
              <a:buNone/>
              <a:defRPr/>
            </a:lvl4pPr>
            <a:lvl5pPr marL="2286000" lvl="4" indent="-228600" algn="l">
              <a:lnSpc>
                <a:spcPct val="90000"/>
              </a:lnSpc>
              <a:spcBef>
                <a:spcPts val="500"/>
              </a:spcBef>
              <a:spcAft>
                <a:spcPts val="0"/>
              </a:spcAft>
              <a:buSzPts val="1800"/>
              <a:buNone/>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r>
              <a:rPr lang="fi-FI" dirty="0"/>
              <a:t>[pvm]</a:t>
            </a:r>
            <a:endParaRPr dirty="0"/>
          </a:p>
        </p:txBody>
      </p:sp>
      <p:sp>
        <p:nvSpPr>
          <p:cNvPr id="14" name="Text Placeholder 2">
            <a:extLst>
              <a:ext uri="{FF2B5EF4-FFF2-40B4-BE49-F238E27FC236}">
                <a16:creationId xmlns:a16="http://schemas.microsoft.com/office/drawing/2014/main" id="{832DEE44-A66C-2947-A088-B8F5D5271BAD}"/>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solidFill>
                  <a:schemeClr val="bg1"/>
                </a:solidFill>
                <a:effectLst>
                  <a:outerShdw blurRad="50800" dist="50800" dir="5400000" algn="ctr" rotWithShape="0">
                    <a:schemeClr val="tx1">
                      <a:alpha val="25000"/>
                    </a:schemeClr>
                  </a:outerShdw>
                </a:effectLst>
              </a:defRPr>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pic>
        <p:nvPicPr>
          <p:cNvPr id="2" name="Kuva 1">
            <a:extLst>
              <a:ext uri="{FF2B5EF4-FFF2-40B4-BE49-F238E27FC236}">
                <a16:creationId xmlns:a16="http://schemas.microsoft.com/office/drawing/2014/main" id="{1033B584-F9CD-E0B0-E0E3-67257B67B94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104878" y="6113721"/>
            <a:ext cx="754182" cy="476325"/>
          </a:xfrm>
          <a:prstGeom prst="rect">
            <a:avLst/>
          </a:prstGeom>
        </p:spPr>
      </p:pic>
    </p:spTree>
    <p:extLst>
      <p:ext uri="{BB962C8B-B14F-4D97-AF65-F5344CB8AC3E}">
        <p14:creationId xmlns:p14="http://schemas.microsoft.com/office/powerpoint/2010/main" val="236300221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1_Title Slide">
    <p:spTree>
      <p:nvGrpSpPr>
        <p:cNvPr id="1" name="Shape 180"/>
        <p:cNvGrpSpPr/>
        <p:nvPr/>
      </p:nvGrpSpPr>
      <p:grpSpPr>
        <a:xfrm>
          <a:off x="0" y="0"/>
          <a:ext cx="0" cy="0"/>
          <a:chOff x="0" y="0"/>
          <a:chExt cx="0" cy="0"/>
        </a:xfrm>
      </p:grpSpPr>
      <p:sp>
        <p:nvSpPr>
          <p:cNvPr id="182" name="Google Shape;182;p29"/>
          <p:cNvSpPr txBox="1"/>
          <p:nvPr/>
        </p:nvSpPr>
        <p:spPr>
          <a:xfrm>
            <a:off x="746759" y="810758"/>
            <a:ext cx="1842929"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fi-FI" sz="1800" b="0" i="0" u="none" strike="noStrike" cap="none">
                <a:solidFill>
                  <a:schemeClr val="dk1"/>
                </a:solidFill>
                <a:latin typeface="Montserrat ExtraBold"/>
                <a:ea typeface="Montserrat ExtraBold"/>
                <a:cs typeface="Montserrat ExtraBold"/>
                <a:sym typeface="Montserrat ExtraBold"/>
              </a:rPr>
              <a:t>Tarjous</a:t>
            </a:r>
            <a:endParaRPr sz="1800" b="0" i="0" u="none" strike="noStrike" cap="none">
              <a:solidFill>
                <a:schemeClr val="dk1"/>
              </a:solidFill>
              <a:latin typeface="Montserrat ExtraBold"/>
              <a:ea typeface="Montserrat ExtraBold"/>
              <a:cs typeface="Montserrat ExtraBold"/>
              <a:sym typeface="Montserrat ExtraBold"/>
            </a:endParaRPr>
          </a:p>
        </p:txBody>
      </p:sp>
      <p:sp>
        <p:nvSpPr>
          <p:cNvPr id="183" name="Google Shape;183;p29"/>
          <p:cNvSpPr txBox="1">
            <a:spLocks noGrp="1"/>
          </p:cNvSpPr>
          <p:nvPr>
            <p:ph type="ctrTitle" hasCustomPrompt="1"/>
          </p:nvPr>
        </p:nvSpPr>
        <p:spPr>
          <a:xfrm>
            <a:off x="838201" y="1579981"/>
            <a:ext cx="6242938" cy="2540716"/>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Montserrat ExtraBold"/>
              <a:buNone/>
              <a:defRPr sz="60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i-FI" dirty="0"/>
              <a:t>Tilaajan nimi</a:t>
            </a:r>
            <a:endParaRPr dirty="0"/>
          </a:p>
        </p:txBody>
      </p:sp>
      <p:sp>
        <p:nvSpPr>
          <p:cNvPr id="184" name="Google Shape;184;p29"/>
          <p:cNvSpPr txBox="1">
            <a:spLocks noGrp="1"/>
          </p:cNvSpPr>
          <p:nvPr>
            <p:ph type="subTitle" idx="1" hasCustomPrompt="1"/>
          </p:nvPr>
        </p:nvSpPr>
        <p:spPr>
          <a:xfrm>
            <a:off x="968533" y="3926963"/>
            <a:ext cx="5982274" cy="1783906"/>
          </a:xfrm>
          <a:prstGeom prst="rect">
            <a:avLst/>
          </a:prstGeom>
          <a:noFill/>
          <a:ln>
            <a:noFill/>
          </a:ln>
        </p:spPr>
        <p:txBody>
          <a:bodyPr spcFirstLastPara="1" wrap="square" lIns="91425" tIns="45700" rIns="91425" bIns="45700" anchor="t" anchorCtr="0">
            <a:normAutofit/>
          </a:bodyPr>
          <a:lstStyle>
            <a:lvl1pPr marL="50400" lvl="0" indent="0" algn="ctr">
              <a:lnSpc>
                <a:spcPct val="90000"/>
              </a:lnSpc>
              <a:spcBef>
                <a:spcPts val="1000"/>
              </a:spcBef>
              <a:spcAft>
                <a:spcPts val="0"/>
              </a:spcAft>
              <a:buClr>
                <a:schemeClr val="dk1"/>
              </a:buClr>
              <a:buSzPts val="2400"/>
              <a:buNone/>
              <a:defRPr sz="2400">
                <a:latin typeface="Montserrat ExtraBold"/>
                <a:ea typeface="Montserrat ExtraBold"/>
                <a:cs typeface="Montserrat ExtraBold"/>
                <a:sym typeface="Montserrat ExtraBold"/>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fi-FI" dirty="0"/>
              <a:t>Työn nimi</a:t>
            </a:r>
            <a:endParaRPr dirty="0"/>
          </a:p>
        </p:txBody>
      </p:sp>
      <p:pic>
        <p:nvPicPr>
          <p:cNvPr id="185" name="Google Shape;185;p29"/>
          <p:cNvPicPr preferRelativeResize="0"/>
          <p:nvPr/>
        </p:nvPicPr>
        <p:blipFill rotWithShape="1">
          <a:blip r:embed="rId2">
            <a:alphaModFix/>
          </a:blip>
          <a:srcRect/>
          <a:stretch/>
        </p:blipFill>
        <p:spPr>
          <a:xfrm>
            <a:off x="3549670" y="595849"/>
            <a:ext cx="819999" cy="797533"/>
          </a:xfrm>
          <a:prstGeom prst="rect">
            <a:avLst/>
          </a:prstGeom>
          <a:noFill/>
          <a:ln>
            <a:noFill/>
          </a:ln>
        </p:spPr>
      </p:pic>
      <p:sp>
        <p:nvSpPr>
          <p:cNvPr id="187" name="Google Shape;187;p29"/>
          <p:cNvSpPr txBox="1">
            <a:spLocks noGrp="1"/>
          </p:cNvSpPr>
          <p:nvPr>
            <p:ph type="body" idx="2" hasCustomPrompt="1"/>
          </p:nvPr>
        </p:nvSpPr>
        <p:spPr>
          <a:xfrm>
            <a:off x="1755775" y="595849"/>
            <a:ext cx="1805463" cy="584200"/>
          </a:xfrm>
          <a:prstGeom prst="rect">
            <a:avLst/>
          </a:prstGeom>
          <a:noFill/>
          <a:ln>
            <a:noFill/>
          </a:ln>
        </p:spPr>
        <p:txBody>
          <a:bodyPr spcFirstLastPara="1" wrap="square" lIns="91425" tIns="45700" rIns="91425" bIns="45700" anchor="b" anchorCtr="0">
            <a:normAutofit/>
          </a:bodyPr>
          <a:lstStyle>
            <a:lvl1pPr marL="0" lvl="0" indent="0" algn="l">
              <a:lnSpc>
                <a:spcPct val="90000"/>
              </a:lnSpc>
              <a:spcBef>
                <a:spcPts val="1000"/>
              </a:spcBef>
              <a:spcAft>
                <a:spcPts val="0"/>
              </a:spcAft>
              <a:buSzPts val="2800"/>
              <a:buNone/>
              <a:defRPr sz="1600"/>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000"/>
              <a:buNone/>
              <a:defRPr/>
            </a:lvl3pPr>
            <a:lvl4pPr marL="1828800" lvl="3" indent="-228600" algn="l">
              <a:lnSpc>
                <a:spcPct val="90000"/>
              </a:lnSpc>
              <a:spcBef>
                <a:spcPts val="500"/>
              </a:spcBef>
              <a:spcAft>
                <a:spcPts val="0"/>
              </a:spcAft>
              <a:buSzPts val="1800"/>
              <a:buNone/>
              <a:defRPr/>
            </a:lvl4pPr>
            <a:lvl5pPr marL="2286000" lvl="4" indent="-228600" algn="l">
              <a:lnSpc>
                <a:spcPct val="90000"/>
              </a:lnSpc>
              <a:spcBef>
                <a:spcPts val="500"/>
              </a:spcBef>
              <a:spcAft>
                <a:spcPts val="0"/>
              </a:spcAft>
              <a:buSzPts val="1800"/>
              <a:buNone/>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r>
              <a:rPr lang="fi-FI" dirty="0"/>
              <a:t>[pvm]</a:t>
            </a:r>
            <a:endParaRPr dirty="0"/>
          </a:p>
        </p:txBody>
      </p:sp>
      <p:sp>
        <p:nvSpPr>
          <p:cNvPr id="9" name="Text Placeholder 2">
            <a:extLst>
              <a:ext uri="{FF2B5EF4-FFF2-40B4-BE49-F238E27FC236}">
                <a16:creationId xmlns:a16="http://schemas.microsoft.com/office/drawing/2014/main" id="{1283FF02-F3B1-5B48-B677-995173942D76}"/>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
        <p:nvSpPr>
          <p:cNvPr id="5" name="Kuvan paikkamerkki 4">
            <a:extLst>
              <a:ext uri="{FF2B5EF4-FFF2-40B4-BE49-F238E27FC236}">
                <a16:creationId xmlns:a16="http://schemas.microsoft.com/office/drawing/2014/main" id="{CDEA94B0-E894-D34D-A5C6-C7A2C6635EEC}"/>
              </a:ext>
            </a:extLst>
          </p:cNvPr>
          <p:cNvSpPr>
            <a:spLocks noGrp="1"/>
          </p:cNvSpPr>
          <p:nvPr>
            <p:ph type="pic" sz="quarter" idx="15"/>
          </p:nvPr>
        </p:nvSpPr>
        <p:spPr>
          <a:xfrm>
            <a:off x="7414543" y="0"/>
            <a:ext cx="4777457" cy="6857999"/>
          </a:xfrm>
          <a:prstGeom prst="rect">
            <a:avLst/>
          </a:prstGeom>
          <a:noFill/>
          <a:ln>
            <a:noFill/>
          </a:ln>
        </p:spPr>
        <p:txBody>
          <a:bodyPr/>
          <a:lstStyle>
            <a:lvl1pPr marL="50800" indent="0">
              <a:buNone/>
              <a:defRPr/>
            </a:lvl1pPr>
          </a:lstStyle>
          <a:p>
            <a:r>
              <a:rPr lang="en-US"/>
              <a:t>Click icon to add picture</a:t>
            </a:r>
            <a:endParaRPr lang="fi-FI"/>
          </a:p>
        </p:txBody>
      </p:sp>
      <p:pic>
        <p:nvPicPr>
          <p:cNvPr id="2" name="Kuva 1">
            <a:extLst>
              <a:ext uri="{FF2B5EF4-FFF2-40B4-BE49-F238E27FC236}">
                <a16:creationId xmlns:a16="http://schemas.microsoft.com/office/drawing/2014/main" id="{38FB52A5-3F30-47A9-21F8-03560C6C01B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308925" y="6113721"/>
            <a:ext cx="754182" cy="476325"/>
          </a:xfrm>
          <a:prstGeom prst="rect">
            <a:avLst/>
          </a:prstGeom>
        </p:spPr>
      </p:pic>
    </p:spTree>
    <p:extLst>
      <p:ext uri="{BB962C8B-B14F-4D97-AF65-F5344CB8AC3E}">
        <p14:creationId xmlns:p14="http://schemas.microsoft.com/office/powerpoint/2010/main" val="376128426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1_Title Slide">
    <p:spTree>
      <p:nvGrpSpPr>
        <p:cNvPr id="1" name="Shape 180"/>
        <p:cNvGrpSpPr/>
        <p:nvPr/>
      </p:nvGrpSpPr>
      <p:grpSpPr>
        <a:xfrm>
          <a:off x="0" y="0"/>
          <a:ext cx="0" cy="0"/>
          <a:chOff x="0" y="0"/>
          <a:chExt cx="0" cy="0"/>
        </a:xfrm>
      </p:grpSpPr>
      <p:sp>
        <p:nvSpPr>
          <p:cNvPr id="182" name="Google Shape;182;p29"/>
          <p:cNvSpPr txBox="1"/>
          <p:nvPr/>
        </p:nvSpPr>
        <p:spPr>
          <a:xfrm>
            <a:off x="746759" y="810758"/>
            <a:ext cx="1842929"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fi-FI" sz="1800" b="0" i="0" u="none" strike="noStrike" cap="none">
                <a:solidFill>
                  <a:schemeClr val="dk1"/>
                </a:solidFill>
                <a:latin typeface="Montserrat ExtraBold"/>
                <a:ea typeface="Montserrat ExtraBold"/>
                <a:cs typeface="Montserrat ExtraBold"/>
                <a:sym typeface="Montserrat ExtraBold"/>
              </a:rPr>
              <a:t>Tarjous</a:t>
            </a:r>
            <a:endParaRPr sz="1800" b="0" i="0" u="none" strike="noStrike" cap="none">
              <a:solidFill>
                <a:schemeClr val="dk1"/>
              </a:solidFill>
              <a:latin typeface="Montserrat ExtraBold"/>
              <a:ea typeface="Montserrat ExtraBold"/>
              <a:cs typeface="Montserrat ExtraBold"/>
              <a:sym typeface="Montserrat ExtraBold"/>
            </a:endParaRPr>
          </a:p>
        </p:txBody>
      </p:sp>
      <p:sp>
        <p:nvSpPr>
          <p:cNvPr id="183" name="Google Shape;183;p29"/>
          <p:cNvSpPr txBox="1">
            <a:spLocks noGrp="1"/>
          </p:cNvSpPr>
          <p:nvPr>
            <p:ph type="ctrTitle" hasCustomPrompt="1"/>
          </p:nvPr>
        </p:nvSpPr>
        <p:spPr>
          <a:xfrm>
            <a:off x="838201" y="1579981"/>
            <a:ext cx="6242938" cy="2540716"/>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Montserrat ExtraBold"/>
              <a:buNone/>
              <a:defRPr sz="48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i-FI" dirty="0"/>
              <a:t>Työn nimi</a:t>
            </a:r>
            <a:endParaRPr dirty="0"/>
          </a:p>
        </p:txBody>
      </p:sp>
      <p:sp>
        <p:nvSpPr>
          <p:cNvPr id="184" name="Google Shape;184;p29"/>
          <p:cNvSpPr txBox="1">
            <a:spLocks noGrp="1"/>
          </p:cNvSpPr>
          <p:nvPr>
            <p:ph type="subTitle" idx="1" hasCustomPrompt="1"/>
          </p:nvPr>
        </p:nvSpPr>
        <p:spPr>
          <a:xfrm>
            <a:off x="968533" y="3926963"/>
            <a:ext cx="5982274" cy="1783906"/>
          </a:xfrm>
          <a:prstGeom prst="rect">
            <a:avLst/>
          </a:prstGeom>
          <a:noFill/>
          <a:ln>
            <a:noFill/>
          </a:ln>
        </p:spPr>
        <p:txBody>
          <a:bodyPr spcFirstLastPara="1" wrap="square" lIns="91425" tIns="45700" rIns="91425" bIns="45700" anchor="t" anchorCtr="0">
            <a:normAutofit/>
          </a:bodyPr>
          <a:lstStyle>
            <a:lvl1pPr marL="50400" lvl="0" indent="0" algn="ctr">
              <a:lnSpc>
                <a:spcPct val="90000"/>
              </a:lnSpc>
              <a:spcBef>
                <a:spcPts val="1000"/>
              </a:spcBef>
              <a:spcAft>
                <a:spcPts val="0"/>
              </a:spcAft>
              <a:buClr>
                <a:schemeClr val="dk1"/>
              </a:buClr>
              <a:buSzPts val="2400"/>
              <a:buNone/>
              <a:defRPr sz="2400">
                <a:latin typeface="Montserrat ExtraBold"/>
                <a:ea typeface="Montserrat ExtraBold"/>
                <a:cs typeface="Montserrat ExtraBold"/>
                <a:sym typeface="Montserrat ExtraBold"/>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fi-FI" dirty="0"/>
              <a:t>Työn kuvaus</a:t>
            </a:r>
            <a:endParaRPr dirty="0"/>
          </a:p>
        </p:txBody>
      </p:sp>
      <p:pic>
        <p:nvPicPr>
          <p:cNvPr id="185" name="Google Shape;185;p29"/>
          <p:cNvPicPr preferRelativeResize="0"/>
          <p:nvPr/>
        </p:nvPicPr>
        <p:blipFill rotWithShape="1">
          <a:blip r:embed="rId2">
            <a:alphaModFix/>
          </a:blip>
          <a:srcRect/>
          <a:stretch/>
        </p:blipFill>
        <p:spPr>
          <a:xfrm>
            <a:off x="3549670" y="595849"/>
            <a:ext cx="819999" cy="797533"/>
          </a:xfrm>
          <a:prstGeom prst="rect">
            <a:avLst/>
          </a:prstGeom>
          <a:noFill/>
          <a:ln>
            <a:noFill/>
          </a:ln>
        </p:spPr>
      </p:pic>
      <p:sp>
        <p:nvSpPr>
          <p:cNvPr id="187" name="Google Shape;187;p29"/>
          <p:cNvSpPr txBox="1">
            <a:spLocks noGrp="1"/>
          </p:cNvSpPr>
          <p:nvPr>
            <p:ph type="body" idx="2" hasCustomPrompt="1"/>
          </p:nvPr>
        </p:nvSpPr>
        <p:spPr>
          <a:xfrm>
            <a:off x="1755775" y="595849"/>
            <a:ext cx="1805463" cy="584200"/>
          </a:xfrm>
          <a:prstGeom prst="rect">
            <a:avLst/>
          </a:prstGeom>
          <a:noFill/>
          <a:ln>
            <a:noFill/>
          </a:ln>
        </p:spPr>
        <p:txBody>
          <a:bodyPr spcFirstLastPara="1" wrap="square" lIns="91425" tIns="45700" rIns="91425" bIns="45700" anchor="b" anchorCtr="0">
            <a:normAutofit/>
          </a:bodyPr>
          <a:lstStyle>
            <a:lvl1pPr marL="0" lvl="0" indent="0" algn="l">
              <a:lnSpc>
                <a:spcPct val="90000"/>
              </a:lnSpc>
              <a:spcBef>
                <a:spcPts val="1000"/>
              </a:spcBef>
              <a:spcAft>
                <a:spcPts val="0"/>
              </a:spcAft>
              <a:buSzPts val="2800"/>
              <a:buNone/>
              <a:defRPr sz="1600"/>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000"/>
              <a:buNone/>
              <a:defRPr/>
            </a:lvl3pPr>
            <a:lvl4pPr marL="1828800" lvl="3" indent="-228600" algn="l">
              <a:lnSpc>
                <a:spcPct val="90000"/>
              </a:lnSpc>
              <a:spcBef>
                <a:spcPts val="500"/>
              </a:spcBef>
              <a:spcAft>
                <a:spcPts val="0"/>
              </a:spcAft>
              <a:buSzPts val="1800"/>
              <a:buNone/>
              <a:defRPr/>
            </a:lvl4pPr>
            <a:lvl5pPr marL="2286000" lvl="4" indent="-228600" algn="l">
              <a:lnSpc>
                <a:spcPct val="90000"/>
              </a:lnSpc>
              <a:spcBef>
                <a:spcPts val="500"/>
              </a:spcBef>
              <a:spcAft>
                <a:spcPts val="0"/>
              </a:spcAft>
              <a:buSzPts val="1800"/>
              <a:buNone/>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r>
              <a:rPr lang="fi-FI" dirty="0"/>
              <a:t>[pvm]</a:t>
            </a:r>
            <a:endParaRPr dirty="0"/>
          </a:p>
        </p:txBody>
      </p:sp>
      <p:sp>
        <p:nvSpPr>
          <p:cNvPr id="9" name="Text Placeholder 2">
            <a:extLst>
              <a:ext uri="{FF2B5EF4-FFF2-40B4-BE49-F238E27FC236}">
                <a16:creationId xmlns:a16="http://schemas.microsoft.com/office/drawing/2014/main" id="{1283FF02-F3B1-5B48-B677-995173942D76}"/>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
        <p:nvSpPr>
          <p:cNvPr id="12" name="Text Placeholder 2">
            <a:extLst>
              <a:ext uri="{FF2B5EF4-FFF2-40B4-BE49-F238E27FC236}">
                <a16:creationId xmlns:a16="http://schemas.microsoft.com/office/drawing/2014/main" id="{97FDAA3E-83B7-164B-AC3A-F56086577490}"/>
              </a:ext>
            </a:extLst>
          </p:cNvPr>
          <p:cNvSpPr>
            <a:spLocks noGrp="1"/>
          </p:cNvSpPr>
          <p:nvPr>
            <p:ph type="body" sz="quarter" idx="14"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
        <p:nvSpPr>
          <p:cNvPr id="5" name="Kuvan paikkamerkki 4">
            <a:extLst>
              <a:ext uri="{FF2B5EF4-FFF2-40B4-BE49-F238E27FC236}">
                <a16:creationId xmlns:a16="http://schemas.microsoft.com/office/drawing/2014/main" id="{CDEA94B0-E894-D34D-A5C6-C7A2C6635EEC}"/>
              </a:ext>
            </a:extLst>
          </p:cNvPr>
          <p:cNvSpPr>
            <a:spLocks noGrp="1"/>
          </p:cNvSpPr>
          <p:nvPr>
            <p:ph type="pic" sz="quarter" idx="15"/>
          </p:nvPr>
        </p:nvSpPr>
        <p:spPr>
          <a:xfrm>
            <a:off x="7414543" y="0"/>
            <a:ext cx="4777457" cy="6857999"/>
          </a:xfrm>
          <a:prstGeom prst="rect">
            <a:avLst/>
          </a:prstGeom>
          <a:noFill/>
          <a:ln>
            <a:noFill/>
          </a:ln>
        </p:spPr>
        <p:txBody>
          <a:bodyPr/>
          <a:lstStyle>
            <a:lvl1pPr marL="50800" indent="0">
              <a:buNone/>
              <a:defRPr/>
            </a:lvl1pPr>
          </a:lstStyle>
          <a:p>
            <a:r>
              <a:rPr lang="en-US"/>
              <a:t>Click icon to add picture</a:t>
            </a:r>
            <a:endParaRPr lang="fi-FI"/>
          </a:p>
        </p:txBody>
      </p:sp>
      <p:pic>
        <p:nvPicPr>
          <p:cNvPr id="2" name="Kuva 1">
            <a:extLst>
              <a:ext uri="{FF2B5EF4-FFF2-40B4-BE49-F238E27FC236}">
                <a16:creationId xmlns:a16="http://schemas.microsoft.com/office/drawing/2014/main" id="{D099FBB1-CB47-9F64-0CBD-6B28174DDE3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308925" y="6113721"/>
            <a:ext cx="754182" cy="476325"/>
          </a:xfrm>
          <a:prstGeom prst="rect">
            <a:avLst/>
          </a:prstGeom>
        </p:spPr>
      </p:pic>
    </p:spTree>
    <p:extLst>
      <p:ext uri="{BB962C8B-B14F-4D97-AF65-F5344CB8AC3E}">
        <p14:creationId xmlns:p14="http://schemas.microsoft.com/office/powerpoint/2010/main" val="393908099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1_Title Slide">
    <p:spTree>
      <p:nvGrpSpPr>
        <p:cNvPr id="1" name="Shape 180"/>
        <p:cNvGrpSpPr/>
        <p:nvPr/>
      </p:nvGrpSpPr>
      <p:grpSpPr>
        <a:xfrm>
          <a:off x="0" y="0"/>
          <a:ext cx="0" cy="0"/>
          <a:chOff x="0" y="0"/>
          <a:chExt cx="0" cy="0"/>
        </a:xfrm>
      </p:grpSpPr>
      <p:sp>
        <p:nvSpPr>
          <p:cNvPr id="182" name="Google Shape;182;p29"/>
          <p:cNvSpPr txBox="1"/>
          <p:nvPr/>
        </p:nvSpPr>
        <p:spPr>
          <a:xfrm>
            <a:off x="746759" y="810758"/>
            <a:ext cx="1842929"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fi-FI" sz="1800" b="0" i="0" u="none" strike="noStrike" cap="none">
                <a:solidFill>
                  <a:schemeClr val="dk1"/>
                </a:solidFill>
                <a:latin typeface="Montserrat ExtraBold"/>
                <a:ea typeface="Montserrat ExtraBold"/>
                <a:cs typeface="Montserrat ExtraBold"/>
                <a:sym typeface="Montserrat ExtraBold"/>
              </a:rPr>
              <a:t>Tarjous</a:t>
            </a:r>
            <a:endParaRPr sz="1800" b="0" i="0" u="none" strike="noStrike" cap="none">
              <a:solidFill>
                <a:schemeClr val="dk1"/>
              </a:solidFill>
              <a:latin typeface="Montserrat ExtraBold"/>
              <a:ea typeface="Montserrat ExtraBold"/>
              <a:cs typeface="Montserrat ExtraBold"/>
              <a:sym typeface="Montserrat ExtraBold"/>
            </a:endParaRPr>
          </a:p>
        </p:txBody>
      </p:sp>
      <p:sp>
        <p:nvSpPr>
          <p:cNvPr id="184" name="Google Shape;184;p29"/>
          <p:cNvSpPr txBox="1">
            <a:spLocks noGrp="1"/>
          </p:cNvSpPr>
          <p:nvPr>
            <p:ph type="subTitle" idx="1" hasCustomPrompt="1"/>
          </p:nvPr>
        </p:nvSpPr>
        <p:spPr>
          <a:xfrm>
            <a:off x="1035281" y="4036438"/>
            <a:ext cx="6087600" cy="1801007"/>
          </a:xfrm>
          <a:prstGeom prst="rect">
            <a:avLst/>
          </a:prstGeom>
          <a:noFill/>
          <a:ln>
            <a:noFill/>
          </a:ln>
        </p:spPr>
        <p:txBody>
          <a:bodyPr spcFirstLastPara="1" wrap="square" lIns="91425" tIns="45700" rIns="91425" bIns="45700" anchor="t" anchorCtr="0">
            <a:normAutofit/>
          </a:bodyPr>
          <a:lstStyle>
            <a:lvl1pPr marL="50400" lvl="0" indent="0" algn="ctr">
              <a:lnSpc>
                <a:spcPct val="90000"/>
              </a:lnSpc>
              <a:spcBef>
                <a:spcPts val="1000"/>
              </a:spcBef>
              <a:spcAft>
                <a:spcPts val="0"/>
              </a:spcAft>
              <a:buClr>
                <a:schemeClr val="dk1"/>
              </a:buClr>
              <a:buSzPts val="2400"/>
              <a:buNone/>
              <a:defRPr sz="2400">
                <a:latin typeface="Montserrat ExtraBold"/>
                <a:ea typeface="Montserrat ExtraBold"/>
                <a:cs typeface="Montserrat ExtraBold"/>
                <a:sym typeface="Montserrat ExtraBold"/>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fi-FI" dirty="0"/>
              <a:t>Työn nimi</a:t>
            </a:r>
            <a:endParaRPr dirty="0"/>
          </a:p>
        </p:txBody>
      </p:sp>
      <p:pic>
        <p:nvPicPr>
          <p:cNvPr id="185" name="Google Shape;185;p29"/>
          <p:cNvPicPr preferRelativeResize="0">
            <a:picLocks noChangeAspect="1"/>
          </p:cNvPicPr>
          <p:nvPr/>
        </p:nvPicPr>
        <p:blipFill rotWithShape="1">
          <a:blip r:embed="rId2">
            <a:alphaModFix/>
          </a:blip>
          <a:srcRect/>
          <a:stretch/>
        </p:blipFill>
        <p:spPr>
          <a:xfrm>
            <a:off x="3669081" y="595848"/>
            <a:ext cx="821713" cy="799200"/>
          </a:xfrm>
          <a:prstGeom prst="rect">
            <a:avLst/>
          </a:prstGeom>
          <a:noFill/>
          <a:ln>
            <a:noFill/>
          </a:ln>
        </p:spPr>
      </p:pic>
      <p:sp>
        <p:nvSpPr>
          <p:cNvPr id="187" name="Google Shape;187;p29"/>
          <p:cNvSpPr txBox="1">
            <a:spLocks noGrp="1"/>
          </p:cNvSpPr>
          <p:nvPr>
            <p:ph type="body" idx="2" hasCustomPrompt="1"/>
          </p:nvPr>
        </p:nvSpPr>
        <p:spPr>
          <a:xfrm>
            <a:off x="1755775" y="595849"/>
            <a:ext cx="1805463" cy="584200"/>
          </a:xfrm>
          <a:prstGeom prst="rect">
            <a:avLst/>
          </a:prstGeom>
          <a:noFill/>
          <a:ln>
            <a:noFill/>
          </a:ln>
        </p:spPr>
        <p:txBody>
          <a:bodyPr spcFirstLastPara="1" wrap="square" lIns="91425" tIns="45700" rIns="91425" bIns="45700" anchor="b" anchorCtr="0">
            <a:normAutofit/>
          </a:bodyPr>
          <a:lstStyle>
            <a:lvl1pPr marL="0" lvl="0" indent="0" algn="l">
              <a:lnSpc>
                <a:spcPct val="90000"/>
              </a:lnSpc>
              <a:spcBef>
                <a:spcPts val="1000"/>
              </a:spcBef>
              <a:spcAft>
                <a:spcPts val="0"/>
              </a:spcAft>
              <a:buSzPts val="2800"/>
              <a:buNone/>
              <a:defRPr sz="1600"/>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000"/>
              <a:buNone/>
              <a:defRPr/>
            </a:lvl3pPr>
            <a:lvl4pPr marL="1828800" lvl="3" indent="-228600" algn="l">
              <a:lnSpc>
                <a:spcPct val="90000"/>
              </a:lnSpc>
              <a:spcBef>
                <a:spcPts val="500"/>
              </a:spcBef>
              <a:spcAft>
                <a:spcPts val="0"/>
              </a:spcAft>
              <a:buSzPts val="1800"/>
              <a:buNone/>
              <a:defRPr/>
            </a:lvl4pPr>
            <a:lvl5pPr marL="2286000" lvl="4" indent="-228600" algn="l">
              <a:lnSpc>
                <a:spcPct val="90000"/>
              </a:lnSpc>
              <a:spcBef>
                <a:spcPts val="500"/>
              </a:spcBef>
              <a:spcAft>
                <a:spcPts val="0"/>
              </a:spcAft>
              <a:buSzPts val="1800"/>
              <a:buNone/>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r>
              <a:rPr lang="fi-FI" dirty="0"/>
              <a:t>[pvm]</a:t>
            </a:r>
            <a:endParaRPr dirty="0"/>
          </a:p>
        </p:txBody>
      </p:sp>
      <p:sp>
        <p:nvSpPr>
          <p:cNvPr id="9" name="Text Placeholder 2">
            <a:extLst>
              <a:ext uri="{FF2B5EF4-FFF2-40B4-BE49-F238E27FC236}">
                <a16:creationId xmlns:a16="http://schemas.microsoft.com/office/drawing/2014/main" id="{1283FF02-F3B1-5B48-B677-995173942D76}"/>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
        <p:nvSpPr>
          <p:cNvPr id="12" name="Text Placeholder 2">
            <a:extLst>
              <a:ext uri="{FF2B5EF4-FFF2-40B4-BE49-F238E27FC236}">
                <a16:creationId xmlns:a16="http://schemas.microsoft.com/office/drawing/2014/main" id="{97FDAA3E-83B7-164B-AC3A-F56086577490}"/>
              </a:ext>
            </a:extLst>
          </p:cNvPr>
          <p:cNvSpPr>
            <a:spLocks noGrp="1"/>
          </p:cNvSpPr>
          <p:nvPr>
            <p:ph type="body" sz="quarter" idx="14"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
        <p:nvSpPr>
          <p:cNvPr id="5" name="Kuvan paikkamerkki 4">
            <a:extLst>
              <a:ext uri="{FF2B5EF4-FFF2-40B4-BE49-F238E27FC236}">
                <a16:creationId xmlns:a16="http://schemas.microsoft.com/office/drawing/2014/main" id="{CDEA94B0-E894-D34D-A5C6-C7A2C6635EEC}"/>
              </a:ext>
            </a:extLst>
          </p:cNvPr>
          <p:cNvSpPr>
            <a:spLocks noGrp="1"/>
          </p:cNvSpPr>
          <p:nvPr>
            <p:ph type="pic" sz="quarter" idx="15"/>
          </p:nvPr>
        </p:nvSpPr>
        <p:spPr>
          <a:xfrm>
            <a:off x="7738394" y="1277726"/>
            <a:ext cx="3955326" cy="4138492"/>
          </a:xfrm>
          <a:prstGeom prst="rect">
            <a:avLst/>
          </a:prstGeom>
          <a:noFill/>
          <a:ln>
            <a:noFill/>
          </a:ln>
        </p:spPr>
        <p:txBody>
          <a:bodyPr/>
          <a:lstStyle>
            <a:lvl1pPr marL="50800" indent="0">
              <a:buNone/>
              <a:defRPr/>
            </a:lvl1pPr>
          </a:lstStyle>
          <a:p>
            <a:r>
              <a:rPr lang="en-US"/>
              <a:t>Click icon to add picture</a:t>
            </a:r>
            <a:endParaRPr lang="fi-FI"/>
          </a:p>
        </p:txBody>
      </p:sp>
      <p:sp>
        <p:nvSpPr>
          <p:cNvPr id="23" name="Google Shape;183;p29">
            <a:extLst>
              <a:ext uri="{FF2B5EF4-FFF2-40B4-BE49-F238E27FC236}">
                <a16:creationId xmlns:a16="http://schemas.microsoft.com/office/drawing/2014/main" id="{FE71CF9B-EAC3-7B4D-A101-2F3239B52EE1}"/>
              </a:ext>
            </a:extLst>
          </p:cNvPr>
          <p:cNvSpPr txBox="1">
            <a:spLocks noGrp="1"/>
          </p:cNvSpPr>
          <p:nvPr>
            <p:ph type="ctrTitle" hasCustomPrompt="1"/>
          </p:nvPr>
        </p:nvSpPr>
        <p:spPr>
          <a:xfrm>
            <a:off x="838200" y="1698953"/>
            <a:ext cx="6481763" cy="253122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Montserrat ExtraBold"/>
              <a:buNone/>
              <a:defRPr sz="60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i-FI" dirty="0"/>
              <a:t>Tilaajan nimi</a:t>
            </a:r>
            <a:endParaRPr dirty="0"/>
          </a:p>
        </p:txBody>
      </p:sp>
      <p:pic>
        <p:nvPicPr>
          <p:cNvPr id="2" name="Kuva 1">
            <a:extLst>
              <a:ext uri="{FF2B5EF4-FFF2-40B4-BE49-F238E27FC236}">
                <a16:creationId xmlns:a16="http://schemas.microsoft.com/office/drawing/2014/main" id="{2F1763B1-D3D6-42A5-B5BB-A92E17B2DDA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988765" y="6113721"/>
            <a:ext cx="754182" cy="476325"/>
          </a:xfrm>
          <a:prstGeom prst="rect">
            <a:avLst/>
          </a:prstGeom>
        </p:spPr>
      </p:pic>
    </p:spTree>
    <p:extLst>
      <p:ext uri="{BB962C8B-B14F-4D97-AF65-F5344CB8AC3E}">
        <p14:creationId xmlns:p14="http://schemas.microsoft.com/office/powerpoint/2010/main" val="106866546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838200" y="365125"/>
            <a:ext cx="7778749"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41" name="Google Shape;41;p6"/>
          <p:cNvSpPr txBox="1">
            <a:spLocks noGrp="1"/>
          </p:cNvSpPr>
          <p:nvPr>
            <p:ph type="body" idx="1"/>
          </p:nvPr>
        </p:nvSpPr>
        <p:spPr>
          <a:xfrm>
            <a:off x="838201" y="1825625"/>
            <a:ext cx="7778749" cy="4351338"/>
          </a:xfrm>
          <a:prstGeom prst="rect">
            <a:avLst/>
          </a:prstGeom>
          <a:noFill/>
          <a:ln>
            <a:noFill/>
          </a:ln>
        </p:spPr>
        <p:txBody>
          <a:bodyPr spcFirstLastPara="1" wrap="square" lIns="91425" tIns="45700" rIns="91425" bIns="45700" anchor="t" anchorCtr="0">
            <a:normAutofit/>
          </a:bodyPr>
          <a:lstStyle>
            <a:lvl1pPr marL="0" lvl="0" indent="0" algn="l">
              <a:lnSpc>
                <a:spcPct val="120000"/>
              </a:lnSpc>
              <a:spcBef>
                <a:spcPts val="1000"/>
              </a:spcBef>
              <a:spcAft>
                <a:spcPts val="0"/>
              </a:spcAft>
              <a:buClr>
                <a:schemeClr val="dk1"/>
              </a:buClr>
              <a:buSzPts val="2560"/>
              <a:buFont typeface="Arial"/>
              <a:buNone/>
              <a:defRPr sz="2400"/>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6" name="Text Placeholder 2">
            <a:extLst>
              <a:ext uri="{FF2B5EF4-FFF2-40B4-BE49-F238E27FC236}">
                <a16:creationId xmlns:a16="http://schemas.microsoft.com/office/drawing/2014/main" id="{C47A8F8B-D798-8F47-9A56-28054004E6CA}"/>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
        <p:nvSpPr>
          <p:cNvPr id="3" name="Tekstin paikkamerkki 2">
            <a:extLst>
              <a:ext uri="{FF2B5EF4-FFF2-40B4-BE49-F238E27FC236}">
                <a16:creationId xmlns:a16="http://schemas.microsoft.com/office/drawing/2014/main" id="{FB795648-17FD-4D49-A5C3-32CC3CFC2960}"/>
              </a:ext>
            </a:extLst>
          </p:cNvPr>
          <p:cNvSpPr>
            <a:spLocks noGrp="1"/>
          </p:cNvSpPr>
          <p:nvPr>
            <p:ph type="body" sz="quarter" idx="14"/>
          </p:nvPr>
        </p:nvSpPr>
        <p:spPr>
          <a:xfrm>
            <a:off x="8924348" y="3433293"/>
            <a:ext cx="2284989" cy="2743670"/>
          </a:xfrm>
        </p:spPr>
        <p:txBody>
          <a:bodyPr>
            <a:noAutofit/>
          </a:bodyPr>
          <a:lstStyle>
            <a:lvl1pPr marL="50800" indent="0">
              <a:lnSpc>
                <a:spcPct val="100000"/>
              </a:lnSpc>
              <a:spcBef>
                <a:spcPts val="300"/>
              </a:spcBef>
              <a:spcAft>
                <a:spcPts val="0"/>
              </a:spcAft>
              <a:buNone/>
              <a:defRPr sz="1400"/>
            </a:lvl1pPr>
            <a:lvl2pPr marL="533400" indent="0">
              <a:lnSpc>
                <a:spcPct val="100000"/>
              </a:lnSpc>
              <a:spcAft>
                <a:spcPts val="0"/>
              </a:spcAft>
              <a:buNone/>
              <a:defRPr sz="1200"/>
            </a:lvl2pPr>
            <a:lvl3pPr marL="1016000" indent="0">
              <a:lnSpc>
                <a:spcPct val="100000"/>
              </a:lnSpc>
              <a:spcAft>
                <a:spcPts val="0"/>
              </a:spcAft>
              <a:buNone/>
              <a:defRPr sz="1100"/>
            </a:lvl3pPr>
            <a:lvl4pPr marL="1485900" indent="0">
              <a:lnSpc>
                <a:spcPct val="100000"/>
              </a:lnSpc>
              <a:spcAft>
                <a:spcPts val="0"/>
              </a:spcAft>
              <a:buNone/>
              <a:defRPr sz="1050"/>
            </a:lvl4pPr>
            <a:lvl5pPr marL="1943100" indent="0">
              <a:lnSpc>
                <a:spcPct val="100000"/>
              </a:lnSpc>
              <a:spcAft>
                <a:spcPts val="0"/>
              </a:spcAft>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Kuvan paikkamerkki 4">
            <a:extLst>
              <a:ext uri="{FF2B5EF4-FFF2-40B4-BE49-F238E27FC236}">
                <a16:creationId xmlns:a16="http://schemas.microsoft.com/office/drawing/2014/main" id="{0E6843E5-BD22-1948-9295-A28FE76FACF7}"/>
              </a:ext>
            </a:extLst>
          </p:cNvPr>
          <p:cNvSpPr>
            <a:spLocks noGrp="1"/>
          </p:cNvSpPr>
          <p:nvPr>
            <p:ph type="pic" sz="quarter" idx="15"/>
          </p:nvPr>
        </p:nvSpPr>
        <p:spPr>
          <a:xfrm>
            <a:off x="8924348" y="1825624"/>
            <a:ext cx="1460500" cy="1460499"/>
          </a:xfrm>
        </p:spPr>
        <p:txBody>
          <a:bodyPr/>
          <a:lstStyle>
            <a:lvl1pPr marL="50800" indent="0">
              <a:buNone/>
              <a:defRPr/>
            </a:lvl1pPr>
          </a:lstStyle>
          <a:p>
            <a:r>
              <a:rPr lang="en-US"/>
              <a:t>Click icon to add picture</a:t>
            </a:r>
            <a:endParaRPr lang="fi-FI"/>
          </a:p>
        </p:txBody>
      </p:sp>
    </p:spTree>
    <p:extLst>
      <p:ext uri="{BB962C8B-B14F-4D97-AF65-F5344CB8AC3E}">
        <p14:creationId xmlns:p14="http://schemas.microsoft.com/office/powerpoint/2010/main" val="167952174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41" name="Google Shape;41;p6"/>
          <p:cNvSpPr txBox="1">
            <a:spLocks noGrp="1"/>
          </p:cNvSpPr>
          <p:nvPr>
            <p:ph type="body" idx="1"/>
          </p:nvPr>
        </p:nvSpPr>
        <p:spPr>
          <a:xfrm>
            <a:off x="3792682" y="1690688"/>
            <a:ext cx="7561118" cy="4486275"/>
          </a:xfrm>
          <a:prstGeom prst="rect">
            <a:avLst/>
          </a:prstGeom>
          <a:noFill/>
          <a:ln>
            <a:noFill/>
          </a:ln>
        </p:spPr>
        <p:txBody>
          <a:bodyPr spcFirstLastPara="1" wrap="square" lIns="91425" tIns="45700" rIns="91425" bIns="45700" anchor="t" anchorCtr="0">
            <a:normAutofit/>
          </a:bodyPr>
          <a:lstStyle>
            <a:lvl1pPr marL="66040" lvl="0" indent="0" algn="l">
              <a:lnSpc>
                <a:spcPct val="100000"/>
              </a:lnSpc>
              <a:spcBef>
                <a:spcPts val="1000"/>
              </a:spcBef>
              <a:spcAft>
                <a:spcPts val="0"/>
              </a:spcAft>
              <a:buClr>
                <a:schemeClr val="dk1"/>
              </a:buClr>
              <a:buSzPts val="2560"/>
              <a:buFont typeface="Arial"/>
              <a:buNone/>
              <a:defRPr sz="1600"/>
            </a:lvl1pPr>
            <a:lvl2pPr marL="914400" lvl="1" indent="-342900" algn="l">
              <a:lnSpc>
                <a:spcPct val="100000"/>
              </a:lnSpc>
              <a:spcBef>
                <a:spcPts val="500"/>
              </a:spcBef>
              <a:spcAft>
                <a:spcPts val="0"/>
              </a:spcAft>
              <a:buClr>
                <a:schemeClr val="dk1"/>
              </a:buClr>
              <a:buSzPts val="1800"/>
              <a:buChar char="•"/>
              <a:defRPr sz="1600"/>
            </a:lvl2pPr>
            <a:lvl3pPr marL="1371600" lvl="2" indent="-342900" algn="l">
              <a:lnSpc>
                <a:spcPct val="100000"/>
              </a:lnSpc>
              <a:spcBef>
                <a:spcPts val="500"/>
              </a:spcBef>
              <a:spcAft>
                <a:spcPts val="0"/>
              </a:spcAft>
              <a:buClr>
                <a:schemeClr val="dk1"/>
              </a:buClr>
              <a:buSzPts val="1800"/>
              <a:buChar char="•"/>
              <a:defRPr sz="1600"/>
            </a:lvl3pPr>
            <a:lvl4pPr marL="1828800" lvl="3" indent="-342900" algn="l">
              <a:lnSpc>
                <a:spcPct val="90000"/>
              </a:lnSpc>
              <a:spcBef>
                <a:spcPts val="500"/>
              </a:spcBef>
              <a:spcAft>
                <a:spcPts val="0"/>
              </a:spcAft>
              <a:buClr>
                <a:schemeClr val="dk1"/>
              </a:buClr>
              <a:buSzPts val="1800"/>
              <a:buChar char="•"/>
              <a:defRPr sz="1600"/>
            </a:lvl4pPr>
            <a:lvl5pPr marL="2286000" lvl="4" indent="-342900" algn="l">
              <a:lnSpc>
                <a:spcPct val="90000"/>
              </a:lnSpc>
              <a:spcBef>
                <a:spcPts val="500"/>
              </a:spcBef>
              <a:spcAft>
                <a:spcPts val="0"/>
              </a:spcAft>
              <a:buClr>
                <a:schemeClr val="dk1"/>
              </a:buClr>
              <a:buSzPts val="1800"/>
              <a:buChar char="•"/>
              <a:defRPr sz="1600"/>
            </a:lvl5pPr>
            <a:lvl6pPr marL="2743200" lvl="5" indent="-342900" algn="l">
              <a:lnSpc>
                <a:spcPct val="90000"/>
              </a:lnSpc>
              <a:spcBef>
                <a:spcPts val="500"/>
              </a:spcBef>
              <a:spcAft>
                <a:spcPts val="0"/>
              </a:spcAft>
              <a:buClr>
                <a:schemeClr val="dk1"/>
              </a:buClr>
              <a:buSzPts val="1800"/>
              <a:buChar char="•"/>
              <a:defRPr sz="1600"/>
            </a:lvl6pPr>
            <a:lvl7pPr marL="3200400" lvl="6" indent="-342900" algn="l">
              <a:lnSpc>
                <a:spcPct val="90000"/>
              </a:lnSpc>
              <a:spcBef>
                <a:spcPts val="500"/>
              </a:spcBef>
              <a:spcAft>
                <a:spcPts val="0"/>
              </a:spcAft>
              <a:buClr>
                <a:schemeClr val="dk1"/>
              </a:buClr>
              <a:buSzPts val="1800"/>
              <a:buChar char="•"/>
              <a:defRPr sz="1600"/>
            </a:lvl7pPr>
            <a:lvl8pPr marL="3657600" lvl="7" indent="-342900" algn="l">
              <a:lnSpc>
                <a:spcPct val="90000"/>
              </a:lnSpc>
              <a:spcBef>
                <a:spcPts val="500"/>
              </a:spcBef>
              <a:spcAft>
                <a:spcPts val="0"/>
              </a:spcAft>
              <a:buClr>
                <a:schemeClr val="dk1"/>
              </a:buClr>
              <a:buSzPts val="1800"/>
              <a:buChar char="•"/>
              <a:defRPr sz="1600"/>
            </a:lvl8pPr>
            <a:lvl9pPr marL="4114800" lvl="8" indent="-342900" algn="l">
              <a:lnSpc>
                <a:spcPct val="90000"/>
              </a:lnSpc>
              <a:spcBef>
                <a:spcPts val="500"/>
              </a:spcBef>
              <a:spcAft>
                <a:spcPts val="0"/>
              </a:spcAft>
              <a:buClr>
                <a:schemeClr val="dk1"/>
              </a:buClr>
              <a:buSzPts val="1800"/>
              <a:buChar char="•"/>
              <a:defRPr sz="1600"/>
            </a:lvl9pPr>
          </a:lstStyle>
          <a:p>
            <a:pPr lvl="0"/>
            <a:r>
              <a:rPr lang="en-US"/>
              <a:t>Click to edit Master text styles</a:t>
            </a:r>
          </a:p>
        </p:txBody>
      </p:sp>
      <p:sp>
        <p:nvSpPr>
          <p:cNvPr id="6" name="Text Placeholder 2">
            <a:extLst>
              <a:ext uri="{FF2B5EF4-FFF2-40B4-BE49-F238E27FC236}">
                <a16:creationId xmlns:a16="http://schemas.microsoft.com/office/drawing/2014/main" id="{C47A8F8B-D798-8F47-9A56-28054004E6CA}"/>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
        <p:nvSpPr>
          <p:cNvPr id="3" name="Kuvan paikkamerkki 2">
            <a:extLst>
              <a:ext uri="{FF2B5EF4-FFF2-40B4-BE49-F238E27FC236}">
                <a16:creationId xmlns:a16="http://schemas.microsoft.com/office/drawing/2014/main" id="{064761B8-F8A5-7D47-95F2-3DC80945F807}"/>
              </a:ext>
            </a:extLst>
          </p:cNvPr>
          <p:cNvSpPr>
            <a:spLocks noGrp="1"/>
          </p:cNvSpPr>
          <p:nvPr>
            <p:ph type="pic" sz="quarter" idx="14"/>
          </p:nvPr>
        </p:nvSpPr>
        <p:spPr>
          <a:xfrm>
            <a:off x="1017070" y="1800000"/>
            <a:ext cx="2341130" cy="2341130"/>
          </a:xfrm>
        </p:spPr>
        <p:txBody>
          <a:bodyPr/>
          <a:lstStyle>
            <a:lvl1pPr marL="50800" indent="0">
              <a:buNone/>
              <a:defRPr/>
            </a:lvl1pPr>
          </a:lstStyle>
          <a:p>
            <a:r>
              <a:rPr lang="en-US"/>
              <a:t>Click icon to add picture</a:t>
            </a:r>
            <a:endParaRPr lang="fi-FI"/>
          </a:p>
        </p:txBody>
      </p:sp>
    </p:spTree>
    <p:extLst>
      <p:ext uri="{BB962C8B-B14F-4D97-AF65-F5344CB8AC3E}">
        <p14:creationId xmlns:p14="http://schemas.microsoft.com/office/powerpoint/2010/main" val="122810777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838200" y="365126"/>
            <a:ext cx="10515600" cy="71100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sz="24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27" name="Google Shape;27;p4"/>
          <p:cNvSpPr txBox="1">
            <a:spLocks noGrp="1"/>
          </p:cNvSpPr>
          <p:nvPr>
            <p:ph type="body" idx="1"/>
          </p:nvPr>
        </p:nvSpPr>
        <p:spPr>
          <a:xfrm>
            <a:off x="3432174" y="1076132"/>
            <a:ext cx="7921625" cy="5100831"/>
          </a:xfrm>
          <a:prstGeom prst="rect">
            <a:avLst/>
          </a:prstGeom>
          <a:noFill/>
          <a:ln>
            <a:noFill/>
          </a:ln>
        </p:spPr>
        <p:txBody>
          <a:bodyPr spcFirstLastPara="1" wrap="square" lIns="91425" tIns="45700" rIns="91425" bIns="45700" anchor="t" anchorCtr="0">
            <a:normAutofit/>
          </a:bodyPr>
          <a:lstStyle>
            <a:lvl1pPr marL="0" lvl="0" indent="0" algn="l">
              <a:lnSpc>
                <a:spcPct val="100000"/>
              </a:lnSpc>
              <a:spcBef>
                <a:spcPts val="1000"/>
              </a:spcBef>
              <a:spcAft>
                <a:spcPts val="0"/>
              </a:spcAft>
              <a:buClr>
                <a:schemeClr val="dk1"/>
              </a:buClr>
              <a:buSzPts val="3840"/>
              <a:buFont typeface="Montserrat"/>
              <a:buNone/>
              <a:defRPr sz="2400"/>
            </a:lvl1pPr>
            <a:lvl2pPr marL="914400" lvl="1" indent="-216000" algn="l">
              <a:lnSpc>
                <a:spcPct val="90000"/>
              </a:lnSpc>
              <a:spcBef>
                <a:spcPts val="600"/>
              </a:spcBef>
              <a:spcAft>
                <a:spcPts val="0"/>
              </a:spcAft>
              <a:buClr>
                <a:schemeClr val="dk1"/>
              </a:buClr>
              <a:buSzPts val="18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sz="1600"/>
            </a:lvl4pPr>
            <a:lvl5pPr marL="2286000" lvl="4" indent="-342900" algn="l">
              <a:lnSpc>
                <a:spcPct val="90000"/>
              </a:lnSpc>
              <a:spcBef>
                <a:spcPts val="500"/>
              </a:spcBef>
              <a:spcAft>
                <a:spcPts val="0"/>
              </a:spcAft>
              <a:buClr>
                <a:schemeClr val="dk1"/>
              </a:buClr>
              <a:buSzPts val="1800"/>
              <a:buChar char="•"/>
              <a:defRPr sz="1600"/>
            </a:lvl5pPr>
            <a:lvl6pPr marL="2743200" lvl="5" indent="-342900" algn="l">
              <a:lnSpc>
                <a:spcPct val="90000"/>
              </a:lnSpc>
              <a:spcBef>
                <a:spcPts val="500"/>
              </a:spcBef>
              <a:spcAft>
                <a:spcPts val="0"/>
              </a:spcAft>
              <a:buClr>
                <a:schemeClr val="dk1"/>
              </a:buClr>
              <a:buSzPts val="1800"/>
              <a:buChar char="•"/>
              <a:defRPr sz="1600"/>
            </a:lvl6pPr>
            <a:lvl7pPr marL="3200400" lvl="6" indent="-342900" algn="l">
              <a:lnSpc>
                <a:spcPct val="90000"/>
              </a:lnSpc>
              <a:spcBef>
                <a:spcPts val="500"/>
              </a:spcBef>
              <a:spcAft>
                <a:spcPts val="0"/>
              </a:spcAft>
              <a:buClr>
                <a:schemeClr val="dk1"/>
              </a:buClr>
              <a:buSzPts val="1800"/>
              <a:buChar char="•"/>
              <a:defRPr sz="1600"/>
            </a:lvl7pPr>
            <a:lvl8pPr marL="3657600" lvl="7" indent="-342900" algn="l">
              <a:lnSpc>
                <a:spcPct val="90000"/>
              </a:lnSpc>
              <a:spcBef>
                <a:spcPts val="500"/>
              </a:spcBef>
              <a:spcAft>
                <a:spcPts val="0"/>
              </a:spcAft>
              <a:buClr>
                <a:schemeClr val="dk1"/>
              </a:buClr>
              <a:buSzPts val="1800"/>
              <a:buChar char="•"/>
              <a:defRPr sz="1600"/>
            </a:lvl8pPr>
            <a:lvl9pPr marL="4114800" lvl="8" indent="-342900" algn="l">
              <a:lnSpc>
                <a:spcPct val="90000"/>
              </a:lnSpc>
              <a:spcBef>
                <a:spcPts val="500"/>
              </a:spcBef>
              <a:spcAft>
                <a:spcPts val="0"/>
              </a:spcAft>
              <a:buClr>
                <a:schemeClr val="dk1"/>
              </a:buClr>
              <a:buSzPts val="1800"/>
              <a:buChar char="•"/>
              <a:defRPr sz="1600"/>
            </a:lvl9pPr>
          </a:lstStyle>
          <a:p>
            <a:pPr lvl="0"/>
            <a:r>
              <a:rPr lang="en-US"/>
              <a:t>Click to edit Master text styles</a:t>
            </a:r>
          </a:p>
        </p:txBody>
      </p:sp>
      <p:sp>
        <p:nvSpPr>
          <p:cNvPr id="6" name="Text Placeholder 2">
            <a:extLst>
              <a:ext uri="{FF2B5EF4-FFF2-40B4-BE49-F238E27FC236}">
                <a16:creationId xmlns:a16="http://schemas.microsoft.com/office/drawing/2014/main" id="{6EB0425D-AA35-7F49-9D46-C0E005F429DB}"/>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Tree>
    <p:extLst>
      <p:ext uri="{BB962C8B-B14F-4D97-AF65-F5344CB8AC3E}">
        <p14:creationId xmlns:p14="http://schemas.microsoft.com/office/powerpoint/2010/main" val="386588113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itle and Content" preserve="1" userDrawn="1">
  <p:cSld name="Title and Content">
    <p:spTree>
      <p:nvGrpSpPr>
        <p:cNvPr id="1" name="Shape 39"/>
        <p:cNvGrpSpPr/>
        <p:nvPr/>
      </p:nvGrpSpPr>
      <p:grpSpPr>
        <a:xfrm>
          <a:off x="0" y="0"/>
          <a:ext cx="0" cy="0"/>
          <a:chOff x="0" y="0"/>
          <a:chExt cx="0" cy="0"/>
        </a:xfrm>
      </p:grpSpPr>
      <p:sp>
        <p:nvSpPr>
          <p:cNvPr id="41" name="Google Shape;41;p6"/>
          <p:cNvSpPr txBox="1">
            <a:spLocks noGrp="1"/>
          </p:cNvSpPr>
          <p:nvPr>
            <p:ph type="body" idx="1"/>
          </p:nvPr>
        </p:nvSpPr>
        <p:spPr>
          <a:xfrm>
            <a:off x="838200" y="365125"/>
            <a:ext cx="10515600" cy="5811838"/>
          </a:xfrm>
          <a:prstGeom prst="rect">
            <a:avLst/>
          </a:prstGeom>
          <a:noFill/>
          <a:ln>
            <a:noFill/>
          </a:ln>
        </p:spPr>
        <p:txBody>
          <a:bodyPr spcFirstLastPara="1" wrap="square" lIns="91425" tIns="45700" rIns="91425" bIns="45700" anchor="t" anchorCtr="0">
            <a:normAutofit/>
          </a:bodyPr>
          <a:lstStyle>
            <a:lvl1pPr marL="523240" lvl="0" indent="-457200" algn="l">
              <a:lnSpc>
                <a:spcPct val="110000"/>
              </a:lnSpc>
              <a:spcBef>
                <a:spcPts val="1000"/>
              </a:spcBef>
              <a:spcAft>
                <a:spcPts val="0"/>
              </a:spcAft>
              <a:buClr>
                <a:schemeClr val="dk1"/>
              </a:buClr>
              <a:buSzPts val="2560"/>
              <a:buFont typeface="Normaali järjestelmäfontti"/>
              <a:buChar char="»"/>
              <a:defRPr sz="3200"/>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6" name="Text Placeholder 2">
            <a:extLst>
              <a:ext uri="{FF2B5EF4-FFF2-40B4-BE49-F238E27FC236}">
                <a16:creationId xmlns:a16="http://schemas.microsoft.com/office/drawing/2014/main" id="{C47A8F8B-D798-8F47-9A56-28054004E6CA}"/>
              </a:ext>
            </a:extLst>
          </p:cNvPr>
          <p:cNvSpPr>
            <a:spLocks noGrp="1"/>
          </p:cNvSpPr>
          <p:nvPr>
            <p:ph type="body" sz="quarter" idx="13" hasCustomPrompt="1"/>
          </p:nvPr>
        </p:nvSpPr>
        <p:spPr>
          <a:xfrm>
            <a:off x="195221" y="6356350"/>
            <a:ext cx="10070998"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Tree>
    <p:extLst>
      <p:ext uri="{BB962C8B-B14F-4D97-AF65-F5344CB8AC3E}">
        <p14:creationId xmlns:p14="http://schemas.microsoft.com/office/powerpoint/2010/main" val="1997003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838200" y="365126"/>
            <a:ext cx="10515600" cy="71100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sz="24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27" name="Google Shape;27;p4"/>
          <p:cNvSpPr txBox="1">
            <a:spLocks noGrp="1"/>
          </p:cNvSpPr>
          <p:nvPr>
            <p:ph type="body" idx="1"/>
          </p:nvPr>
        </p:nvSpPr>
        <p:spPr>
          <a:xfrm>
            <a:off x="838200" y="1076132"/>
            <a:ext cx="10515600" cy="5100831"/>
          </a:xfrm>
          <a:prstGeom prst="rect">
            <a:avLst/>
          </a:prstGeom>
          <a:noFill/>
          <a:ln>
            <a:noFill/>
          </a:ln>
        </p:spPr>
        <p:txBody>
          <a:bodyPr spcFirstLastPara="1" wrap="square" lIns="91425" tIns="45700" rIns="91425" bIns="45700" anchor="ctr" anchorCtr="0">
            <a:normAutofit/>
          </a:bodyPr>
          <a:lstStyle>
            <a:lvl1pPr marL="457200" lvl="0" indent="-472440" algn="l">
              <a:lnSpc>
                <a:spcPct val="90000"/>
              </a:lnSpc>
              <a:spcBef>
                <a:spcPts val="1000"/>
              </a:spcBef>
              <a:spcAft>
                <a:spcPts val="0"/>
              </a:spcAft>
              <a:buClr>
                <a:schemeClr val="dk1"/>
              </a:buClr>
              <a:buSzPts val="3840"/>
              <a:buFont typeface="Montserrat"/>
              <a:buChar char="»"/>
              <a:defRPr sz="4800" b="0"/>
            </a:lvl1pPr>
            <a:lvl2pPr marL="914400" lvl="1" indent="-216000" algn="l">
              <a:lnSpc>
                <a:spcPct val="90000"/>
              </a:lnSpc>
              <a:spcBef>
                <a:spcPts val="6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6" name="Text Placeholder 2">
            <a:extLst>
              <a:ext uri="{FF2B5EF4-FFF2-40B4-BE49-F238E27FC236}">
                <a16:creationId xmlns:a16="http://schemas.microsoft.com/office/drawing/2014/main" id="{6EB0425D-AA35-7F49-9D46-C0E005F429DB}"/>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Tree>
    <p:extLst>
      <p:ext uri="{BB962C8B-B14F-4D97-AF65-F5344CB8AC3E}">
        <p14:creationId xmlns:p14="http://schemas.microsoft.com/office/powerpoint/2010/main" val="415461619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matchingName="SECTION_HEADER_1">
  <p:cSld name="1_SECTION_HEADER_1">
    <p:bg>
      <p:bgPr>
        <a:pattFill prst="pct90">
          <a:fgClr>
            <a:schemeClr val="accent6"/>
          </a:fgClr>
          <a:bgClr>
            <a:schemeClr val="bg1"/>
          </a:bgClr>
        </a:pattFill>
        <a:effectLst/>
      </p:bgPr>
    </p:bg>
    <p:spTree>
      <p:nvGrpSpPr>
        <p:cNvPr id="1" name="Shape 62"/>
        <p:cNvGrpSpPr/>
        <p:nvPr/>
      </p:nvGrpSpPr>
      <p:grpSpPr>
        <a:xfrm>
          <a:off x="0" y="0"/>
          <a:ext cx="0" cy="0"/>
          <a:chOff x="0" y="0"/>
          <a:chExt cx="0" cy="0"/>
        </a:xfrm>
      </p:grpSpPr>
      <p:pic>
        <p:nvPicPr>
          <p:cNvPr id="64" name="Google Shape;64;p10" descr="Text, logo&#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Tree>
    <p:extLst>
      <p:ext uri="{BB962C8B-B14F-4D97-AF65-F5344CB8AC3E}">
        <p14:creationId xmlns:p14="http://schemas.microsoft.com/office/powerpoint/2010/main" val="269427662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41" name="Google Shape;41;p6"/>
          <p:cNvSpPr txBox="1">
            <a:spLocks noGrp="1"/>
          </p:cNvSpPr>
          <p:nvPr>
            <p:ph type="body" idx="1"/>
          </p:nvPr>
        </p:nvSpPr>
        <p:spPr>
          <a:xfrm>
            <a:off x="838200" y="1825625"/>
            <a:ext cx="5112000" cy="4351338"/>
          </a:xfrm>
          <a:prstGeom prst="rect">
            <a:avLst/>
          </a:prstGeom>
          <a:noFill/>
          <a:ln>
            <a:noFill/>
          </a:ln>
        </p:spPr>
        <p:txBody>
          <a:bodyPr spcFirstLastPara="1" wrap="square" lIns="91425" tIns="45700" rIns="91425" bIns="45700" anchor="t" anchorCtr="0">
            <a:normAutofit/>
          </a:bodyPr>
          <a:lstStyle>
            <a:lvl1pPr marL="360000" lvl="0" indent="-288000" algn="l">
              <a:lnSpc>
                <a:spcPct val="110000"/>
              </a:lnSpc>
              <a:spcBef>
                <a:spcPts val="1000"/>
              </a:spcBef>
              <a:spcAft>
                <a:spcPts val="0"/>
              </a:spcAft>
              <a:buClr>
                <a:schemeClr val="dk1"/>
              </a:buClr>
              <a:buSzPct val="80000"/>
              <a:buFont typeface="Arial"/>
              <a:buChar char="»"/>
              <a:defRPr sz="1800"/>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6" name="Text Placeholder 2">
            <a:extLst>
              <a:ext uri="{FF2B5EF4-FFF2-40B4-BE49-F238E27FC236}">
                <a16:creationId xmlns:a16="http://schemas.microsoft.com/office/drawing/2014/main" id="{C47A8F8B-D798-8F47-9A56-28054004E6CA}"/>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
        <p:nvSpPr>
          <p:cNvPr id="9" name="Google Shape;41;p6">
            <a:extLst>
              <a:ext uri="{FF2B5EF4-FFF2-40B4-BE49-F238E27FC236}">
                <a16:creationId xmlns:a16="http://schemas.microsoft.com/office/drawing/2014/main" id="{46EE80C9-80CB-B345-8895-1A6D98EDD8BD}"/>
              </a:ext>
            </a:extLst>
          </p:cNvPr>
          <p:cNvSpPr txBox="1">
            <a:spLocks noGrp="1"/>
          </p:cNvSpPr>
          <p:nvPr>
            <p:ph type="body" idx="14"/>
          </p:nvPr>
        </p:nvSpPr>
        <p:spPr>
          <a:xfrm>
            <a:off x="6242400" y="1825625"/>
            <a:ext cx="5112000" cy="4351338"/>
          </a:xfrm>
          <a:prstGeom prst="rect">
            <a:avLst/>
          </a:prstGeom>
          <a:noFill/>
          <a:ln>
            <a:noFill/>
          </a:ln>
        </p:spPr>
        <p:txBody>
          <a:bodyPr spcFirstLastPara="1" wrap="square" lIns="91425" tIns="45700" rIns="91425" bIns="45700" anchor="t" anchorCtr="0">
            <a:normAutofit/>
          </a:bodyPr>
          <a:lstStyle>
            <a:lvl1pPr marL="360000" lvl="0" indent="-288000" algn="l">
              <a:lnSpc>
                <a:spcPct val="110000"/>
              </a:lnSpc>
              <a:spcBef>
                <a:spcPts val="1000"/>
              </a:spcBef>
              <a:spcAft>
                <a:spcPts val="0"/>
              </a:spcAft>
              <a:buClr>
                <a:schemeClr val="dk1"/>
              </a:buClr>
              <a:buSzPct val="80000"/>
              <a:buFont typeface="Arial"/>
              <a:buChar char="»"/>
              <a:defRPr sz="1800"/>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Tree>
    <p:extLst>
      <p:ext uri="{BB962C8B-B14F-4D97-AF65-F5344CB8AC3E}">
        <p14:creationId xmlns:p14="http://schemas.microsoft.com/office/powerpoint/2010/main" val="172180775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matchingName="Title and Content" preserve="1" userDrawn="1">
  <p:cSld name="1_Title and Content">
    <p:bg>
      <p:bgPr>
        <a:solidFill>
          <a:schemeClr val="bg2"/>
        </a:solidFill>
        <a:effectLst/>
      </p:bgPr>
    </p:bg>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solidFill>
                  <a:schemeClr val="bg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41" name="Google Shape;41;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91160" algn="l">
              <a:lnSpc>
                <a:spcPct val="110000"/>
              </a:lnSpc>
              <a:spcBef>
                <a:spcPts val="1000"/>
              </a:spcBef>
              <a:spcAft>
                <a:spcPts val="0"/>
              </a:spcAft>
              <a:buClr>
                <a:schemeClr val="bg1"/>
              </a:buClr>
              <a:buSzPts val="2560"/>
              <a:buFont typeface="Arial"/>
              <a:buChar char="»"/>
              <a:defRPr sz="3200">
                <a:solidFill>
                  <a:schemeClr val="bg1"/>
                </a:solidFill>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6" name="Text Placeholder 2">
            <a:extLst>
              <a:ext uri="{FF2B5EF4-FFF2-40B4-BE49-F238E27FC236}">
                <a16:creationId xmlns:a16="http://schemas.microsoft.com/office/drawing/2014/main" id="{C47A8F8B-D798-8F47-9A56-28054004E6CA}"/>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solidFill>
                  <a:schemeClr val="bg1"/>
                </a:solidFill>
              </a:defRPr>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Tree>
    <p:extLst>
      <p:ext uri="{BB962C8B-B14F-4D97-AF65-F5344CB8AC3E}">
        <p14:creationId xmlns:p14="http://schemas.microsoft.com/office/powerpoint/2010/main" val="95580922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41" name="Google Shape;41;p6"/>
          <p:cNvSpPr txBox="1">
            <a:spLocks noGrp="1"/>
          </p:cNvSpPr>
          <p:nvPr>
            <p:ph type="body" idx="1"/>
          </p:nvPr>
        </p:nvSpPr>
        <p:spPr>
          <a:xfrm>
            <a:off x="838200" y="1825625"/>
            <a:ext cx="9436768" cy="4351338"/>
          </a:xfrm>
          <a:prstGeom prst="rect">
            <a:avLst/>
          </a:prstGeom>
          <a:noFill/>
          <a:ln>
            <a:noFill/>
          </a:ln>
        </p:spPr>
        <p:txBody>
          <a:bodyPr spcFirstLastPara="1" wrap="square" lIns="91425" tIns="45700" rIns="91425" bIns="45700" numCol="1" anchor="t" anchorCtr="0">
            <a:noAutofit/>
          </a:bodyPr>
          <a:lstStyle>
            <a:lvl1pPr marL="285750" lvl="0" indent="-285750" algn="l">
              <a:lnSpc>
                <a:spcPct val="100000"/>
              </a:lnSpc>
              <a:spcBef>
                <a:spcPts val="1000"/>
              </a:spcBef>
              <a:spcAft>
                <a:spcPts val="0"/>
              </a:spcAft>
              <a:buClr>
                <a:schemeClr val="dk1"/>
              </a:buClr>
              <a:buSzPct val="80000"/>
              <a:buFont typeface="Normaali järjestelmäfontti"/>
              <a:buChar char="»"/>
              <a:defRPr sz="1800"/>
            </a:lvl1pPr>
            <a:lvl2pPr marL="914400" lvl="1" indent="-342900" algn="l">
              <a:lnSpc>
                <a:spcPct val="100000"/>
              </a:lnSpc>
              <a:spcBef>
                <a:spcPts val="500"/>
              </a:spcBef>
              <a:spcAft>
                <a:spcPts val="0"/>
              </a:spcAft>
              <a:buClr>
                <a:schemeClr val="dk1"/>
              </a:buClr>
              <a:buSzPts val="1800"/>
              <a:buChar char="•"/>
              <a:defRPr sz="1600"/>
            </a:lvl2pPr>
            <a:lvl3pPr marL="1371600" lvl="2" indent="-342900" algn="l">
              <a:lnSpc>
                <a:spcPct val="100000"/>
              </a:lnSpc>
              <a:spcBef>
                <a:spcPts val="500"/>
              </a:spcBef>
              <a:spcAft>
                <a:spcPts val="0"/>
              </a:spcAft>
              <a:buClr>
                <a:schemeClr val="dk1"/>
              </a:buClr>
              <a:buSzPts val="1800"/>
              <a:buChar char="•"/>
              <a:defRPr sz="1600"/>
            </a:lvl3pPr>
            <a:lvl4pPr marL="1828800" lvl="3" indent="-342900" algn="l">
              <a:lnSpc>
                <a:spcPct val="90000"/>
              </a:lnSpc>
              <a:spcBef>
                <a:spcPts val="500"/>
              </a:spcBef>
              <a:spcAft>
                <a:spcPts val="0"/>
              </a:spcAft>
              <a:buClr>
                <a:schemeClr val="dk1"/>
              </a:buClr>
              <a:buSzPts val="1800"/>
              <a:buChar char="•"/>
              <a:defRPr sz="1600"/>
            </a:lvl4pPr>
            <a:lvl5pPr marL="2286000" lvl="4" indent="-342900" algn="l">
              <a:lnSpc>
                <a:spcPct val="90000"/>
              </a:lnSpc>
              <a:spcBef>
                <a:spcPts val="500"/>
              </a:spcBef>
              <a:spcAft>
                <a:spcPts val="0"/>
              </a:spcAft>
              <a:buClr>
                <a:schemeClr val="dk1"/>
              </a:buClr>
              <a:buSzPts val="1800"/>
              <a:buChar char="•"/>
              <a:defRPr sz="1600"/>
            </a:lvl5pPr>
            <a:lvl6pPr marL="2743200" lvl="5" indent="-342900" algn="l">
              <a:lnSpc>
                <a:spcPct val="90000"/>
              </a:lnSpc>
              <a:spcBef>
                <a:spcPts val="500"/>
              </a:spcBef>
              <a:spcAft>
                <a:spcPts val="0"/>
              </a:spcAft>
              <a:buClr>
                <a:schemeClr val="dk1"/>
              </a:buClr>
              <a:buSzPts val="1800"/>
              <a:buChar char="•"/>
              <a:defRPr sz="1600"/>
            </a:lvl6pPr>
            <a:lvl7pPr marL="3200400" lvl="6" indent="-342900" algn="l">
              <a:lnSpc>
                <a:spcPct val="90000"/>
              </a:lnSpc>
              <a:spcBef>
                <a:spcPts val="500"/>
              </a:spcBef>
              <a:spcAft>
                <a:spcPts val="0"/>
              </a:spcAft>
              <a:buClr>
                <a:schemeClr val="dk1"/>
              </a:buClr>
              <a:buSzPts val="1800"/>
              <a:buChar char="•"/>
              <a:defRPr sz="1600"/>
            </a:lvl7pPr>
            <a:lvl8pPr marL="3657600" lvl="7" indent="-342900" algn="l">
              <a:lnSpc>
                <a:spcPct val="90000"/>
              </a:lnSpc>
              <a:spcBef>
                <a:spcPts val="500"/>
              </a:spcBef>
              <a:spcAft>
                <a:spcPts val="0"/>
              </a:spcAft>
              <a:buClr>
                <a:schemeClr val="dk1"/>
              </a:buClr>
              <a:buSzPts val="1800"/>
              <a:buChar char="•"/>
              <a:defRPr sz="1600"/>
            </a:lvl8pPr>
            <a:lvl9pPr marL="4114800" lvl="8" indent="-342900" algn="l">
              <a:lnSpc>
                <a:spcPct val="90000"/>
              </a:lnSpc>
              <a:spcBef>
                <a:spcPts val="500"/>
              </a:spcBef>
              <a:spcAft>
                <a:spcPts val="0"/>
              </a:spcAft>
              <a:buClr>
                <a:schemeClr val="dk1"/>
              </a:buClr>
              <a:buSzPts val="1800"/>
              <a:buChar char="•"/>
              <a:defRPr sz="1600"/>
            </a:lvl9pPr>
          </a:lstStyle>
          <a:p>
            <a:pPr lvl="0"/>
            <a:r>
              <a:rPr lang="en-US"/>
              <a:t>Click to edit Master text styles</a:t>
            </a:r>
          </a:p>
        </p:txBody>
      </p:sp>
      <p:sp>
        <p:nvSpPr>
          <p:cNvPr id="6" name="Text Placeholder 2">
            <a:extLst>
              <a:ext uri="{FF2B5EF4-FFF2-40B4-BE49-F238E27FC236}">
                <a16:creationId xmlns:a16="http://schemas.microsoft.com/office/drawing/2014/main" id="{AFB01BAC-DD15-114F-ADC2-9BC9D9A97057}"/>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Tree>
    <p:extLst>
      <p:ext uri="{BB962C8B-B14F-4D97-AF65-F5344CB8AC3E}">
        <p14:creationId xmlns:p14="http://schemas.microsoft.com/office/powerpoint/2010/main" val="62935069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41" name="Google Shape;41;p6"/>
          <p:cNvSpPr txBox="1">
            <a:spLocks noGrp="1"/>
          </p:cNvSpPr>
          <p:nvPr>
            <p:ph type="body" idx="1"/>
          </p:nvPr>
        </p:nvSpPr>
        <p:spPr>
          <a:xfrm>
            <a:off x="838200" y="1825625"/>
            <a:ext cx="8635482" cy="4351338"/>
          </a:xfrm>
          <a:prstGeom prst="rect">
            <a:avLst/>
          </a:prstGeom>
          <a:noFill/>
          <a:ln>
            <a:noFill/>
          </a:ln>
        </p:spPr>
        <p:txBody>
          <a:bodyPr spcFirstLastPara="1" wrap="square" lIns="91425" tIns="45700" rIns="91425" bIns="45700" numCol="1" anchor="t" anchorCtr="0">
            <a:noAutofit/>
          </a:bodyPr>
          <a:lstStyle>
            <a:lvl1pPr marL="285750" lvl="0" indent="-285750" algn="l">
              <a:lnSpc>
                <a:spcPct val="100000"/>
              </a:lnSpc>
              <a:spcBef>
                <a:spcPts val="1000"/>
              </a:spcBef>
              <a:spcAft>
                <a:spcPts val="0"/>
              </a:spcAft>
              <a:buClr>
                <a:schemeClr val="dk1"/>
              </a:buClr>
              <a:buSzPct val="80000"/>
              <a:buFont typeface="Normaali järjestelmäfontti"/>
              <a:buChar char="»"/>
              <a:defRPr sz="1800"/>
            </a:lvl1pPr>
            <a:lvl2pPr marL="914400" lvl="1" indent="-342900" algn="l">
              <a:lnSpc>
                <a:spcPct val="100000"/>
              </a:lnSpc>
              <a:spcBef>
                <a:spcPts val="500"/>
              </a:spcBef>
              <a:spcAft>
                <a:spcPts val="0"/>
              </a:spcAft>
              <a:buClr>
                <a:schemeClr val="dk1"/>
              </a:buClr>
              <a:buSzPts val="1800"/>
              <a:buChar char="•"/>
              <a:defRPr sz="1600"/>
            </a:lvl2pPr>
            <a:lvl3pPr marL="1371600" lvl="2" indent="-342900" algn="l">
              <a:lnSpc>
                <a:spcPct val="100000"/>
              </a:lnSpc>
              <a:spcBef>
                <a:spcPts val="500"/>
              </a:spcBef>
              <a:spcAft>
                <a:spcPts val="0"/>
              </a:spcAft>
              <a:buClr>
                <a:schemeClr val="dk1"/>
              </a:buClr>
              <a:buSzPts val="1800"/>
              <a:buChar char="•"/>
              <a:defRPr sz="1600"/>
            </a:lvl3pPr>
            <a:lvl4pPr marL="1828800" lvl="3" indent="-342900" algn="l">
              <a:lnSpc>
                <a:spcPct val="90000"/>
              </a:lnSpc>
              <a:spcBef>
                <a:spcPts val="500"/>
              </a:spcBef>
              <a:spcAft>
                <a:spcPts val="0"/>
              </a:spcAft>
              <a:buClr>
                <a:schemeClr val="dk1"/>
              </a:buClr>
              <a:buSzPts val="1800"/>
              <a:buChar char="•"/>
              <a:defRPr sz="1600"/>
            </a:lvl4pPr>
            <a:lvl5pPr marL="2286000" lvl="4" indent="-342900" algn="l">
              <a:lnSpc>
                <a:spcPct val="90000"/>
              </a:lnSpc>
              <a:spcBef>
                <a:spcPts val="500"/>
              </a:spcBef>
              <a:spcAft>
                <a:spcPts val="0"/>
              </a:spcAft>
              <a:buClr>
                <a:schemeClr val="dk1"/>
              </a:buClr>
              <a:buSzPts val="1800"/>
              <a:buChar char="•"/>
              <a:defRPr sz="1600"/>
            </a:lvl5pPr>
            <a:lvl6pPr marL="2743200" lvl="5" indent="-342900" algn="l">
              <a:lnSpc>
                <a:spcPct val="90000"/>
              </a:lnSpc>
              <a:spcBef>
                <a:spcPts val="500"/>
              </a:spcBef>
              <a:spcAft>
                <a:spcPts val="0"/>
              </a:spcAft>
              <a:buClr>
                <a:schemeClr val="dk1"/>
              </a:buClr>
              <a:buSzPts val="1800"/>
              <a:buChar char="•"/>
              <a:defRPr sz="1600"/>
            </a:lvl6pPr>
            <a:lvl7pPr marL="3200400" lvl="6" indent="-342900" algn="l">
              <a:lnSpc>
                <a:spcPct val="90000"/>
              </a:lnSpc>
              <a:spcBef>
                <a:spcPts val="500"/>
              </a:spcBef>
              <a:spcAft>
                <a:spcPts val="0"/>
              </a:spcAft>
              <a:buClr>
                <a:schemeClr val="dk1"/>
              </a:buClr>
              <a:buSzPts val="1800"/>
              <a:buChar char="•"/>
              <a:defRPr sz="1600"/>
            </a:lvl7pPr>
            <a:lvl8pPr marL="3657600" lvl="7" indent="-342900" algn="l">
              <a:lnSpc>
                <a:spcPct val="90000"/>
              </a:lnSpc>
              <a:spcBef>
                <a:spcPts val="500"/>
              </a:spcBef>
              <a:spcAft>
                <a:spcPts val="0"/>
              </a:spcAft>
              <a:buClr>
                <a:schemeClr val="dk1"/>
              </a:buClr>
              <a:buSzPts val="1800"/>
              <a:buChar char="•"/>
              <a:defRPr sz="1600"/>
            </a:lvl8pPr>
            <a:lvl9pPr marL="4114800" lvl="8" indent="-342900" algn="l">
              <a:lnSpc>
                <a:spcPct val="90000"/>
              </a:lnSpc>
              <a:spcBef>
                <a:spcPts val="500"/>
              </a:spcBef>
              <a:spcAft>
                <a:spcPts val="0"/>
              </a:spcAft>
              <a:buClr>
                <a:schemeClr val="dk1"/>
              </a:buClr>
              <a:buSzPts val="1800"/>
              <a:buChar char="•"/>
              <a:defRPr sz="1600"/>
            </a:lvl9pPr>
          </a:lstStyle>
          <a:p>
            <a:pPr lvl="0"/>
            <a:r>
              <a:rPr lang="en-US"/>
              <a:t>Click to edit Master text styles</a:t>
            </a:r>
          </a:p>
        </p:txBody>
      </p:sp>
      <p:sp>
        <p:nvSpPr>
          <p:cNvPr id="6" name="Text Placeholder 2">
            <a:extLst>
              <a:ext uri="{FF2B5EF4-FFF2-40B4-BE49-F238E27FC236}">
                <a16:creationId xmlns:a16="http://schemas.microsoft.com/office/drawing/2014/main" id="{AFB01BAC-DD15-114F-ADC2-9BC9D9A97057}"/>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Tree>
    <p:extLst>
      <p:ext uri="{BB962C8B-B14F-4D97-AF65-F5344CB8AC3E}">
        <p14:creationId xmlns:p14="http://schemas.microsoft.com/office/powerpoint/2010/main" val="42003137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41" name="Google Shape;41;p6"/>
          <p:cNvSpPr txBox="1">
            <a:spLocks noGrp="1"/>
          </p:cNvSpPr>
          <p:nvPr>
            <p:ph type="body" idx="1"/>
          </p:nvPr>
        </p:nvSpPr>
        <p:spPr>
          <a:xfrm>
            <a:off x="838200" y="1825625"/>
            <a:ext cx="7661304" cy="4351338"/>
          </a:xfrm>
          <a:prstGeom prst="rect">
            <a:avLst/>
          </a:prstGeom>
          <a:noFill/>
          <a:ln>
            <a:noFill/>
          </a:ln>
        </p:spPr>
        <p:txBody>
          <a:bodyPr spcFirstLastPara="1" wrap="square" lIns="91425" tIns="45700" rIns="91425" bIns="45700" numCol="1" anchor="t" anchorCtr="0">
            <a:noAutofit/>
          </a:bodyPr>
          <a:lstStyle>
            <a:lvl1pPr marL="285750" lvl="0" indent="-285750" algn="l">
              <a:lnSpc>
                <a:spcPct val="100000"/>
              </a:lnSpc>
              <a:spcBef>
                <a:spcPts val="1000"/>
              </a:spcBef>
              <a:spcAft>
                <a:spcPts val="0"/>
              </a:spcAft>
              <a:buClr>
                <a:schemeClr val="dk1"/>
              </a:buClr>
              <a:buSzPts val="2560"/>
              <a:buFont typeface="Normaali järjestelmäfontti"/>
              <a:buChar char="»"/>
              <a:defRPr sz="1800"/>
            </a:lvl1pPr>
            <a:lvl2pPr marL="914400" lvl="1" indent="-342900" algn="l">
              <a:lnSpc>
                <a:spcPct val="100000"/>
              </a:lnSpc>
              <a:spcBef>
                <a:spcPts val="500"/>
              </a:spcBef>
              <a:spcAft>
                <a:spcPts val="0"/>
              </a:spcAft>
              <a:buClr>
                <a:schemeClr val="dk1"/>
              </a:buClr>
              <a:buSzPts val="1800"/>
              <a:buChar char="•"/>
              <a:defRPr sz="1600"/>
            </a:lvl2pPr>
            <a:lvl3pPr marL="1371600" lvl="2" indent="-342900" algn="l">
              <a:lnSpc>
                <a:spcPct val="100000"/>
              </a:lnSpc>
              <a:spcBef>
                <a:spcPts val="500"/>
              </a:spcBef>
              <a:spcAft>
                <a:spcPts val="0"/>
              </a:spcAft>
              <a:buClr>
                <a:schemeClr val="dk1"/>
              </a:buClr>
              <a:buSzPts val="1800"/>
              <a:buChar char="•"/>
              <a:defRPr sz="1600"/>
            </a:lvl3pPr>
            <a:lvl4pPr marL="1828800" lvl="3" indent="-342900" algn="l">
              <a:lnSpc>
                <a:spcPct val="90000"/>
              </a:lnSpc>
              <a:spcBef>
                <a:spcPts val="500"/>
              </a:spcBef>
              <a:spcAft>
                <a:spcPts val="0"/>
              </a:spcAft>
              <a:buClr>
                <a:schemeClr val="dk1"/>
              </a:buClr>
              <a:buSzPts val="1800"/>
              <a:buChar char="•"/>
              <a:defRPr sz="1600"/>
            </a:lvl4pPr>
            <a:lvl5pPr marL="2286000" lvl="4" indent="-342900" algn="l">
              <a:lnSpc>
                <a:spcPct val="90000"/>
              </a:lnSpc>
              <a:spcBef>
                <a:spcPts val="500"/>
              </a:spcBef>
              <a:spcAft>
                <a:spcPts val="0"/>
              </a:spcAft>
              <a:buClr>
                <a:schemeClr val="dk1"/>
              </a:buClr>
              <a:buSzPts val="1800"/>
              <a:buChar char="•"/>
              <a:defRPr sz="1600"/>
            </a:lvl5pPr>
            <a:lvl6pPr marL="2743200" lvl="5" indent="-342900" algn="l">
              <a:lnSpc>
                <a:spcPct val="90000"/>
              </a:lnSpc>
              <a:spcBef>
                <a:spcPts val="500"/>
              </a:spcBef>
              <a:spcAft>
                <a:spcPts val="0"/>
              </a:spcAft>
              <a:buClr>
                <a:schemeClr val="dk1"/>
              </a:buClr>
              <a:buSzPts val="1800"/>
              <a:buChar char="•"/>
              <a:defRPr sz="1600"/>
            </a:lvl6pPr>
            <a:lvl7pPr marL="3200400" lvl="6" indent="-342900" algn="l">
              <a:lnSpc>
                <a:spcPct val="90000"/>
              </a:lnSpc>
              <a:spcBef>
                <a:spcPts val="500"/>
              </a:spcBef>
              <a:spcAft>
                <a:spcPts val="0"/>
              </a:spcAft>
              <a:buClr>
                <a:schemeClr val="dk1"/>
              </a:buClr>
              <a:buSzPts val="1800"/>
              <a:buChar char="•"/>
              <a:defRPr sz="1600"/>
            </a:lvl7pPr>
            <a:lvl8pPr marL="3657600" lvl="7" indent="-342900" algn="l">
              <a:lnSpc>
                <a:spcPct val="90000"/>
              </a:lnSpc>
              <a:spcBef>
                <a:spcPts val="500"/>
              </a:spcBef>
              <a:spcAft>
                <a:spcPts val="0"/>
              </a:spcAft>
              <a:buClr>
                <a:schemeClr val="dk1"/>
              </a:buClr>
              <a:buSzPts val="1800"/>
              <a:buChar char="•"/>
              <a:defRPr sz="1600"/>
            </a:lvl8pPr>
            <a:lvl9pPr marL="4114800" lvl="8" indent="-342900" algn="l">
              <a:lnSpc>
                <a:spcPct val="90000"/>
              </a:lnSpc>
              <a:spcBef>
                <a:spcPts val="500"/>
              </a:spcBef>
              <a:spcAft>
                <a:spcPts val="0"/>
              </a:spcAft>
              <a:buClr>
                <a:schemeClr val="dk1"/>
              </a:buClr>
              <a:buSzPts val="1800"/>
              <a:buChar char="•"/>
              <a:defRPr sz="1600"/>
            </a:lvl9pPr>
          </a:lstStyle>
          <a:p>
            <a:pPr lvl="0"/>
            <a:r>
              <a:rPr lang="en-US"/>
              <a:t>Click to edit Master text styles</a:t>
            </a:r>
          </a:p>
        </p:txBody>
      </p:sp>
      <p:sp>
        <p:nvSpPr>
          <p:cNvPr id="6" name="Text Placeholder 2">
            <a:extLst>
              <a:ext uri="{FF2B5EF4-FFF2-40B4-BE49-F238E27FC236}">
                <a16:creationId xmlns:a16="http://schemas.microsoft.com/office/drawing/2014/main" id="{AFB01BAC-DD15-114F-ADC2-9BC9D9A97057}"/>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
        <p:nvSpPr>
          <p:cNvPr id="3" name="Sisällön paikkamerkki 2">
            <a:extLst>
              <a:ext uri="{FF2B5EF4-FFF2-40B4-BE49-F238E27FC236}">
                <a16:creationId xmlns:a16="http://schemas.microsoft.com/office/drawing/2014/main" id="{09F1CA4B-E6DE-1D4E-8DAE-334CF78F1F7E}"/>
              </a:ext>
            </a:extLst>
          </p:cNvPr>
          <p:cNvSpPr>
            <a:spLocks noGrp="1"/>
          </p:cNvSpPr>
          <p:nvPr>
            <p:ph sz="quarter" idx="14"/>
          </p:nvPr>
        </p:nvSpPr>
        <p:spPr>
          <a:xfrm>
            <a:off x="8596313" y="1825625"/>
            <a:ext cx="275748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264417518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41" name="Google Shape;41;p6"/>
          <p:cNvSpPr txBox="1">
            <a:spLocks noGrp="1"/>
          </p:cNvSpPr>
          <p:nvPr>
            <p:ph type="body" idx="1"/>
          </p:nvPr>
        </p:nvSpPr>
        <p:spPr>
          <a:xfrm>
            <a:off x="4622800" y="1825625"/>
            <a:ext cx="6731000" cy="4351338"/>
          </a:xfrm>
          <a:prstGeom prst="rect">
            <a:avLst/>
          </a:prstGeom>
          <a:noFill/>
          <a:ln>
            <a:noFill/>
          </a:ln>
        </p:spPr>
        <p:txBody>
          <a:bodyPr spcFirstLastPara="1" wrap="square" lIns="91425" tIns="45700" rIns="91425" bIns="45700" numCol="1" anchor="t" anchorCtr="0">
            <a:noAutofit/>
          </a:bodyPr>
          <a:lstStyle>
            <a:lvl1pPr marL="285750" lvl="0" indent="-285750" algn="l">
              <a:lnSpc>
                <a:spcPct val="100000"/>
              </a:lnSpc>
              <a:spcBef>
                <a:spcPts val="1000"/>
              </a:spcBef>
              <a:spcAft>
                <a:spcPts val="0"/>
              </a:spcAft>
              <a:buClr>
                <a:schemeClr val="dk1"/>
              </a:buClr>
              <a:buSzPct val="80000"/>
              <a:buFont typeface="Normaali järjestelmäfontti"/>
              <a:buChar char="»"/>
              <a:defRPr sz="1800"/>
            </a:lvl1pPr>
            <a:lvl2pPr marL="914400" lvl="1" indent="-342900" algn="l">
              <a:lnSpc>
                <a:spcPct val="100000"/>
              </a:lnSpc>
              <a:spcBef>
                <a:spcPts val="500"/>
              </a:spcBef>
              <a:spcAft>
                <a:spcPts val="0"/>
              </a:spcAft>
              <a:buClr>
                <a:schemeClr val="dk1"/>
              </a:buClr>
              <a:buSzPts val="1800"/>
              <a:buChar char="•"/>
              <a:defRPr sz="1600"/>
            </a:lvl2pPr>
            <a:lvl3pPr marL="1371600" lvl="2" indent="-342900" algn="l">
              <a:lnSpc>
                <a:spcPct val="100000"/>
              </a:lnSpc>
              <a:spcBef>
                <a:spcPts val="500"/>
              </a:spcBef>
              <a:spcAft>
                <a:spcPts val="0"/>
              </a:spcAft>
              <a:buClr>
                <a:schemeClr val="dk1"/>
              </a:buClr>
              <a:buSzPts val="1800"/>
              <a:buChar char="•"/>
              <a:defRPr sz="1600"/>
            </a:lvl3pPr>
            <a:lvl4pPr marL="1828800" lvl="3" indent="-342900" algn="l">
              <a:lnSpc>
                <a:spcPct val="90000"/>
              </a:lnSpc>
              <a:spcBef>
                <a:spcPts val="500"/>
              </a:spcBef>
              <a:spcAft>
                <a:spcPts val="0"/>
              </a:spcAft>
              <a:buClr>
                <a:schemeClr val="dk1"/>
              </a:buClr>
              <a:buSzPts val="1800"/>
              <a:buChar char="•"/>
              <a:defRPr sz="1600"/>
            </a:lvl4pPr>
            <a:lvl5pPr marL="2286000" lvl="4" indent="-342900" algn="l">
              <a:lnSpc>
                <a:spcPct val="90000"/>
              </a:lnSpc>
              <a:spcBef>
                <a:spcPts val="500"/>
              </a:spcBef>
              <a:spcAft>
                <a:spcPts val="0"/>
              </a:spcAft>
              <a:buClr>
                <a:schemeClr val="dk1"/>
              </a:buClr>
              <a:buSzPts val="1800"/>
              <a:buChar char="•"/>
              <a:defRPr sz="1600"/>
            </a:lvl5pPr>
            <a:lvl6pPr marL="2743200" lvl="5" indent="-342900" algn="l">
              <a:lnSpc>
                <a:spcPct val="90000"/>
              </a:lnSpc>
              <a:spcBef>
                <a:spcPts val="500"/>
              </a:spcBef>
              <a:spcAft>
                <a:spcPts val="0"/>
              </a:spcAft>
              <a:buClr>
                <a:schemeClr val="dk1"/>
              </a:buClr>
              <a:buSzPts val="1800"/>
              <a:buChar char="•"/>
              <a:defRPr sz="1600"/>
            </a:lvl6pPr>
            <a:lvl7pPr marL="3200400" lvl="6" indent="-342900" algn="l">
              <a:lnSpc>
                <a:spcPct val="90000"/>
              </a:lnSpc>
              <a:spcBef>
                <a:spcPts val="500"/>
              </a:spcBef>
              <a:spcAft>
                <a:spcPts val="0"/>
              </a:spcAft>
              <a:buClr>
                <a:schemeClr val="dk1"/>
              </a:buClr>
              <a:buSzPts val="1800"/>
              <a:buChar char="•"/>
              <a:defRPr sz="1600"/>
            </a:lvl7pPr>
            <a:lvl8pPr marL="3657600" lvl="7" indent="-342900" algn="l">
              <a:lnSpc>
                <a:spcPct val="90000"/>
              </a:lnSpc>
              <a:spcBef>
                <a:spcPts val="500"/>
              </a:spcBef>
              <a:spcAft>
                <a:spcPts val="0"/>
              </a:spcAft>
              <a:buClr>
                <a:schemeClr val="dk1"/>
              </a:buClr>
              <a:buSzPts val="1800"/>
              <a:buChar char="•"/>
              <a:defRPr sz="1600"/>
            </a:lvl8pPr>
            <a:lvl9pPr marL="4114800" lvl="8" indent="-342900" algn="l">
              <a:lnSpc>
                <a:spcPct val="90000"/>
              </a:lnSpc>
              <a:spcBef>
                <a:spcPts val="500"/>
              </a:spcBef>
              <a:spcAft>
                <a:spcPts val="0"/>
              </a:spcAft>
              <a:buClr>
                <a:schemeClr val="dk1"/>
              </a:buClr>
              <a:buSzPts val="1800"/>
              <a:buChar char="•"/>
              <a:defRPr sz="1600"/>
            </a:lvl9pPr>
          </a:lstStyle>
          <a:p>
            <a:pPr lvl="0"/>
            <a:r>
              <a:rPr lang="en-US"/>
              <a:t>Click to edit Master text styles</a:t>
            </a:r>
          </a:p>
        </p:txBody>
      </p:sp>
      <p:sp>
        <p:nvSpPr>
          <p:cNvPr id="6" name="Text Placeholder 2">
            <a:extLst>
              <a:ext uri="{FF2B5EF4-FFF2-40B4-BE49-F238E27FC236}">
                <a16:creationId xmlns:a16="http://schemas.microsoft.com/office/drawing/2014/main" id="{AFB01BAC-DD15-114F-ADC2-9BC9D9A97057}"/>
              </a:ext>
            </a:extLst>
          </p:cNvPr>
          <p:cNvSpPr>
            <a:spLocks noGrp="1"/>
          </p:cNvSpPr>
          <p:nvPr>
            <p:ph type="body" sz="quarter" idx="13" hasCustomPrompt="1"/>
          </p:nvPr>
        </p:nvSpPr>
        <p:spPr>
          <a:xfrm>
            <a:off x="4622799" y="6356350"/>
            <a:ext cx="669818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
        <p:nvSpPr>
          <p:cNvPr id="3" name="Sisällön paikkamerkki 2">
            <a:extLst>
              <a:ext uri="{FF2B5EF4-FFF2-40B4-BE49-F238E27FC236}">
                <a16:creationId xmlns:a16="http://schemas.microsoft.com/office/drawing/2014/main" id="{09F1CA4B-E6DE-1D4E-8DAE-334CF78F1F7E}"/>
              </a:ext>
            </a:extLst>
          </p:cNvPr>
          <p:cNvSpPr>
            <a:spLocks noGrp="1"/>
          </p:cNvSpPr>
          <p:nvPr>
            <p:ph sz="quarter" idx="14"/>
          </p:nvPr>
        </p:nvSpPr>
        <p:spPr>
          <a:xfrm>
            <a:off x="0" y="1825624"/>
            <a:ext cx="4475480" cy="5032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229029266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838200" y="365126"/>
            <a:ext cx="10515600" cy="71100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sz="24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27" name="Google Shape;27;p4"/>
          <p:cNvSpPr txBox="1">
            <a:spLocks noGrp="1"/>
          </p:cNvSpPr>
          <p:nvPr>
            <p:ph type="body" idx="1"/>
          </p:nvPr>
        </p:nvSpPr>
        <p:spPr>
          <a:xfrm>
            <a:off x="838200" y="1076132"/>
            <a:ext cx="10515600" cy="5100831"/>
          </a:xfrm>
          <a:prstGeom prst="rect">
            <a:avLst/>
          </a:prstGeom>
          <a:noFill/>
          <a:ln>
            <a:noFill/>
          </a:ln>
        </p:spPr>
        <p:txBody>
          <a:bodyPr spcFirstLastPara="1" wrap="square" lIns="91425" tIns="45700" rIns="91425" bIns="45700" anchor="ctr" anchorCtr="0">
            <a:normAutofit/>
          </a:bodyPr>
          <a:lstStyle>
            <a:lvl1pPr marL="457200" lvl="0" indent="-472440" algn="l">
              <a:lnSpc>
                <a:spcPct val="90000"/>
              </a:lnSpc>
              <a:spcBef>
                <a:spcPts val="1000"/>
              </a:spcBef>
              <a:spcAft>
                <a:spcPts val="0"/>
              </a:spcAft>
              <a:buClr>
                <a:schemeClr val="dk1"/>
              </a:buClr>
              <a:buSzPts val="3840"/>
              <a:buFont typeface="Montserrat"/>
              <a:buChar char="»"/>
              <a:defRPr sz="4800" b="0"/>
            </a:lvl1pPr>
            <a:lvl2pPr marL="914400" lvl="1" indent="-216000" algn="l">
              <a:lnSpc>
                <a:spcPct val="90000"/>
              </a:lnSpc>
              <a:spcBef>
                <a:spcPts val="6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6" name="Text Placeholder 2">
            <a:extLst>
              <a:ext uri="{FF2B5EF4-FFF2-40B4-BE49-F238E27FC236}">
                <a16:creationId xmlns:a16="http://schemas.microsoft.com/office/drawing/2014/main" id="{6EB0425D-AA35-7F49-9D46-C0E005F429DB}"/>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Tree>
    <p:extLst>
      <p:ext uri="{BB962C8B-B14F-4D97-AF65-F5344CB8AC3E}">
        <p14:creationId xmlns:p14="http://schemas.microsoft.com/office/powerpoint/2010/main" val="118105130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838200" y="365126"/>
            <a:ext cx="10515600" cy="71100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sz="24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27" name="Google Shape;27;p4"/>
          <p:cNvSpPr txBox="1">
            <a:spLocks noGrp="1"/>
          </p:cNvSpPr>
          <p:nvPr>
            <p:ph type="body" idx="1"/>
          </p:nvPr>
        </p:nvSpPr>
        <p:spPr>
          <a:xfrm>
            <a:off x="838200" y="1076132"/>
            <a:ext cx="9150383" cy="5100831"/>
          </a:xfrm>
          <a:prstGeom prst="rect">
            <a:avLst/>
          </a:prstGeom>
          <a:noFill/>
          <a:ln>
            <a:noFill/>
          </a:ln>
        </p:spPr>
        <p:txBody>
          <a:bodyPr spcFirstLastPara="1" wrap="square" lIns="91425" tIns="45700" rIns="91425" bIns="45700" anchor="t" anchorCtr="0">
            <a:normAutofit/>
          </a:bodyPr>
          <a:lstStyle>
            <a:lvl1pPr marL="457200" lvl="0" indent="-472440" algn="l">
              <a:lnSpc>
                <a:spcPct val="90000"/>
              </a:lnSpc>
              <a:spcBef>
                <a:spcPts val="1000"/>
              </a:spcBef>
              <a:spcAft>
                <a:spcPts val="0"/>
              </a:spcAft>
              <a:buClr>
                <a:schemeClr val="dk1"/>
              </a:buClr>
              <a:buSzPts val="3840"/>
              <a:buFont typeface="Montserrat"/>
              <a:buChar char="»"/>
              <a:defRPr sz="4800"/>
            </a:lvl1pPr>
            <a:lvl2pPr marL="914400" lvl="1" indent="-216000" algn="l">
              <a:lnSpc>
                <a:spcPct val="90000"/>
              </a:lnSpc>
              <a:spcBef>
                <a:spcPts val="6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6" name="Text Placeholder 2">
            <a:extLst>
              <a:ext uri="{FF2B5EF4-FFF2-40B4-BE49-F238E27FC236}">
                <a16:creationId xmlns:a16="http://schemas.microsoft.com/office/drawing/2014/main" id="{6EB0425D-AA35-7F49-9D46-C0E005F429DB}"/>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Tree>
    <p:extLst>
      <p:ext uri="{BB962C8B-B14F-4D97-AF65-F5344CB8AC3E}">
        <p14:creationId xmlns:p14="http://schemas.microsoft.com/office/powerpoint/2010/main" val="326919275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sz="60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8" name="Google Shape;41;p6">
            <a:extLst>
              <a:ext uri="{FF2B5EF4-FFF2-40B4-BE49-F238E27FC236}">
                <a16:creationId xmlns:a16="http://schemas.microsoft.com/office/drawing/2014/main" id="{78637F01-2B97-49D0-9243-2A348D7502AB}"/>
              </a:ext>
            </a:extLst>
          </p:cNvPr>
          <p:cNvSpPr txBox="1">
            <a:spLocks noGrp="1"/>
          </p:cNvSpPr>
          <p:nvPr>
            <p:ph type="body" idx="13"/>
          </p:nvPr>
        </p:nvSpPr>
        <p:spPr>
          <a:xfrm>
            <a:off x="838200" y="1825625"/>
            <a:ext cx="7043057" cy="4351338"/>
          </a:xfrm>
          <a:prstGeom prst="rect">
            <a:avLst/>
          </a:prstGeom>
          <a:noFill/>
          <a:ln>
            <a:noFill/>
          </a:ln>
        </p:spPr>
        <p:txBody>
          <a:bodyPr spcFirstLastPara="1" wrap="square" lIns="91425" tIns="45700" rIns="91425" bIns="45700" anchor="t" anchorCtr="0">
            <a:normAutofit/>
          </a:bodyPr>
          <a:lstStyle>
            <a:lvl1pPr marL="457200" lvl="0" indent="-391160" algn="l">
              <a:lnSpc>
                <a:spcPct val="100000"/>
              </a:lnSpc>
              <a:spcBef>
                <a:spcPts val="1000"/>
              </a:spcBef>
              <a:spcAft>
                <a:spcPts val="0"/>
              </a:spcAft>
              <a:buClr>
                <a:schemeClr val="dk1"/>
              </a:buClr>
              <a:buSzPts val="2560"/>
              <a:buFont typeface="Arial"/>
              <a:buChar char="»"/>
              <a:defRPr sz="3200"/>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3" name="Content Placeholder 2">
            <a:extLst>
              <a:ext uri="{FF2B5EF4-FFF2-40B4-BE49-F238E27FC236}">
                <a16:creationId xmlns:a16="http://schemas.microsoft.com/office/drawing/2014/main" id="{B76EDA43-E122-438F-AEBF-A78FC18400F9}"/>
              </a:ext>
            </a:extLst>
          </p:cNvPr>
          <p:cNvSpPr>
            <a:spLocks noGrp="1"/>
          </p:cNvSpPr>
          <p:nvPr>
            <p:ph sz="quarter" idx="14"/>
          </p:nvPr>
        </p:nvSpPr>
        <p:spPr>
          <a:xfrm>
            <a:off x="8024327" y="2002971"/>
            <a:ext cx="3329473" cy="4173992"/>
          </a:xfrm>
        </p:spPr>
        <p:txBody>
          <a:bodyPr>
            <a:normAutofit/>
          </a:bodyPr>
          <a:lstStyle>
            <a:lvl1pPr marL="50800" indent="0">
              <a:buNone/>
              <a:defRPr sz="1800"/>
            </a:lvl1pPr>
            <a:lvl2pPr marL="533400" indent="0">
              <a:buNone/>
              <a:defRPr sz="1600"/>
            </a:lvl2pPr>
            <a:lvl3pPr marL="1016000" indent="0">
              <a:buNone/>
              <a:defRPr sz="1400"/>
            </a:lvl3pPr>
            <a:lvl4pPr marL="1485900" indent="0">
              <a:buNone/>
              <a:defRPr sz="1200"/>
            </a:lvl4pPr>
            <a:lvl5pPr marL="1943100" indent="0">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2">
            <a:extLst>
              <a:ext uri="{FF2B5EF4-FFF2-40B4-BE49-F238E27FC236}">
                <a16:creationId xmlns:a16="http://schemas.microsoft.com/office/drawing/2014/main" id="{5E8653B0-F371-2A4F-9728-15B2BC26C730}"/>
              </a:ext>
            </a:extLst>
          </p:cNvPr>
          <p:cNvSpPr>
            <a:spLocks noGrp="1"/>
          </p:cNvSpPr>
          <p:nvPr>
            <p:ph type="body" sz="quarter" idx="15"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Tree>
    <p:extLst>
      <p:ext uri="{BB962C8B-B14F-4D97-AF65-F5344CB8AC3E}">
        <p14:creationId xmlns:p14="http://schemas.microsoft.com/office/powerpoint/2010/main" val="131943339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1.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9.xml"/><Relationship Id="rId18" Type="http://schemas.openxmlformats.org/officeDocument/2006/relationships/slideLayout" Target="../slideLayouts/slideLayout64.xml"/><Relationship Id="rId26" Type="http://schemas.openxmlformats.org/officeDocument/2006/relationships/slideLayout" Target="../slideLayouts/slideLayout72.xml"/><Relationship Id="rId39" Type="http://schemas.openxmlformats.org/officeDocument/2006/relationships/slideLayout" Target="../slideLayouts/slideLayout85.xml"/><Relationship Id="rId21" Type="http://schemas.openxmlformats.org/officeDocument/2006/relationships/slideLayout" Target="../slideLayouts/slideLayout67.xml"/><Relationship Id="rId34" Type="http://schemas.openxmlformats.org/officeDocument/2006/relationships/slideLayout" Target="../slideLayouts/slideLayout80.xml"/><Relationship Id="rId42" Type="http://schemas.openxmlformats.org/officeDocument/2006/relationships/slideLayout" Target="../slideLayouts/slideLayout88.xml"/><Relationship Id="rId7" Type="http://schemas.openxmlformats.org/officeDocument/2006/relationships/slideLayout" Target="../slideLayouts/slideLayout53.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9" Type="http://schemas.openxmlformats.org/officeDocument/2006/relationships/slideLayout" Target="../slideLayouts/slideLayout75.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24" Type="http://schemas.openxmlformats.org/officeDocument/2006/relationships/slideLayout" Target="../slideLayouts/slideLayout70.xml"/><Relationship Id="rId32" Type="http://schemas.openxmlformats.org/officeDocument/2006/relationships/slideLayout" Target="../slideLayouts/slideLayout78.xml"/><Relationship Id="rId37" Type="http://schemas.openxmlformats.org/officeDocument/2006/relationships/slideLayout" Target="../slideLayouts/slideLayout83.xml"/><Relationship Id="rId40" Type="http://schemas.openxmlformats.org/officeDocument/2006/relationships/slideLayout" Target="../slideLayouts/slideLayout86.xml"/><Relationship Id="rId45" Type="http://schemas.openxmlformats.org/officeDocument/2006/relationships/image" Target="../media/image1.png"/><Relationship Id="rId5" Type="http://schemas.openxmlformats.org/officeDocument/2006/relationships/slideLayout" Target="../slideLayouts/slideLayout51.xml"/><Relationship Id="rId15" Type="http://schemas.openxmlformats.org/officeDocument/2006/relationships/slideLayout" Target="../slideLayouts/slideLayout61.xml"/><Relationship Id="rId23" Type="http://schemas.openxmlformats.org/officeDocument/2006/relationships/slideLayout" Target="../slideLayouts/slideLayout69.xml"/><Relationship Id="rId28" Type="http://schemas.openxmlformats.org/officeDocument/2006/relationships/slideLayout" Target="../slideLayouts/slideLayout74.xml"/><Relationship Id="rId36" Type="http://schemas.openxmlformats.org/officeDocument/2006/relationships/slideLayout" Target="../slideLayouts/slideLayout82.xml"/><Relationship Id="rId10" Type="http://schemas.openxmlformats.org/officeDocument/2006/relationships/slideLayout" Target="../slideLayouts/slideLayout56.xml"/><Relationship Id="rId19" Type="http://schemas.openxmlformats.org/officeDocument/2006/relationships/slideLayout" Target="../slideLayouts/slideLayout65.xml"/><Relationship Id="rId31" Type="http://schemas.openxmlformats.org/officeDocument/2006/relationships/slideLayout" Target="../slideLayouts/slideLayout77.xml"/><Relationship Id="rId44" Type="http://schemas.openxmlformats.org/officeDocument/2006/relationships/theme" Target="../theme/theme2.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 Id="rId22" Type="http://schemas.openxmlformats.org/officeDocument/2006/relationships/slideLayout" Target="../slideLayouts/slideLayout68.xml"/><Relationship Id="rId27" Type="http://schemas.openxmlformats.org/officeDocument/2006/relationships/slideLayout" Target="../slideLayouts/slideLayout73.xml"/><Relationship Id="rId30" Type="http://schemas.openxmlformats.org/officeDocument/2006/relationships/slideLayout" Target="../slideLayouts/slideLayout76.xml"/><Relationship Id="rId35" Type="http://schemas.openxmlformats.org/officeDocument/2006/relationships/slideLayout" Target="../slideLayouts/slideLayout81.xml"/><Relationship Id="rId43" Type="http://schemas.openxmlformats.org/officeDocument/2006/relationships/slideLayout" Target="../slideLayouts/slideLayout89.xml"/><Relationship Id="rId8" Type="http://schemas.openxmlformats.org/officeDocument/2006/relationships/slideLayout" Target="../slideLayouts/slideLayout54.xml"/><Relationship Id="rId3" Type="http://schemas.openxmlformats.org/officeDocument/2006/relationships/slideLayout" Target="../slideLayouts/slideLayout49.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5" Type="http://schemas.openxmlformats.org/officeDocument/2006/relationships/slideLayout" Target="../slideLayouts/slideLayout71.xml"/><Relationship Id="rId33" Type="http://schemas.openxmlformats.org/officeDocument/2006/relationships/slideLayout" Target="../slideLayouts/slideLayout79.xml"/><Relationship Id="rId38" Type="http://schemas.openxmlformats.org/officeDocument/2006/relationships/slideLayout" Target="../slideLayouts/slideLayout84.xml"/><Relationship Id="rId46" Type="http://schemas.openxmlformats.org/officeDocument/2006/relationships/image" Target="../media/image2.svg"/><Relationship Id="rId20" Type="http://schemas.openxmlformats.org/officeDocument/2006/relationships/slideLayout" Target="../slideLayouts/slideLayout66.xml"/><Relationship Id="rId41" Type="http://schemas.openxmlformats.org/officeDocument/2006/relationships/slideLayout" Target="../slideLayouts/slideLayout87.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02.xml"/><Relationship Id="rId18" Type="http://schemas.openxmlformats.org/officeDocument/2006/relationships/slideLayout" Target="../slideLayouts/slideLayout107.xml"/><Relationship Id="rId26" Type="http://schemas.openxmlformats.org/officeDocument/2006/relationships/slideLayout" Target="../slideLayouts/slideLayout115.xml"/><Relationship Id="rId39" Type="http://schemas.openxmlformats.org/officeDocument/2006/relationships/slideLayout" Target="../slideLayouts/slideLayout128.xml"/><Relationship Id="rId21" Type="http://schemas.openxmlformats.org/officeDocument/2006/relationships/slideLayout" Target="../slideLayouts/slideLayout110.xml"/><Relationship Id="rId34" Type="http://schemas.openxmlformats.org/officeDocument/2006/relationships/slideLayout" Target="../slideLayouts/slideLayout123.xml"/><Relationship Id="rId42" Type="http://schemas.openxmlformats.org/officeDocument/2006/relationships/slideLayout" Target="../slideLayouts/slideLayout131.xml"/><Relationship Id="rId7" Type="http://schemas.openxmlformats.org/officeDocument/2006/relationships/slideLayout" Target="../slideLayouts/slideLayout96.xml"/><Relationship Id="rId2" Type="http://schemas.openxmlformats.org/officeDocument/2006/relationships/slideLayout" Target="../slideLayouts/slideLayout91.xml"/><Relationship Id="rId16" Type="http://schemas.openxmlformats.org/officeDocument/2006/relationships/slideLayout" Target="../slideLayouts/slideLayout105.xml"/><Relationship Id="rId29" Type="http://schemas.openxmlformats.org/officeDocument/2006/relationships/slideLayout" Target="../slideLayouts/slideLayout118.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24" Type="http://schemas.openxmlformats.org/officeDocument/2006/relationships/slideLayout" Target="../slideLayouts/slideLayout113.xml"/><Relationship Id="rId32" Type="http://schemas.openxmlformats.org/officeDocument/2006/relationships/slideLayout" Target="../slideLayouts/slideLayout121.xml"/><Relationship Id="rId37" Type="http://schemas.openxmlformats.org/officeDocument/2006/relationships/slideLayout" Target="../slideLayouts/slideLayout126.xml"/><Relationship Id="rId40" Type="http://schemas.openxmlformats.org/officeDocument/2006/relationships/slideLayout" Target="../slideLayouts/slideLayout129.xml"/><Relationship Id="rId45" Type="http://schemas.openxmlformats.org/officeDocument/2006/relationships/image" Target="../media/image1.png"/><Relationship Id="rId5" Type="http://schemas.openxmlformats.org/officeDocument/2006/relationships/slideLayout" Target="../slideLayouts/slideLayout94.xml"/><Relationship Id="rId15" Type="http://schemas.openxmlformats.org/officeDocument/2006/relationships/slideLayout" Target="../slideLayouts/slideLayout104.xml"/><Relationship Id="rId23" Type="http://schemas.openxmlformats.org/officeDocument/2006/relationships/slideLayout" Target="../slideLayouts/slideLayout112.xml"/><Relationship Id="rId28" Type="http://schemas.openxmlformats.org/officeDocument/2006/relationships/slideLayout" Target="../slideLayouts/slideLayout117.xml"/><Relationship Id="rId36" Type="http://schemas.openxmlformats.org/officeDocument/2006/relationships/slideLayout" Target="../slideLayouts/slideLayout125.xml"/><Relationship Id="rId10" Type="http://schemas.openxmlformats.org/officeDocument/2006/relationships/slideLayout" Target="../slideLayouts/slideLayout99.xml"/><Relationship Id="rId19" Type="http://schemas.openxmlformats.org/officeDocument/2006/relationships/slideLayout" Target="../slideLayouts/slideLayout108.xml"/><Relationship Id="rId31" Type="http://schemas.openxmlformats.org/officeDocument/2006/relationships/slideLayout" Target="../slideLayouts/slideLayout120.xml"/><Relationship Id="rId44" Type="http://schemas.openxmlformats.org/officeDocument/2006/relationships/theme" Target="../theme/theme3.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slideLayout" Target="../slideLayouts/slideLayout103.xml"/><Relationship Id="rId22" Type="http://schemas.openxmlformats.org/officeDocument/2006/relationships/slideLayout" Target="../slideLayouts/slideLayout111.xml"/><Relationship Id="rId27" Type="http://schemas.openxmlformats.org/officeDocument/2006/relationships/slideLayout" Target="../slideLayouts/slideLayout116.xml"/><Relationship Id="rId30" Type="http://schemas.openxmlformats.org/officeDocument/2006/relationships/slideLayout" Target="../slideLayouts/slideLayout119.xml"/><Relationship Id="rId35" Type="http://schemas.openxmlformats.org/officeDocument/2006/relationships/slideLayout" Target="../slideLayouts/slideLayout124.xml"/><Relationship Id="rId43" Type="http://schemas.openxmlformats.org/officeDocument/2006/relationships/slideLayout" Target="../slideLayouts/slideLayout132.xml"/><Relationship Id="rId8" Type="http://schemas.openxmlformats.org/officeDocument/2006/relationships/slideLayout" Target="../slideLayouts/slideLayout97.xml"/><Relationship Id="rId3" Type="http://schemas.openxmlformats.org/officeDocument/2006/relationships/slideLayout" Target="../slideLayouts/slideLayout92.xml"/><Relationship Id="rId12" Type="http://schemas.openxmlformats.org/officeDocument/2006/relationships/slideLayout" Target="../slideLayouts/slideLayout101.xml"/><Relationship Id="rId17" Type="http://schemas.openxmlformats.org/officeDocument/2006/relationships/slideLayout" Target="../slideLayouts/slideLayout106.xml"/><Relationship Id="rId25" Type="http://schemas.openxmlformats.org/officeDocument/2006/relationships/slideLayout" Target="../slideLayouts/slideLayout114.xml"/><Relationship Id="rId33" Type="http://schemas.openxmlformats.org/officeDocument/2006/relationships/slideLayout" Target="../slideLayouts/slideLayout122.xml"/><Relationship Id="rId38" Type="http://schemas.openxmlformats.org/officeDocument/2006/relationships/slideLayout" Target="../slideLayouts/slideLayout127.xml"/><Relationship Id="rId46" Type="http://schemas.openxmlformats.org/officeDocument/2006/relationships/image" Target="../media/image2.svg"/><Relationship Id="rId20" Type="http://schemas.openxmlformats.org/officeDocument/2006/relationships/slideLayout" Target="../slideLayouts/slideLayout109.xml"/><Relationship Id="rId41" Type="http://schemas.openxmlformats.org/officeDocument/2006/relationships/slideLayout" Target="../slideLayouts/slideLayout130.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5" Type="http://schemas.openxmlformats.org/officeDocument/2006/relationships/slideLayout" Target="../slideLayouts/slideLayout137.xml"/><Relationship Id="rId4" Type="http://schemas.openxmlformats.org/officeDocument/2006/relationships/slideLayout" Target="../slideLayouts/slideLayout1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Montserrat ExtraBold"/>
              <a:buNone/>
              <a:defRPr sz="4400" b="0" i="0" u="none" strike="noStrike" cap="none">
                <a:solidFill>
                  <a:schemeClr val="dk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fi-FI"/>
              <a:t>‹#›</a:t>
            </a:fld>
            <a:endParaRPr/>
          </a:p>
        </p:txBody>
      </p:sp>
      <p:pic>
        <p:nvPicPr>
          <p:cNvPr id="3" name="Kuva 2">
            <a:extLst>
              <a:ext uri="{FF2B5EF4-FFF2-40B4-BE49-F238E27FC236}">
                <a16:creationId xmlns:a16="http://schemas.microsoft.com/office/drawing/2014/main" id="{B5EC1442-A83A-A2F0-F048-FE944971877B}"/>
              </a:ext>
            </a:extLst>
          </p:cNvPr>
          <p:cNvPicPr>
            <a:picLocks noChangeAspect="1"/>
          </p:cNvPicPr>
          <p:nvPr userDrawn="1"/>
        </p:nvPicPr>
        <p:blipFill>
          <a:blip r:embed="rId48">
            <a:extLst>
              <a:ext uri="{96DAC541-7B7A-43D3-8B79-37D633B846F1}">
                <asvg:svgBlip xmlns:asvg="http://schemas.microsoft.com/office/drawing/2016/SVG/main" r:embed="rId49"/>
              </a:ext>
            </a:extLst>
          </a:blip>
          <a:stretch>
            <a:fillRect/>
          </a:stretch>
        </p:blipFill>
        <p:spPr>
          <a:xfrm>
            <a:off x="11596915" y="6035789"/>
            <a:ext cx="390723" cy="656658"/>
          </a:xfrm>
          <a:prstGeom prst="rect">
            <a:avLst/>
          </a:prstGeom>
        </p:spPr>
      </p:pic>
    </p:spTree>
    <p:extLst>
      <p:ext uri="{BB962C8B-B14F-4D97-AF65-F5344CB8AC3E}">
        <p14:creationId xmlns:p14="http://schemas.microsoft.com/office/powerpoint/2010/main" val="3186724767"/>
      </p:ext>
    </p:extLst>
  </p:cSld>
  <p:clrMap bg1="lt1" tx1="dk1" bg2="dk2" tx2="lt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9" r:id="rId6"/>
    <p:sldLayoutId id="2147483780" r:id="rId7"/>
    <p:sldLayoutId id="2147483819" r:id="rId8"/>
    <p:sldLayoutId id="2147483781" r:id="rId9"/>
    <p:sldLayoutId id="2147483782" r:id="rId10"/>
    <p:sldLayoutId id="2147483783" r:id="rId11"/>
    <p:sldLayoutId id="2147483784" r:id="rId12"/>
    <p:sldLayoutId id="2147483785" r:id="rId13"/>
    <p:sldLayoutId id="2147483820" r:id="rId14"/>
    <p:sldLayoutId id="2147483787" r:id="rId15"/>
    <p:sldLayoutId id="2147483821" r:id="rId16"/>
    <p:sldLayoutId id="2147483789" r:id="rId17"/>
    <p:sldLayoutId id="2147483790" r:id="rId18"/>
    <p:sldLayoutId id="2147483791" r:id="rId19"/>
    <p:sldLayoutId id="2147483792" r:id="rId20"/>
    <p:sldLayoutId id="2147483793" r:id="rId21"/>
    <p:sldLayoutId id="2147483794" r:id="rId22"/>
    <p:sldLayoutId id="2147483795" r:id="rId23"/>
    <p:sldLayoutId id="2147483796" r:id="rId24"/>
    <p:sldLayoutId id="2147483797" r:id="rId25"/>
    <p:sldLayoutId id="2147483798" r:id="rId26"/>
    <p:sldLayoutId id="2147483799" r:id="rId27"/>
    <p:sldLayoutId id="2147483800" r:id="rId28"/>
    <p:sldLayoutId id="2147483801" r:id="rId29"/>
    <p:sldLayoutId id="2147483802" r:id="rId30"/>
    <p:sldLayoutId id="2147483803" r:id="rId31"/>
    <p:sldLayoutId id="2147483804" r:id="rId32"/>
    <p:sldLayoutId id="2147483805" r:id="rId33"/>
    <p:sldLayoutId id="2147483806" r:id="rId34"/>
    <p:sldLayoutId id="2147483807" r:id="rId35"/>
    <p:sldLayoutId id="2147483808" r:id="rId36"/>
    <p:sldLayoutId id="2147483809" r:id="rId37"/>
    <p:sldLayoutId id="2147483810" r:id="rId38"/>
    <p:sldLayoutId id="2147483811" r:id="rId39"/>
    <p:sldLayoutId id="2147483812" r:id="rId40"/>
    <p:sldLayoutId id="2147483813" r:id="rId41"/>
    <p:sldLayoutId id="2147483814" r:id="rId42"/>
    <p:sldLayoutId id="2147483815" r:id="rId43"/>
    <p:sldLayoutId id="2147483816" r:id="rId44"/>
    <p:sldLayoutId id="2147483817" r:id="rId45"/>
    <p:sldLayoutId id="2147483818" r:id="rId46"/>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457200" marR="0" lvl="0" indent="-406400" algn="l" rtl="0" eaLnBrk="1" hangingPunct="1">
        <a:lnSpc>
          <a:spcPct val="100000"/>
        </a:lnSpc>
        <a:spcBef>
          <a:spcPts val="0"/>
        </a:spcBef>
        <a:spcAft>
          <a:spcPts val="0"/>
        </a:spcAft>
        <a:buClr>
          <a:srgbClr val="000000"/>
        </a:buClr>
        <a:buSzPct val="80000"/>
        <a:buFont typeface="Normaali järjestelmäfontti"/>
        <a:buChar char="»"/>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2" pos="529">
          <p15:clr>
            <a:srgbClr val="A4A3A4"/>
          </p15:clr>
        </p15:guide>
        <p15:guide id="5" pos="2162">
          <p15:clr>
            <a:srgbClr val="A4A3A4"/>
          </p15:clr>
        </p15:guide>
        <p15:guide id="6" pos="2978">
          <p15:clr>
            <a:srgbClr val="A4A3A4"/>
          </p15:clr>
        </p15:guide>
        <p15:guide id="7" pos="3795">
          <p15:clr>
            <a:srgbClr val="A4A3A4"/>
          </p15:clr>
        </p15:guide>
        <p15:guide id="8" pos="4611">
          <p15:clr>
            <a:srgbClr val="A4A3A4"/>
          </p15:clr>
        </p15:guide>
        <p15:guide id="9" pos="5428">
          <p15:clr>
            <a:srgbClr val="A4A3A4"/>
          </p15:clr>
        </p15:guide>
        <p15:guide id="10" pos="6244">
          <p15:clr>
            <a:srgbClr val="A4A3A4"/>
          </p15:clr>
        </p15:guide>
        <p15:guide id="13" pos="2865">
          <p15:clr>
            <a:srgbClr val="FDE53C"/>
          </p15:clr>
        </p15:guide>
        <p15:guide id="15" pos="4815">
          <p15:clr>
            <a:srgbClr val="FDE53C"/>
          </p15:clr>
        </p15:guide>
        <p15:guide id="16" pos="1345">
          <p15:clr>
            <a:srgbClr val="A4A3A4"/>
          </p15:clr>
        </p15:guide>
        <p15:guide id="19" orient="horz" pos="1638">
          <p15:clr>
            <a:srgbClr val="FDE53C"/>
          </p15:clr>
        </p15:guide>
        <p15:guide id="21" orient="horz" pos="2682">
          <p15:clr>
            <a:srgbClr val="FDE53C"/>
          </p15:clr>
        </p15:guide>
        <p15:guide id="22" pos="7061">
          <p15:clr>
            <a:srgbClr val="A4A3A4"/>
          </p15:clr>
        </p15:guide>
        <p15:guide id="23" pos="7151">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Montserrat ExtraBold"/>
              <a:buNone/>
              <a:defRPr sz="4400" b="0" i="0" u="none" strike="noStrike" cap="none">
                <a:solidFill>
                  <a:schemeClr val="dk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fi-FI"/>
              <a:t>‹#›</a:t>
            </a:fld>
            <a:endParaRPr/>
          </a:p>
        </p:txBody>
      </p:sp>
      <p:pic>
        <p:nvPicPr>
          <p:cNvPr id="3" name="Kuva 2">
            <a:extLst>
              <a:ext uri="{FF2B5EF4-FFF2-40B4-BE49-F238E27FC236}">
                <a16:creationId xmlns:a16="http://schemas.microsoft.com/office/drawing/2014/main" id="{B5EC1442-A83A-A2F0-F048-FE944971877B}"/>
              </a:ext>
            </a:extLst>
          </p:cNvPr>
          <p:cNvPicPr>
            <a:picLocks noChangeAspect="1"/>
          </p:cNvPicPr>
          <p:nvPr userDrawn="1"/>
        </p:nvPicPr>
        <p:blipFill>
          <a:blip r:embed="rId45">
            <a:extLst>
              <a:ext uri="{96DAC541-7B7A-43D3-8B79-37D633B846F1}">
                <asvg:svgBlip xmlns:asvg="http://schemas.microsoft.com/office/drawing/2016/SVG/main" r:embed="rId46"/>
              </a:ext>
            </a:extLst>
          </a:blip>
          <a:stretch>
            <a:fillRect/>
          </a:stretch>
        </p:blipFill>
        <p:spPr>
          <a:xfrm>
            <a:off x="11596915" y="6035789"/>
            <a:ext cx="390723" cy="656658"/>
          </a:xfrm>
          <a:prstGeom prst="rect">
            <a:avLst/>
          </a:prstGeom>
        </p:spPr>
      </p:pic>
    </p:spTree>
  </p:cSld>
  <p:clrMap bg1="lt1" tx1="dk1" bg2="dk2" tx2="lt2" accent1="accent1" accent2="accent2" accent3="accent3" accent4="accent4" accent5="accent5" accent6="accent6" hlink="hlink" folHlink="folHlink"/>
  <p:sldLayoutIdLst>
    <p:sldLayoutId id="2147483656" r:id="rId1"/>
    <p:sldLayoutId id="2147483722" r:id="rId2"/>
    <p:sldLayoutId id="2147483718" r:id="rId3"/>
    <p:sldLayoutId id="2147483688" r:id="rId4"/>
    <p:sldLayoutId id="2147483693" r:id="rId5"/>
    <p:sldLayoutId id="2147483698" r:id="rId6"/>
    <p:sldLayoutId id="2147483697" r:id="rId7"/>
    <p:sldLayoutId id="2147483690" r:id="rId8"/>
    <p:sldLayoutId id="2147483700" r:id="rId9"/>
    <p:sldLayoutId id="2147483691" r:id="rId10"/>
    <p:sldLayoutId id="2147483694" r:id="rId11"/>
    <p:sldLayoutId id="2147483658" r:id="rId12"/>
    <p:sldLayoutId id="2147483659" r:id="rId13"/>
    <p:sldLayoutId id="2147483660" r:id="rId14"/>
    <p:sldLayoutId id="2147483662" r:id="rId15"/>
    <p:sldLayoutId id="2147483663" r:id="rId16"/>
    <p:sldLayoutId id="2147483666" r:id="rId17"/>
    <p:sldLayoutId id="2147483669" r:id="rId18"/>
    <p:sldLayoutId id="2147483670" r:id="rId19"/>
    <p:sldLayoutId id="2147483671" r:id="rId20"/>
    <p:sldLayoutId id="2147483711" r:id="rId21"/>
    <p:sldLayoutId id="2147483696" r:id="rId22"/>
    <p:sldLayoutId id="2147483699" r:id="rId23"/>
    <p:sldLayoutId id="2147483695" r:id="rId24"/>
    <p:sldLayoutId id="2147483672" r:id="rId25"/>
    <p:sldLayoutId id="2147483673" r:id="rId26"/>
    <p:sldLayoutId id="2147483692" r:id="rId27"/>
    <p:sldLayoutId id="2147483689" r:id="rId28"/>
    <p:sldLayoutId id="2147483701" r:id="rId29"/>
    <p:sldLayoutId id="2147483702" r:id="rId30"/>
    <p:sldLayoutId id="2147483678" r:id="rId31"/>
    <p:sldLayoutId id="2147483679" r:id="rId32"/>
    <p:sldLayoutId id="2147483687" r:id="rId33"/>
    <p:sldLayoutId id="2147483714" r:id="rId34"/>
    <p:sldLayoutId id="2147483710" r:id="rId35"/>
    <p:sldLayoutId id="2147483713" r:id="rId36"/>
    <p:sldLayoutId id="2147483707" r:id="rId37"/>
    <p:sldLayoutId id="2147483712" r:id="rId38"/>
    <p:sldLayoutId id="2147483709" r:id="rId39"/>
    <p:sldLayoutId id="2147483715" r:id="rId40"/>
    <p:sldLayoutId id="2147483720" r:id="rId41"/>
    <p:sldLayoutId id="2147483719" r:id="rId42"/>
    <p:sldLayoutId id="2147483721" r:id="rId43"/>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457200" marR="0" lvl="0" indent="-406400" algn="l" rtl="0" eaLnBrk="1" hangingPunct="1">
        <a:lnSpc>
          <a:spcPct val="100000"/>
        </a:lnSpc>
        <a:spcBef>
          <a:spcPts val="0"/>
        </a:spcBef>
        <a:spcAft>
          <a:spcPts val="0"/>
        </a:spcAft>
        <a:buClr>
          <a:srgbClr val="000000"/>
        </a:buClr>
        <a:buSzPct val="80000"/>
        <a:buFont typeface="Normaali järjestelmäfontti"/>
        <a:buChar char="»"/>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2" pos="529" userDrawn="1">
          <p15:clr>
            <a:srgbClr val="A4A3A4"/>
          </p15:clr>
        </p15:guide>
        <p15:guide id="5" pos="2162" userDrawn="1">
          <p15:clr>
            <a:srgbClr val="A4A3A4"/>
          </p15:clr>
        </p15:guide>
        <p15:guide id="6" pos="2978" userDrawn="1">
          <p15:clr>
            <a:srgbClr val="A4A3A4"/>
          </p15:clr>
        </p15:guide>
        <p15:guide id="7" pos="3795" userDrawn="1">
          <p15:clr>
            <a:srgbClr val="A4A3A4"/>
          </p15:clr>
        </p15:guide>
        <p15:guide id="8" pos="4611" userDrawn="1">
          <p15:clr>
            <a:srgbClr val="A4A3A4"/>
          </p15:clr>
        </p15:guide>
        <p15:guide id="9" pos="5428" userDrawn="1">
          <p15:clr>
            <a:srgbClr val="A4A3A4"/>
          </p15:clr>
        </p15:guide>
        <p15:guide id="10" pos="6244" userDrawn="1">
          <p15:clr>
            <a:srgbClr val="A4A3A4"/>
          </p15:clr>
        </p15:guide>
        <p15:guide id="13" pos="2865" userDrawn="1">
          <p15:clr>
            <a:srgbClr val="FDE53C"/>
          </p15:clr>
        </p15:guide>
        <p15:guide id="15" pos="4815" userDrawn="1">
          <p15:clr>
            <a:srgbClr val="FDE53C"/>
          </p15:clr>
        </p15:guide>
        <p15:guide id="16" pos="1345" userDrawn="1">
          <p15:clr>
            <a:srgbClr val="A4A3A4"/>
          </p15:clr>
        </p15:guide>
        <p15:guide id="19" orient="horz" pos="1638" userDrawn="1">
          <p15:clr>
            <a:srgbClr val="FDE53C"/>
          </p15:clr>
        </p15:guide>
        <p15:guide id="21" orient="horz" pos="2682" userDrawn="1">
          <p15:clr>
            <a:srgbClr val="FDE53C"/>
          </p15:clr>
        </p15:guide>
        <p15:guide id="22" pos="7061" userDrawn="1">
          <p15:clr>
            <a:srgbClr val="A4A3A4"/>
          </p15:clr>
        </p15:guide>
        <p15:guide id="23" pos="7151" userDrawn="1">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Montserrat ExtraBold"/>
              <a:buNone/>
              <a:defRPr sz="4400" b="0" i="0" u="none" strike="noStrike" cap="none">
                <a:solidFill>
                  <a:schemeClr val="dk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fi-FI"/>
              <a:t>‹#›</a:t>
            </a:fld>
            <a:endParaRPr/>
          </a:p>
        </p:txBody>
      </p:sp>
      <p:pic>
        <p:nvPicPr>
          <p:cNvPr id="3" name="Kuva 2">
            <a:extLst>
              <a:ext uri="{FF2B5EF4-FFF2-40B4-BE49-F238E27FC236}">
                <a16:creationId xmlns:a16="http://schemas.microsoft.com/office/drawing/2014/main" id="{B5EC1442-A83A-A2F0-F048-FE944971877B}"/>
              </a:ext>
            </a:extLst>
          </p:cNvPr>
          <p:cNvPicPr>
            <a:picLocks noChangeAspect="1"/>
          </p:cNvPicPr>
          <p:nvPr userDrawn="1"/>
        </p:nvPicPr>
        <p:blipFill>
          <a:blip r:embed="rId45">
            <a:extLst>
              <a:ext uri="{96DAC541-7B7A-43D3-8B79-37D633B846F1}">
                <asvg:svgBlip xmlns:asvg="http://schemas.microsoft.com/office/drawing/2016/SVG/main" r:embed="rId46"/>
              </a:ext>
            </a:extLst>
          </a:blip>
          <a:stretch>
            <a:fillRect/>
          </a:stretch>
        </p:blipFill>
        <p:spPr>
          <a:xfrm>
            <a:off x="11596915" y="6035789"/>
            <a:ext cx="390723" cy="656658"/>
          </a:xfrm>
          <a:prstGeom prst="rect">
            <a:avLst/>
          </a:prstGeom>
        </p:spPr>
      </p:pic>
    </p:spTree>
    <p:extLst>
      <p:ext uri="{BB962C8B-B14F-4D97-AF65-F5344CB8AC3E}">
        <p14:creationId xmlns:p14="http://schemas.microsoft.com/office/powerpoint/2010/main" val="2410620968"/>
      </p:ext>
    </p:extLst>
  </p:cSld>
  <p:clrMap bg1="lt1" tx1="dk1" bg2="dk2"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2" r:id="rId15"/>
    <p:sldLayoutId id="2147483743" r:id="rId16"/>
    <p:sldLayoutId id="2147483745" r:id="rId17"/>
    <p:sldLayoutId id="2147483746" r:id="rId18"/>
    <p:sldLayoutId id="2147483747" r:id="rId19"/>
    <p:sldLayoutId id="2147483748" r:id="rId20"/>
    <p:sldLayoutId id="2147483749" r:id="rId21"/>
    <p:sldLayoutId id="2147483750" r:id="rId22"/>
    <p:sldLayoutId id="2147483751" r:id="rId23"/>
    <p:sldLayoutId id="2147483752" r:id="rId24"/>
    <p:sldLayoutId id="2147483753" r:id="rId25"/>
    <p:sldLayoutId id="2147483754" r:id="rId26"/>
    <p:sldLayoutId id="2147483755" r:id="rId27"/>
    <p:sldLayoutId id="2147483756" r:id="rId28"/>
    <p:sldLayoutId id="2147483757" r:id="rId29"/>
    <p:sldLayoutId id="2147483758" r:id="rId30"/>
    <p:sldLayoutId id="2147483759" r:id="rId31"/>
    <p:sldLayoutId id="2147483760" r:id="rId32"/>
    <p:sldLayoutId id="2147483761" r:id="rId33"/>
    <p:sldLayoutId id="2147483762" r:id="rId34"/>
    <p:sldLayoutId id="2147483763" r:id="rId35"/>
    <p:sldLayoutId id="2147483764" r:id="rId36"/>
    <p:sldLayoutId id="2147483765" r:id="rId37"/>
    <p:sldLayoutId id="2147483766" r:id="rId38"/>
    <p:sldLayoutId id="2147483767" r:id="rId39"/>
    <p:sldLayoutId id="2147483768" r:id="rId40"/>
    <p:sldLayoutId id="2147483769" r:id="rId41"/>
    <p:sldLayoutId id="2147483770" r:id="rId42"/>
    <p:sldLayoutId id="2147483771" r:id="rId43"/>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457200" marR="0" lvl="0" indent="-406400" algn="l" rtl="0" eaLnBrk="1" hangingPunct="1">
        <a:lnSpc>
          <a:spcPct val="100000"/>
        </a:lnSpc>
        <a:spcBef>
          <a:spcPts val="0"/>
        </a:spcBef>
        <a:spcAft>
          <a:spcPts val="0"/>
        </a:spcAft>
        <a:buClr>
          <a:srgbClr val="000000"/>
        </a:buClr>
        <a:buSzPct val="80000"/>
        <a:buFont typeface="Normaali järjestelmäfontti"/>
        <a:buChar char="»"/>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2" pos="529">
          <p15:clr>
            <a:srgbClr val="A4A3A4"/>
          </p15:clr>
        </p15:guide>
        <p15:guide id="5" pos="2162">
          <p15:clr>
            <a:srgbClr val="A4A3A4"/>
          </p15:clr>
        </p15:guide>
        <p15:guide id="6" pos="2978">
          <p15:clr>
            <a:srgbClr val="A4A3A4"/>
          </p15:clr>
        </p15:guide>
        <p15:guide id="7" pos="3795">
          <p15:clr>
            <a:srgbClr val="A4A3A4"/>
          </p15:clr>
        </p15:guide>
        <p15:guide id="8" pos="4611">
          <p15:clr>
            <a:srgbClr val="A4A3A4"/>
          </p15:clr>
        </p15:guide>
        <p15:guide id="9" pos="5428">
          <p15:clr>
            <a:srgbClr val="A4A3A4"/>
          </p15:clr>
        </p15:guide>
        <p15:guide id="10" pos="6244">
          <p15:clr>
            <a:srgbClr val="A4A3A4"/>
          </p15:clr>
        </p15:guide>
        <p15:guide id="13" pos="2865">
          <p15:clr>
            <a:srgbClr val="FDE53C"/>
          </p15:clr>
        </p15:guide>
        <p15:guide id="15" pos="4815">
          <p15:clr>
            <a:srgbClr val="FDE53C"/>
          </p15:clr>
        </p15:guide>
        <p15:guide id="16" pos="1345">
          <p15:clr>
            <a:srgbClr val="A4A3A4"/>
          </p15:clr>
        </p15:guide>
        <p15:guide id="19" orient="horz" pos="1638">
          <p15:clr>
            <a:srgbClr val="FDE53C"/>
          </p15:clr>
        </p15:guide>
        <p15:guide id="21" orient="horz" pos="2682">
          <p15:clr>
            <a:srgbClr val="FDE53C"/>
          </p15:clr>
        </p15:guide>
        <p15:guide id="22" pos="7061">
          <p15:clr>
            <a:srgbClr val="A4A3A4"/>
          </p15:clr>
        </p15:guide>
        <p15:guide id="23" pos="7151">
          <p15:clr>
            <a:srgbClr val="A4A3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a:t>
            </a:r>
            <a:r>
              <a:rPr lang="fi-FI" err="1"/>
              <a:t>perustyyl</a:t>
            </a:r>
            <a:r>
              <a:rPr lang="fi-FI"/>
              <a:t>. </a:t>
            </a:r>
            <a:r>
              <a:rPr lang="fi-FI" err="1"/>
              <a:t>napsautt</a:t>
            </a:r>
            <a:r>
              <a:rPr lang="fi-FI"/>
              <a:t>.</a:t>
            </a:r>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21604B7-BA38-42AF-9725-5D021E2BE88B}" type="datetimeFigureOut">
              <a:rPr kumimoji="0" lang="fi-FI"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17.6.2024</a:t>
            </a:fld>
            <a:endParaRPr kumimoji="0" lang="fi-FI"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6" name="Dian numeron paikkamerkki 5"/>
          <p:cNvSpPr>
            <a:spLocks noGrp="1"/>
          </p:cNvSpPr>
          <p:nvPr>
            <p:ph type="sldNum" sz="quarter" idx="4"/>
          </p:nvPr>
        </p:nvSpPr>
        <p:spPr>
          <a:xfrm>
            <a:off x="5410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16AD7DE-5270-47BA-A1E0-ABA4095842C9}" type="slidenum">
              <a:rPr kumimoji="0" lang="fi-FI"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i-FI"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8351195"/>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Lst>
  <p:txStyles>
    <p:titleStyle>
      <a:lvl1pPr algn="l" defTabSz="914400" rtl="0" eaLnBrk="1" latinLnBrk="0" hangingPunct="1">
        <a:lnSpc>
          <a:spcPct val="90000"/>
        </a:lnSpc>
        <a:spcBef>
          <a:spcPct val="0"/>
        </a:spcBef>
        <a:buNone/>
        <a:defRPr sz="4400" b="0" i="0" kern="1200">
          <a:solidFill>
            <a:schemeClr val="accent1"/>
          </a:solidFill>
          <a:latin typeface="Montserrat"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ontserra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ontserra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3.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9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CCB8EE2-3EB9-FBE8-F615-0F68FD4407A4}"/>
              </a:ext>
            </a:extLst>
          </p:cNvPr>
          <p:cNvSpPr>
            <a:spLocks noGrp="1"/>
          </p:cNvSpPr>
          <p:nvPr>
            <p:ph type="ctrTitle"/>
          </p:nvPr>
        </p:nvSpPr>
        <p:spPr>
          <a:xfrm>
            <a:off x="1523999" y="1502995"/>
            <a:ext cx="9144000" cy="2635508"/>
          </a:xfrm>
        </p:spPr>
        <p:txBody>
          <a:bodyPr>
            <a:normAutofit/>
          </a:bodyPr>
          <a:lstStyle/>
          <a:p>
            <a:r>
              <a:rPr lang="fi-FI" sz="4800" dirty="0"/>
              <a:t>Nopeiden osaamistarpeiden </a:t>
            </a:r>
            <a:br>
              <a:rPr lang="fi-FI" sz="4800" dirty="0"/>
            </a:br>
            <a:r>
              <a:rPr lang="fi-FI" sz="4800" dirty="0"/>
              <a:t>verkosto</a:t>
            </a:r>
          </a:p>
        </p:txBody>
      </p:sp>
      <p:sp>
        <p:nvSpPr>
          <p:cNvPr id="3" name="Alaotsikko 2">
            <a:extLst>
              <a:ext uri="{FF2B5EF4-FFF2-40B4-BE49-F238E27FC236}">
                <a16:creationId xmlns:a16="http://schemas.microsoft.com/office/drawing/2014/main" id="{CF34047B-5EE8-D7C4-DFAA-56223703161A}"/>
              </a:ext>
            </a:extLst>
          </p:cNvPr>
          <p:cNvSpPr>
            <a:spLocks noGrp="1"/>
          </p:cNvSpPr>
          <p:nvPr>
            <p:ph type="subTitle" idx="1"/>
          </p:nvPr>
        </p:nvSpPr>
        <p:spPr/>
        <p:txBody>
          <a:bodyPr/>
          <a:lstStyle/>
          <a:p>
            <a:r>
              <a:rPr lang="fi-FI" dirty="0"/>
              <a:t>Tuulivoima-alan verkoston 4. työpaja 14.6.2024 </a:t>
            </a:r>
          </a:p>
          <a:p>
            <a:r>
              <a:rPr lang="fi-FI" dirty="0"/>
              <a:t>Klo 8.30–10.30</a:t>
            </a:r>
          </a:p>
          <a:p>
            <a:endParaRPr lang="fi-FI" dirty="0"/>
          </a:p>
        </p:txBody>
      </p:sp>
    </p:spTree>
    <p:extLst>
      <p:ext uri="{BB962C8B-B14F-4D97-AF65-F5344CB8AC3E}">
        <p14:creationId xmlns:p14="http://schemas.microsoft.com/office/powerpoint/2010/main" val="1419262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F570F77-425F-DD53-2482-9AC8E8176EF9}"/>
              </a:ext>
            </a:extLst>
          </p:cNvPr>
          <p:cNvSpPr>
            <a:spLocks noGrp="1"/>
          </p:cNvSpPr>
          <p:nvPr>
            <p:ph type="title"/>
          </p:nvPr>
        </p:nvSpPr>
        <p:spPr/>
        <p:txBody>
          <a:bodyPr/>
          <a:lstStyle/>
          <a:p>
            <a:r>
              <a:rPr lang="fi-FI" dirty="0"/>
              <a:t>Aikuisten opiskelun rahoitus</a:t>
            </a:r>
          </a:p>
        </p:txBody>
      </p:sp>
      <p:sp>
        <p:nvSpPr>
          <p:cNvPr id="3" name="Tekstin paikkamerkki 2">
            <a:extLst>
              <a:ext uri="{FF2B5EF4-FFF2-40B4-BE49-F238E27FC236}">
                <a16:creationId xmlns:a16="http://schemas.microsoft.com/office/drawing/2014/main" id="{3667D304-804B-E484-94E8-B8E236D8F1D0}"/>
              </a:ext>
            </a:extLst>
          </p:cNvPr>
          <p:cNvSpPr>
            <a:spLocks noGrp="1"/>
          </p:cNvSpPr>
          <p:nvPr>
            <p:ph type="body" idx="1"/>
          </p:nvPr>
        </p:nvSpPr>
        <p:spPr>
          <a:xfrm>
            <a:off x="390293" y="1690688"/>
            <a:ext cx="5629507" cy="4351338"/>
          </a:xfrm>
        </p:spPr>
        <p:txBody>
          <a:bodyPr>
            <a:noAutofit/>
          </a:bodyPr>
          <a:lstStyle/>
          <a:p>
            <a:pPr marL="0" indent="0" rtl="0">
              <a:buNone/>
            </a:pPr>
            <a:r>
              <a:rPr lang="fi-FI" sz="1000" b="1" dirty="0">
                <a:effectLst/>
              </a:rPr>
              <a:t>1. Valtion rahoitus</a:t>
            </a:r>
          </a:p>
          <a:p>
            <a:pPr marL="114300" indent="0">
              <a:buNone/>
            </a:pPr>
            <a:r>
              <a:rPr lang="fi-FI" sz="1000" b="1" dirty="0">
                <a:solidFill>
                  <a:schemeClr val="bg2"/>
                </a:solidFill>
              </a:rPr>
              <a:t>Työttömyysturva</a:t>
            </a:r>
            <a:r>
              <a:rPr lang="fi-FI" sz="1000" b="1" dirty="0"/>
              <a:t>, </a:t>
            </a:r>
            <a:r>
              <a:rPr lang="fi-FI" sz="1000" dirty="0"/>
              <a:t>TE-palvelut</a:t>
            </a:r>
          </a:p>
          <a:p>
            <a:pPr lvl="1">
              <a:buFont typeface="Arial" panose="020B0604020202020204" pitchFamily="34" charset="0"/>
              <a:buChar char="•"/>
            </a:pPr>
            <a:r>
              <a:rPr lang="fi-FI" sz="1000" b="1" dirty="0"/>
              <a:t>Kohderyhmä:</a:t>
            </a:r>
            <a:r>
              <a:rPr lang="fi-FI" sz="1000" dirty="0"/>
              <a:t> Työttömät työnhakijat, jotka osallistuvat työllistymistä edistävään koulutukseen.</a:t>
            </a:r>
          </a:p>
          <a:p>
            <a:pPr marL="114300" indent="0">
              <a:buNone/>
            </a:pPr>
            <a:r>
              <a:rPr lang="fi-FI" sz="1000" b="1" dirty="0">
                <a:solidFill>
                  <a:schemeClr val="bg2"/>
                </a:solidFill>
              </a:rPr>
              <a:t>Opintotuki ja opintolaina</a:t>
            </a:r>
            <a:r>
              <a:rPr lang="fi-FI" sz="1000" b="1" dirty="0"/>
              <a:t>, </a:t>
            </a:r>
            <a:r>
              <a:rPr lang="fi-FI" sz="1000" dirty="0"/>
              <a:t>Kela</a:t>
            </a:r>
          </a:p>
          <a:p>
            <a:pPr lvl="1">
              <a:buFont typeface="Arial" panose="020B0604020202020204" pitchFamily="34" charset="0"/>
              <a:buChar char="•"/>
            </a:pPr>
            <a:r>
              <a:rPr lang="fi-FI" sz="1000" b="1" dirty="0"/>
              <a:t>Kohderyhmä:</a:t>
            </a:r>
            <a:r>
              <a:rPr lang="fi-FI" sz="1000" dirty="0"/>
              <a:t> Korkeakouluopiskelijat ja muut tutkintoon johtavaa koulutusta suorittavat opiskelijat.</a:t>
            </a:r>
          </a:p>
          <a:p>
            <a:pPr marL="114300" indent="0">
              <a:buNone/>
            </a:pPr>
            <a:r>
              <a:rPr lang="fi-FI" sz="1000" b="1" dirty="0">
                <a:solidFill>
                  <a:schemeClr val="bg2"/>
                </a:solidFill>
              </a:rPr>
              <a:t>Valtionavustukset</a:t>
            </a:r>
            <a:r>
              <a:rPr lang="fi-FI" sz="1000" b="1" dirty="0"/>
              <a:t>, </a:t>
            </a:r>
            <a:r>
              <a:rPr lang="fi-FI" sz="1000" dirty="0"/>
              <a:t>Opetus- ja kulttuuriministeriö, Business Finland</a:t>
            </a:r>
          </a:p>
          <a:p>
            <a:pPr lvl="1">
              <a:buFont typeface="Arial" panose="020B0604020202020204" pitchFamily="34" charset="0"/>
              <a:buChar char="•"/>
            </a:pPr>
            <a:r>
              <a:rPr lang="fi-FI" sz="1000" b="1" dirty="0"/>
              <a:t>Kohderyhmä:</a:t>
            </a:r>
            <a:r>
              <a:rPr lang="fi-FI" sz="1000" dirty="0"/>
              <a:t> Oppilaitokset ja muut koulutuksen järjestäjät erityisesti hankkeisiin ja kehittämisprojekteihin.</a:t>
            </a:r>
          </a:p>
          <a:p>
            <a:pPr marL="114300" indent="0" rtl="0">
              <a:buNone/>
            </a:pPr>
            <a:r>
              <a:rPr lang="fi-FI" sz="1000" b="1" dirty="0">
                <a:solidFill>
                  <a:schemeClr val="bg2"/>
                </a:solidFill>
                <a:effectLst/>
              </a:rPr>
              <a:t>Aikuiskoulutustuki</a:t>
            </a:r>
            <a:r>
              <a:rPr lang="fi-FI" sz="1000" b="1" dirty="0">
                <a:effectLst/>
              </a:rPr>
              <a:t>, </a:t>
            </a:r>
            <a:r>
              <a:rPr lang="fi-FI" sz="1000" dirty="0">
                <a:effectLst/>
              </a:rPr>
              <a:t>Kela ja Työllisyysrahasto</a:t>
            </a:r>
          </a:p>
          <a:p>
            <a:pPr lvl="1">
              <a:buFont typeface="Arial" panose="020B0604020202020204" pitchFamily="34" charset="0"/>
              <a:buChar char="•"/>
            </a:pPr>
            <a:r>
              <a:rPr lang="fi-FI" sz="1000" dirty="0">
                <a:effectLst/>
              </a:rPr>
              <a:t>Huom. Eduskunta on hyväksynyt lakiesityksen </a:t>
            </a:r>
            <a:r>
              <a:rPr lang="fi-FI" sz="1000" dirty="0" err="1">
                <a:effectLst/>
              </a:rPr>
              <a:t>aikuiskoulutusetuuksien</a:t>
            </a:r>
            <a:r>
              <a:rPr lang="fi-FI" sz="1000" dirty="0">
                <a:effectLst/>
              </a:rPr>
              <a:t> lakkauttamisesta 22.5.2024. Laki tulee voimaan 1.6.2024.</a:t>
            </a:r>
          </a:p>
          <a:p>
            <a:pPr marL="0" indent="0" rtl="0">
              <a:buNone/>
            </a:pPr>
            <a:r>
              <a:rPr lang="fi-FI" sz="1000" b="1" dirty="0">
                <a:effectLst/>
              </a:rPr>
              <a:t>2. Kuntien rahoitus</a:t>
            </a:r>
          </a:p>
          <a:p>
            <a:pPr marL="114300" indent="0" rtl="0">
              <a:buNone/>
            </a:pPr>
            <a:r>
              <a:rPr lang="fi-FI" sz="1000" b="1" dirty="0">
                <a:solidFill>
                  <a:schemeClr val="bg2"/>
                </a:solidFill>
                <a:effectLst/>
              </a:rPr>
              <a:t>Ammatillinen koulutus, aikuiskoulutuskeskusten ja kansalaisopistojen </a:t>
            </a:r>
            <a:r>
              <a:rPr lang="fi-FI" sz="1000" b="1" dirty="0">
                <a:solidFill>
                  <a:schemeClr val="bg2"/>
                </a:solidFill>
              </a:rPr>
              <a:t>t</a:t>
            </a:r>
            <a:r>
              <a:rPr lang="fi-FI" sz="1000" b="1" dirty="0">
                <a:solidFill>
                  <a:schemeClr val="bg2"/>
                </a:solidFill>
                <a:effectLst/>
              </a:rPr>
              <a:t>uki</a:t>
            </a:r>
            <a:endParaRPr lang="fi-FI" sz="1000" dirty="0">
              <a:effectLst/>
            </a:endParaRPr>
          </a:p>
          <a:p>
            <a:pPr lvl="1">
              <a:buFont typeface="Arial" panose="020B0604020202020204" pitchFamily="34" charset="0"/>
              <a:buChar char="•"/>
            </a:pPr>
            <a:r>
              <a:rPr lang="fi-FI" sz="1000" b="1" dirty="0">
                <a:effectLst/>
              </a:rPr>
              <a:t>Kohderyhmä:</a:t>
            </a:r>
            <a:r>
              <a:rPr lang="fi-FI" sz="1000" dirty="0">
                <a:effectLst/>
              </a:rPr>
              <a:t> Aikuiset ja nuoret</a:t>
            </a:r>
          </a:p>
          <a:p>
            <a:pPr lvl="1">
              <a:buFont typeface="Arial" panose="020B0604020202020204" pitchFamily="34" charset="0"/>
              <a:buChar char="•"/>
            </a:pPr>
            <a:r>
              <a:rPr lang="fi-FI" sz="1000" dirty="0"/>
              <a:t>Kaikkiaan ammatillisen koulutuksen opiskelijoista 46 prosenttia </a:t>
            </a:r>
            <a:br>
              <a:rPr lang="fi-FI" sz="1000" dirty="0"/>
            </a:br>
            <a:r>
              <a:rPr lang="fi-FI" sz="1000" dirty="0"/>
              <a:t>(265 000) ja korkeakoulujen uusista opiskelijoista 46 prosenttia (63 500) on 25–59-vuotiaita.</a:t>
            </a:r>
          </a:p>
          <a:p>
            <a:pPr lvl="1">
              <a:buFont typeface="Arial" panose="020B0604020202020204" pitchFamily="34" charset="0"/>
              <a:buChar char="•"/>
            </a:pPr>
            <a:r>
              <a:rPr lang="fi-FI" sz="1000" dirty="0"/>
              <a:t>Vähintään 25-vuotiaiden ammatillisiin opintoihin ja korkeakouluopintoihin, pääasiassa tutkintoon johtavaan koulutukseen, käytetään julkista rahaa yhteensä laskennallisesti arvioituna noin 1,35 miljardia euroa.</a:t>
            </a:r>
            <a:endParaRPr lang="fi-FI" sz="1000" dirty="0">
              <a:effectLst/>
            </a:endParaRPr>
          </a:p>
          <a:p>
            <a:pPr marL="571500" lvl="1" indent="0">
              <a:buNone/>
            </a:pPr>
            <a:endParaRPr lang="fi-FI" sz="1000" dirty="0">
              <a:effectLst/>
            </a:endParaRPr>
          </a:p>
        </p:txBody>
      </p:sp>
      <p:sp>
        <p:nvSpPr>
          <p:cNvPr id="4" name="Tekstin paikkamerkki 3">
            <a:extLst>
              <a:ext uri="{FF2B5EF4-FFF2-40B4-BE49-F238E27FC236}">
                <a16:creationId xmlns:a16="http://schemas.microsoft.com/office/drawing/2014/main" id="{ED9F1F7E-CB5D-84BF-6342-DA39EBFB42C4}"/>
              </a:ext>
            </a:extLst>
          </p:cNvPr>
          <p:cNvSpPr>
            <a:spLocks noGrp="1"/>
          </p:cNvSpPr>
          <p:nvPr>
            <p:ph type="body" idx="2"/>
          </p:nvPr>
        </p:nvSpPr>
        <p:spPr>
          <a:xfrm>
            <a:off x="6429652" y="1825625"/>
            <a:ext cx="5181600" cy="4351338"/>
          </a:xfrm>
        </p:spPr>
        <p:txBody>
          <a:bodyPr>
            <a:noAutofit/>
          </a:bodyPr>
          <a:lstStyle/>
          <a:p>
            <a:pPr marL="0" indent="0" rtl="0">
              <a:buNone/>
            </a:pPr>
            <a:r>
              <a:rPr lang="fi-FI" sz="1100" b="1" dirty="0"/>
              <a:t>3</a:t>
            </a:r>
            <a:r>
              <a:rPr lang="fi-FI" sz="1100" b="1" dirty="0">
                <a:effectLst/>
              </a:rPr>
              <a:t>. EU-rahoitus</a:t>
            </a:r>
          </a:p>
          <a:p>
            <a:pPr marL="114300" indent="0" rtl="0">
              <a:buNone/>
            </a:pPr>
            <a:r>
              <a:rPr lang="fi-FI" sz="1100" b="1" dirty="0">
                <a:solidFill>
                  <a:schemeClr val="bg2"/>
                </a:solidFill>
                <a:effectLst/>
              </a:rPr>
              <a:t>Erasmus+ ja muut EU-ohjelmat</a:t>
            </a:r>
            <a:r>
              <a:rPr lang="fi-FI" sz="1100" b="1" dirty="0">
                <a:effectLst/>
              </a:rPr>
              <a:t>, </a:t>
            </a:r>
            <a:r>
              <a:rPr lang="fi-FI" sz="1100" dirty="0">
                <a:effectLst/>
              </a:rPr>
              <a:t>Euroopan Unioni</a:t>
            </a:r>
          </a:p>
          <a:p>
            <a:pPr lvl="1">
              <a:buFont typeface="Arial" panose="020B0604020202020204" pitchFamily="34" charset="0"/>
              <a:buChar char="•"/>
            </a:pPr>
            <a:r>
              <a:rPr lang="fi-FI" sz="1100" b="1" dirty="0">
                <a:effectLst/>
              </a:rPr>
              <a:t>Kohderyhmä:</a:t>
            </a:r>
            <a:r>
              <a:rPr lang="fi-FI" sz="1100" dirty="0">
                <a:effectLst/>
              </a:rPr>
              <a:t> Oppilaitokset, opiskelijat, opettajat ja koulutuksen järjestäjät kansainvälisiin koulutus- ja kehittämishankkeisiin.</a:t>
            </a:r>
            <a:endParaRPr lang="fi-FI" sz="1100" b="1" dirty="0"/>
          </a:p>
          <a:p>
            <a:pPr marL="0" indent="0" rtl="0">
              <a:buNone/>
            </a:pPr>
            <a:r>
              <a:rPr lang="fi-FI" sz="1100" b="1" dirty="0"/>
              <a:t>4</a:t>
            </a:r>
            <a:r>
              <a:rPr lang="fi-FI" sz="1100" b="1" dirty="0">
                <a:effectLst/>
              </a:rPr>
              <a:t>. Työnantajien rahoitus, arviolta 1-1,5 mrd.</a:t>
            </a:r>
          </a:p>
          <a:p>
            <a:pPr marL="114300" indent="0">
              <a:buNone/>
            </a:pPr>
            <a:r>
              <a:rPr lang="fi-FI" sz="1100" b="1" dirty="0">
                <a:solidFill>
                  <a:schemeClr val="bg2"/>
                </a:solidFill>
              </a:rPr>
              <a:t>Henkilöstökoulutus työsuhde-etuna</a:t>
            </a:r>
            <a:r>
              <a:rPr lang="fi-FI" sz="1100" b="1" dirty="0"/>
              <a:t>, </a:t>
            </a:r>
            <a:r>
              <a:rPr lang="fi-FI" sz="1100" dirty="0"/>
              <a:t>Työnantajat</a:t>
            </a:r>
          </a:p>
          <a:p>
            <a:pPr lvl="1">
              <a:buFont typeface="Arial" panose="020B0604020202020204" pitchFamily="34" charset="0"/>
              <a:buChar char="•"/>
            </a:pPr>
            <a:r>
              <a:rPr lang="fi-FI" sz="1100" b="1" dirty="0"/>
              <a:t>Kohderyhmä:</a:t>
            </a:r>
            <a:r>
              <a:rPr lang="fi-FI" sz="1100" dirty="0"/>
              <a:t> Työntekijät, jotka saavat koulutusetuja, kuten kursseja, seminaareja tai koulutuspäiviä.</a:t>
            </a:r>
          </a:p>
          <a:p>
            <a:pPr marL="114300" indent="0" rtl="0">
              <a:buNone/>
            </a:pPr>
            <a:r>
              <a:rPr lang="fi-FI" sz="1100" b="1" dirty="0">
                <a:solidFill>
                  <a:schemeClr val="bg2"/>
                </a:solidFill>
                <a:effectLst/>
              </a:rPr>
              <a:t>Koulutussopimukset ja koulutusetuudet</a:t>
            </a:r>
            <a:r>
              <a:rPr lang="fi-FI" sz="1100" b="1" dirty="0">
                <a:effectLst/>
              </a:rPr>
              <a:t>, </a:t>
            </a:r>
            <a:r>
              <a:rPr lang="fi-FI" sz="1100" dirty="0">
                <a:effectLst/>
              </a:rPr>
              <a:t>Työnantajat</a:t>
            </a:r>
          </a:p>
          <a:p>
            <a:pPr lvl="1">
              <a:buFont typeface="Arial" panose="020B0604020202020204" pitchFamily="34" charset="0"/>
              <a:buChar char="•"/>
            </a:pPr>
            <a:r>
              <a:rPr lang="fi-FI" sz="1100" b="1" dirty="0">
                <a:effectLst/>
              </a:rPr>
              <a:t>Kohderyhmä:</a:t>
            </a:r>
            <a:r>
              <a:rPr lang="fi-FI" sz="1100" dirty="0">
                <a:effectLst/>
              </a:rPr>
              <a:t> Työntekijät, jotka osallistuvat työpaikan tarjoamaan tai tukemaan koulutukseen.</a:t>
            </a:r>
          </a:p>
          <a:p>
            <a:pPr marL="0" indent="0" rtl="0">
              <a:buNone/>
            </a:pPr>
            <a:r>
              <a:rPr lang="fi-FI" sz="1100" b="1" dirty="0"/>
              <a:t>5</a:t>
            </a:r>
            <a:r>
              <a:rPr lang="fi-FI" sz="1100" b="1" dirty="0">
                <a:effectLst/>
              </a:rPr>
              <a:t>. Yksityishenkilöiden omavastuu</a:t>
            </a:r>
          </a:p>
          <a:p>
            <a:pPr marL="114300" indent="0" rtl="0">
              <a:buNone/>
            </a:pPr>
            <a:r>
              <a:rPr lang="fi-FI" sz="1100" b="1" dirty="0">
                <a:solidFill>
                  <a:schemeClr val="bg2"/>
                </a:solidFill>
                <a:effectLst/>
              </a:rPr>
              <a:t>Omakustanteinen koulutus</a:t>
            </a:r>
            <a:r>
              <a:rPr lang="fi-FI" sz="1100" b="1" dirty="0">
                <a:effectLst/>
              </a:rPr>
              <a:t>, </a:t>
            </a:r>
            <a:r>
              <a:rPr lang="fi-FI" sz="1100" dirty="0">
                <a:effectLst/>
              </a:rPr>
              <a:t>Yksityiset oppilaitokset ja kurssinjärjestäjät</a:t>
            </a:r>
          </a:p>
          <a:p>
            <a:pPr lvl="1">
              <a:buFont typeface="Arial" panose="020B0604020202020204" pitchFamily="34" charset="0"/>
              <a:buChar char="•"/>
            </a:pPr>
            <a:r>
              <a:rPr lang="fi-FI" sz="1100" b="1" dirty="0">
                <a:effectLst/>
              </a:rPr>
              <a:t>Kohderyhmä:</a:t>
            </a:r>
            <a:r>
              <a:rPr lang="fi-FI" sz="1100" dirty="0">
                <a:effectLst/>
              </a:rPr>
              <a:t> Yksityishenkilöt, jotka maksavat itse koulutuksensa.</a:t>
            </a:r>
          </a:p>
          <a:p>
            <a:pPr marL="114300" indent="0" rtl="0">
              <a:buNone/>
            </a:pPr>
            <a:r>
              <a:rPr lang="fi-FI" sz="1100" b="1" dirty="0">
                <a:solidFill>
                  <a:schemeClr val="bg2"/>
                </a:solidFill>
                <a:effectLst/>
              </a:rPr>
              <a:t>Verovähennykset</a:t>
            </a:r>
            <a:r>
              <a:rPr lang="fi-FI" sz="1100" b="1" dirty="0">
                <a:effectLst/>
              </a:rPr>
              <a:t>, </a:t>
            </a:r>
            <a:r>
              <a:rPr lang="fi-FI" sz="1100" dirty="0">
                <a:effectLst/>
              </a:rPr>
              <a:t>Verohallinto</a:t>
            </a:r>
          </a:p>
          <a:p>
            <a:pPr lvl="1">
              <a:buFont typeface="Arial" panose="020B0604020202020204" pitchFamily="34" charset="0"/>
              <a:buChar char="•"/>
            </a:pPr>
            <a:r>
              <a:rPr lang="fi-FI" sz="1100" b="1" dirty="0">
                <a:effectLst/>
              </a:rPr>
              <a:t>Kohderyhmä:</a:t>
            </a:r>
            <a:r>
              <a:rPr lang="fi-FI" sz="1100" dirty="0">
                <a:effectLst/>
              </a:rPr>
              <a:t> Yksityishenkilöt, jotka voivat vähentää omavastuisia koulutuskustannuksia verotuksessa</a:t>
            </a:r>
          </a:p>
        </p:txBody>
      </p:sp>
    </p:spTree>
    <p:extLst>
      <p:ext uri="{BB962C8B-B14F-4D97-AF65-F5344CB8AC3E}">
        <p14:creationId xmlns:p14="http://schemas.microsoft.com/office/powerpoint/2010/main" val="2767740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34E8839-D89D-B263-1CAC-44E72AA5FD25}"/>
              </a:ext>
            </a:extLst>
          </p:cNvPr>
          <p:cNvSpPr>
            <a:spLocks noGrp="1"/>
          </p:cNvSpPr>
          <p:nvPr>
            <p:ph type="title"/>
          </p:nvPr>
        </p:nvSpPr>
        <p:spPr/>
        <p:txBody>
          <a:bodyPr>
            <a:normAutofit/>
          </a:bodyPr>
          <a:lstStyle/>
          <a:p>
            <a:r>
              <a:rPr lang="fi-FI" dirty="0"/>
              <a:t>Henkilöstökoulutus on merkittävää työuran aikana. </a:t>
            </a:r>
          </a:p>
        </p:txBody>
      </p:sp>
      <p:sp>
        <p:nvSpPr>
          <p:cNvPr id="3" name="Tekstin paikkamerkki 2">
            <a:extLst>
              <a:ext uri="{FF2B5EF4-FFF2-40B4-BE49-F238E27FC236}">
                <a16:creationId xmlns:a16="http://schemas.microsoft.com/office/drawing/2014/main" id="{6AB8276C-5A82-3641-1ECC-8643D78270E7}"/>
              </a:ext>
            </a:extLst>
          </p:cNvPr>
          <p:cNvSpPr>
            <a:spLocks noGrp="1"/>
          </p:cNvSpPr>
          <p:nvPr>
            <p:ph type="body" idx="1"/>
          </p:nvPr>
        </p:nvSpPr>
        <p:spPr>
          <a:xfrm>
            <a:off x="838199" y="1825625"/>
            <a:ext cx="10482787" cy="4351338"/>
          </a:xfrm>
        </p:spPr>
        <p:txBody>
          <a:bodyPr/>
          <a:lstStyle/>
          <a:p>
            <a:r>
              <a:rPr lang="fi-FI" dirty="0"/>
              <a:t>Työuran aikaisessa oppimisessa työnantajan maksama henkilöstökoulutus on keskeisin kouluttautumisen muoto. Elinkeinoelämän tutkimuslaitos Etla arvioi raportissaan yritysten henkilöstökoulutuskustannukset 1-1,5 miljardiin euroon (Etla 2018). </a:t>
            </a:r>
          </a:p>
          <a:p>
            <a:r>
              <a:rPr lang="fi-FI" dirty="0"/>
              <a:t>Myös kunnat ja valtio hankkivat merkittävästi täydennyskoulutusta vuosittain. Valtion henkilökoulutuksen kustannukset ovat 77 000 000 € ja kuntien henkilöstökoulutuksen 97 000 000 €. </a:t>
            </a:r>
          </a:p>
          <a:p>
            <a:r>
              <a:rPr lang="fi-FI" dirty="0"/>
              <a:t>Aikuisten oma panostus on arvioiden mukaan noin 324 000 000 € vuosittain. Luku sisältää ilmoittautumis-, osallistumis- ja materiaalimaksuja. (Aho &amp; Ranki, 2018.) Työikäisille koulutusta rahoittavat myös muut yhteisöt, kuten ammattiyhdistykset ja järjestöt. </a:t>
            </a:r>
          </a:p>
        </p:txBody>
      </p:sp>
      <p:sp>
        <p:nvSpPr>
          <p:cNvPr id="4" name="Tekstin paikkamerkki 3">
            <a:extLst>
              <a:ext uri="{FF2B5EF4-FFF2-40B4-BE49-F238E27FC236}">
                <a16:creationId xmlns:a16="http://schemas.microsoft.com/office/drawing/2014/main" id="{4EE20DF4-E2DB-ED3E-C459-3EECCDE34560}"/>
              </a:ext>
            </a:extLst>
          </p:cNvPr>
          <p:cNvSpPr>
            <a:spLocks noGrp="1"/>
          </p:cNvSpPr>
          <p:nvPr>
            <p:ph type="body" sz="quarter" idx="13"/>
          </p:nvPr>
        </p:nvSpPr>
        <p:spPr/>
        <p:txBody>
          <a:bodyPr/>
          <a:lstStyle/>
          <a:p>
            <a:r>
              <a:rPr lang="fi-FI" dirty="0"/>
              <a:t>Lähde: ETLA 2018 ja Valtioneuvoston kanslia 2020</a:t>
            </a:r>
          </a:p>
        </p:txBody>
      </p:sp>
    </p:spTree>
    <p:extLst>
      <p:ext uri="{BB962C8B-B14F-4D97-AF65-F5344CB8AC3E}">
        <p14:creationId xmlns:p14="http://schemas.microsoft.com/office/powerpoint/2010/main" val="3493838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9C19E38-1CD2-958D-CCF5-14EAEE68084C}"/>
              </a:ext>
            </a:extLst>
          </p:cNvPr>
          <p:cNvSpPr>
            <a:spLocks noGrp="1"/>
          </p:cNvSpPr>
          <p:nvPr>
            <p:ph type="title"/>
          </p:nvPr>
        </p:nvSpPr>
        <p:spPr>
          <a:xfrm>
            <a:off x="723608" y="302387"/>
            <a:ext cx="12117219" cy="1325563"/>
          </a:xfrm>
        </p:spPr>
        <p:txBody>
          <a:bodyPr/>
          <a:lstStyle/>
          <a:p>
            <a:r>
              <a:rPr lang="fi-FI" dirty="0"/>
              <a:t>Jatkuva oppiminen </a:t>
            </a:r>
            <a:br>
              <a:rPr lang="fi-FI" dirty="0"/>
            </a:br>
            <a:r>
              <a:rPr lang="fi-FI" dirty="0"/>
              <a:t>hallitusohjelmassa</a:t>
            </a:r>
          </a:p>
        </p:txBody>
      </p:sp>
      <p:sp>
        <p:nvSpPr>
          <p:cNvPr id="3" name="Tekstin paikkamerkki 2">
            <a:extLst>
              <a:ext uri="{FF2B5EF4-FFF2-40B4-BE49-F238E27FC236}">
                <a16:creationId xmlns:a16="http://schemas.microsoft.com/office/drawing/2014/main" id="{232EB72D-99BA-2037-83F0-8A1D26E6E3E9}"/>
              </a:ext>
            </a:extLst>
          </p:cNvPr>
          <p:cNvSpPr>
            <a:spLocks noGrp="1"/>
          </p:cNvSpPr>
          <p:nvPr>
            <p:ph type="body" idx="1"/>
          </p:nvPr>
        </p:nvSpPr>
        <p:spPr>
          <a:xfrm>
            <a:off x="610822" y="1737900"/>
            <a:ext cx="10515600" cy="4351338"/>
          </a:xfrm>
        </p:spPr>
        <p:txBody>
          <a:bodyPr/>
          <a:lstStyle/>
          <a:p>
            <a:r>
              <a:rPr lang="fi-FI" dirty="0"/>
              <a:t>Aikuisten tutkintokoulutusta </a:t>
            </a:r>
            <a:r>
              <a:rPr lang="fi-FI" b="1" dirty="0"/>
              <a:t>suunnataan erityisesti koulutustasoa nostavaan tai työmarkkina-asemaa parantavaan koulutukseen. </a:t>
            </a:r>
          </a:p>
          <a:p>
            <a:r>
              <a:rPr lang="fi-FI" dirty="0"/>
              <a:t>Hallitus lisää jatkuvan oppimisen </a:t>
            </a:r>
            <a:r>
              <a:rPr lang="fi-FI" b="1" dirty="0"/>
              <a:t>tarjonnan markkinalähtöisyyttä ja poistaa esteitä yksityisen rahoituksen kasvattamiselta. </a:t>
            </a:r>
          </a:p>
          <a:p>
            <a:r>
              <a:rPr lang="fi-FI" dirty="0"/>
              <a:t>Ammatillisen koulutuksen sekä korkeakoulujen rahoitusjärjestelmän on tuettava myös tutkintoja pienempien osaamiskokonaisuuksien suorittamista. </a:t>
            </a:r>
          </a:p>
          <a:p>
            <a:r>
              <a:rPr lang="fi-FI" dirty="0"/>
              <a:t>Koulutusten suunnittelu on tehtävä yhteistyössä elinkeinoelämän kanssa, jotta osaaminen vastaa tarpeeseen. Koulutuksen suuntaamisessa otetaan huomioon työvoimapoliittinen tarveharkinta. </a:t>
            </a:r>
          </a:p>
          <a:p>
            <a:r>
              <a:rPr lang="fi-FI" dirty="0"/>
              <a:t>Hallitus edistää </a:t>
            </a:r>
            <a:r>
              <a:rPr lang="fi-FI" dirty="0" err="1"/>
              <a:t>Talent</a:t>
            </a:r>
            <a:r>
              <a:rPr lang="fi-FI" dirty="0"/>
              <a:t> </a:t>
            </a:r>
            <a:r>
              <a:rPr lang="fi-FI" dirty="0" err="1"/>
              <a:t>Boost</a:t>
            </a:r>
            <a:r>
              <a:rPr lang="fi-FI" dirty="0"/>
              <a:t> -ohjelmaa. Ohjelman puitteissa vahvistetaan Suomessa vaadittavan ammattipätevyyden ja kansalliskielten koulutusta erityisesti työvoimapulaaloilla. </a:t>
            </a:r>
          </a:p>
        </p:txBody>
      </p:sp>
      <p:sp>
        <p:nvSpPr>
          <p:cNvPr id="5" name="Tekstin paikkamerkki 3">
            <a:extLst>
              <a:ext uri="{FF2B5EF4-FFF2-40B4-BE49-F238E27FC236}">
                <a16:creationId xmlns:a16="http://schemas.microsoft.com/office/drawing/2014/main" id="{76DA539C-99F3-295F-A885-88E2F286DA80}"/>
              </a:ext>
            </a:extLst>
          </p:cNvPr>
          <p:cNvSpPr>
            <a:spLocks noGrp="1"/>
          </p:cNvSpPr>
          <p:nvPr>
            <p:ph type="body" sz="quarter" idx="13"/>
          </p:nvPr>
        </p:nvSpPr>
        <p:spPr>
          <a:xfrm>
            <a:off x="195220" y="6199188"/>
            <a:ext cx="11125767" cy="365125"/>
          </a:xfrm>
        </p:spPr>
        <p:txBody>
          <a:bodyPr/>
          <a:lstStyle/>
          <a:p>
            <a:r>
              <a:rPr lang="fi-FI" dirty="0"/>
              <a:t>Lähde: Pääministeri Petteri </a:t>
            </a:r>
            <a:r>
              <a:rPr lang="fi-FI" dirty="0" err="1"/>
              <a:t>Orpon</a:t>
            </a:r>
            <a:r>
              <a:rPr lang="fi-FI" dirty="0"/>
              <a:t> hallituksen ohjelma 20.6.2023</a:t>
            </a:r>
          </a:p>
        </p:txBody>
      </p:sp>
    </p:spTree>
    <p:extLst>
      <p:ext uri="{BB962C8B-B14F-4D97-AF65-F5344CB8AC3E}">
        <p14:creationId xmlns:p14="http://schemas.microsoft.com/office/powerpoint/2010/main" val="2574670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2C03484-7766-016A-CF5B-6FC2FDA7421A}"/>
              </a:ext>
            </a:extLst>
          </p:cNvPr>
          <p:cNvSpPr>
            <a:spLocks noGrp="1"/>
          </p:cNvSpPr>
          <p:nvPr>
            <p:ph type="title"/>
          </p:nvPr>
        </p:nvSpPr>
        <p:spPr/>
        <p:txBody>
          <a:bodyPr>
            <a:noAutofit/>
          </a:bodyPr>
          <a:lstStyle/>
          <a:p>
            <a:r>
              <a:rPr lang="fi-FI" sz="3200" dirty="0"/>
              <a:t>TKI-toiminnan rahoitusta kasvatetaan, jatkuvan oppimisen merkitys korkeakoulujen rahoituksessa pienenee.</a:t>
            </a:r>
          </a:p>
        </p:txBody>
      </p:sp>
      <p:sp>
        <p:nvSpPr>
          <p:cNvPr id="3" name="Tekstin paikkamerkki 2">
            <a:extLst>
              <a:ext uri="{FF2B5EF4-FFF2-40B4-BE49-F238E27FC236}">
                <a16:creationId xmlns:a16="http://schemas.microsoft.com/office/drawing/2014/main" id="{239F6259-F1C6-63B5-8C56-D350E6B33017}"/>
              </a:ext>
            </a:extLst>
          </p:cNvPr>
          <p:cNvSpPr>
            <a:spLocks noGrp="1"/>
          </p:cNvSpPr>
          <p:nvPr>
            <p:ph type="body" idx="1"/>
          </p:nvPr>
        </p:nvSpPr>
        <p:spPr>
          <a:xfrm>
            <a:off x="694163" y="1690687"/>
            <a:ext cx="10803673" cy="4802187"/>
          </a:xfrm>
        </p:spPr>
        <p:txBody>
          <a:bodyPr/>
          <a:lstStyle/>
          <a:p>
            <a:r>
              <a:rPr lang="fi-FI" b="0" i="0" dirty="0">
                <a:solidFill>
                  <a:srgbClr val="0F0F0F"/>
                </a:solidFill>
                <a:effectLst/>
                <a:highlight>
                  <a:srgbClr val="FFFFFF"/>
                </a:highlight>
                <a:latin typeface="+mn-lt"/>
              </a:rPr>
              <a:t>Suomen tavoite on nostaa tutkimus- ja kehittämistoiminnan menot neljän prosentin osuuteen </a:t>
            </a:r>
            <a:r>
              <a:rPr lang="fi-FI" b="0" i="0" dirty="0" err="1">
                <a:solidFill>
                  <a:srgbClr val="0F0F0F"/>
                </a:solidFill>
                <a:effectLst/>
                <a:highlight>
                  <a:srgbClr val="FFFFFF"/>
                </a:highlight>
                <a:latin typeface="+mn-lt"/>
              </a:rPr>
              <a:t>BKT:sta</a:t>
            </a:r>
            <a:r>
              <a:rPr lang="fi-FI" b="0" i="0" dirty="0">
                <a:solidFill>
                  <a:srgbClr val="0F0F0F"/>
                </a:solidFill>
                <a:effectLst/>
                <a:highlight>
                  <a:srgbClr val="FFFFFF"/>
                </a:highlight>
                <a:latin typeface="+mn-lt"/>
              </a:rPr>
              <a:t> vuoteen 2030 mennessä. </a:t>
            </a:r>
          </a:p>
          <a:p>
            <a:r>
              <a:rPr lang="fi-FI" b="0" i="0" dirty="0">
                <a:solidFill>
                  <a:srgbClr val="0F0F0F"/>
                </a:solidFill>
                <a:effectLst/>
                <a:highlight>
                  <a:srgbClr val="FFFFFF"/>
                </a:highlight>
                <a:latin typeface="+mn-lt"/>
              </a:rPr>
              <a:t>Tutkimus-, kehittämis- ja innovaatiotoiminnan merkitystä korkeakoulujen rahoituksen kohdentamisessa vahvistetaan. T&amp;K-rahoitusta kohdennetaan yliopistoissa ja ammattikorkeakouluissa tehtävään perustutkimukseen ja soveltavaan tutkimukseen, tutkimuslaitoksille, yliopistollista sairaalaa ylläpitäville hyvinvointialueille, yliopistosairaaloille sekä kilpailtuun rahoitukseen Suomen Akatemian ja Business Finlandin kautta.</a:t>
            </a:r>
          </a:p>
          <a:p>
            <a:r>
              <a:rPr lang="fi-FI" dirty="0">
                <a:latin typeface="+mn-lt"/>
              </a:rPr>
              <a:t>Ammattikorkeakoulujen ja yliopistojen rahoitusmalleissa vuodesta 2025 alkaen jatkuvan oppimisen osuus hieman pieneni edelliseen rahoitusmalliin verrattuna verrattuna. </a:t>
            </a:r>
          </a:p>
          <a:p>
            <a:pPr lvl="1"/>
            <a:r>
              <a:rPr lang="fi-FI" dirty="0">
                <a:latin typeface="+mn-lt"/>
              </a:rPr>
              <a:t>Yliopistoissa vuosina 21–24 osuus oli 4 % </a:t>
            </a:r>
            <a:r>
              <a:rPr lang="fi-FI" dirty="0">
                <a:latin typeface="+mn-lt"/>
                <a:sym typeface="Wingdings" pitchFamily="2" charset="2"/>
              </a:rPr>
              <a:t></a:t>
            </a:r>
            <a:r>
              <a:rPr lang="fi-FI" dirty="0">
                <a:latin typeface="+mn-lt"/>
              </a:rPr>
              <a:t> vuonna 25–28 tulee olemaan 3 %. </a:t>
            </a:r>
          </a:p>
          <a:p>
            <a:pPr lvl="1"/>
            <a:r>
              <a:rPr lang="fi-FI" dirty="0">
                <a:latin typeface="+mn-lt"/>
              </a:rPr>
              <a:t>Ammattikorkeakouluissa vuosina 21–24 osuus oli 8 % </a:t>
            </a:r>
            <a:r>
              <a:rPr lang="fi-FI" dirty="0">
                <a:latin typeface="+mn-lt"/>
                <a:sym typeface="Wingdings" pitchFamily="2" charset="2"/>
              </a:rPr>
              <a:t> vuonna 25-28</a:t>
            </a:r>
            <a:r>
              <a:rPr lang="fi-FI" dirty="0">
                <a:latin typeface="+mn-lt"/>
              </a:rPr>
              <a:t> tulee olemaan 5 %. </a:t>
            </a:r>
          </a:p>
        </p:txBody>
      </p:sp>
      <p:sp>
        <p:nvSpPr>
          <p:cNvPr id="4" name="Tekstin paikkamerkki 3">
            <a:extLst>
              <a:ext uri="{FF2B5EF4-FFF2-40B4-BE49-F238E27FC236}">
                <a16:creationId xmlns:a16="http://schemas.microsoft.com/office/drawing/2014/main" id="{1D440679-12D7-19D6-C04B-69CDC2349D26}"/>
              </a:ext>
            </a:extLst>
          </p:cNvPr>
          <p:cNvSpPr>
            <a:spLocks noGrp="1"/>
          </p:cNvSpPr>
          <p:nvPr>
            <p:ph type="body" sz="quarter" idx="13"/>
          </p:nvPr>
        </p:nvSpPr>
        <p:spPr>
          <a:xfrm>
            <a:off x="195220" y="6381781"/>
            <a:ext cx="11996780" cy="365125"/>
          </a:xfrm>
        </p:spPr>
        <p:txBody>
          <a:bodyPr/>
          <a:lstStyle/>
          <a:p>
            <a:r>
              <a:rPr lang="fi-FI" sz="1100" dirty="0"/>
              <a:t>Lähde: Opetus- ja kulttuuriministeriö, 2024 ja Valtion tutkimus- ja kehittämisrahoituksen käytön monivuotinen suunnitelma, Luonnos 6.5.2024</a:t>
            </a:r>
          </a:p>
        </p:txBody>
      </p:sp>
    </p:spTree>
    <p:extLst>
      <p:ext uri="{BB962C8B-B14F-4D97-AF65-F5344CB8AC3E}">
        <p14:creationId xmlns:p14="http://schemas.microsoft.com/office/powerpoint/2010/main" val="1312210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CCA96CB-D0FB-1F72-188A-64EE5875B30B}"/>
              </a:ext>
            </a:extLst>
          </p:cNvPr>
          <p:cNvSpPr>
            <a:spLocks noGrp="1"/>
          </p:cNvSpPr>
          <p:nvPr>
            <p:ph type="title"/>
          </p:nvPr>
        </p:nvSpPr>
        <p:spPr/>
        <p:txBody>
          <a:bodyPr/>
          <a:lstStyle/>
          <a:p>
            <a:r>
              <a:rPr lang="fi-FI" dirty="0"/>
              <a:t>Tunnistettuja haasteita Suomessa</a:t>
            </a:r>
          </a:p>
        </p:txBody>
      </p:sp>
      <p:sp>
        <p:nvSpPr>
          <p:cNvPr id="3" name="Tekstin paikkamerkki 2">
            <a:extLst>
              <a:ext uri="{FF2B5EF4-FFF2-40B4-BE49-F238E27FC236}">
                <a16:creationId xmlns:a16="http://schemas.microsoft.com/office/drawing/2014/main" id="{14BBAC36-F505-5424-984E-962F1078A494}"/>
              </a:ext>
            </a:extLst>
          </p:cNvPr>
          <p:cNvSpPr>
            <a:spLocks noGrp="1"/>
          </p:cNvSpPr>
          <p:nvPr>
            <p:ph type="body" idx="1"/>
          </p:nvPr>
        </p:nvSpPr>
        <p:spPr/>
        <p:txBody>
          <a:bodyPr/>
          <a:lstStyle/>
          <a:p>
            <a:r>
              <a:rPr lang="fi-FI" dirty="0"/>
              <a:t>Karvi toteutti vuosina 2020–2022 arvioinnin, jossa tarkasteltiin koulutusjärjestelmänkykyä vastata jatkuvan oppimisen haasteisiin äkillisissä rakennemuutostilanteissa. Arviointi kohdistui ammatilliseen koulutukseen ja korkeakoulutukseen. </a:t>
            </a:r>
          </a:p>
          <a:p>
            <a:r>
              <a:rPr lang="fi-FI" dirty="0"/>
              <a:t>Arvioinnin keskeisin tulos oli, että </a:t>
            </a:r>
            <a:r>
              <a:rPr lang="fi-FI" b="1" dirty="0"/>
              <a:t>positiivisissa rakennemuutostilanteissa koulutusjärjestelmä pystyy vastaamaan työikäisten aikuisten ja työelämän tarpeisiin vain tyydyttävästi. </a:t>
            </a:r>
          </a:p>
          <a:p>
            <a:r>
              <a:rPr lang="fi-FI" dirty="0"/>
              <a:t>Arvioinnin mukaan ongelmat paikantuivat </a:t>
            </a:r>
            <a:r>
              <a:rPr lang="fi-FI" b="1" dirty="0"/>
              <a:t>osaamistarpeiden tunnistamiseen, rahoitukseen ja yhteistoimintaan. </a:t>
            </a:r>
          </a:p>
          <a:p>
            <a:r>
              <a:rPr lang="fi-FI" dirty="0"/>
              <a:t>Nykyinen hankerahoitus on koettu rakennemuutostilanteissa hankalaksi. </a:t>
            </a:r>
          </a:p>
          <a:p>
            <a:pPr marL="0" indent="0">
              <a:buNone/>
            </a:pPr>
            <a:r>
              <a:rPr lang="fi-FI" dirty="0"/>
              <a:t>	</a:t>
            </a:r>
            <a:r>
              <a:rPr lang="fi-FI" dirty="0">
                <a:sym typeface="Wingdings" pitchFamily="2" charset="2"/>
              </a:rPr>
              <a:t> </a:t>
            </a:r>
            <a:r>
              <a:rPr lang="fi-FI" dirty="0"/>
              <a:t>Pilotoidaan Palvelukeskuksen rahoitusinstrumentteja ja arvioidaan 	erilaisten rahoitusinstrumenttien soveltuvuus positiivisten äkillisen 	rakennemuutoksen tilanteissa.</a:t>
            </a:r>
            <a:endParaRPr lang="fi-FI" b="1" dirty="0"/>
          </a:p>
        </p:txBody>
      </p:sp>
      <p:sp>
        <p:nvSpPr>
          <p:cNvPr id="4" name="Tekstin paikkamerkki 3">
            <a:extLst>
              <a:ext uri="{FF2B5EF4-FFF2-40B4-BE49-F238E27FC236}">
                <a16:creationId xmlns:a16="http://schemas.microsoft.com/office/drawing/2014/main" id="{60539E80-F0DF-F744-670A-C3BC79341E45}"/>
              </a:ext>
            </a:extLst>
          </p:cNvPr>
          <p:cNvSpPr>
            <a:spLocks noGrp="1"/>
          </p:cNvSpPr>
          <p:nvPr>
            <p:ph type="body" sz="quarter" idx="13"/>
          </p:nvPr>
        </p:nvSpPr>
        <p:spPr/>
        <p:txBody>
          <a:bodyPr/>
          <a:lstStyle/>
          <a:p>
            <a:r>
              <a:rPr lang="fi-FI"/>
              <a:t>Lähde: </a:t>
            </a:r>
            <a:r>
              <a:rPr lang="fi-FI" dirty="0"/>
              <a:t>Karvi, 2022</a:t>
            </a:r>
          </a:p>
        </p:txBody>
      </p:sp>
    </p:spTree>
    <p:extLst>
      <p:ext uri="{BB962C8B-B14F-4D97-AF65-F5344CB8AC3E}">
        <p14:creationId xmlns:p14="http://schemas.microsoft.com/office/powerpoint/2010/main" val="3295065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6E6D2F8-D8B1-9E32-FBD1-9D2F62F97551}"/>
              </a:ext>
            </a:extLst>
          </p:cNvPr>
          <p:cNvSpPr>
            <a:spLocks noGrp="1"/>
          </p:cNvSpPr>
          <p:nvPr>
            <p:ph type="title"/>
          </p:nvPr>
        </p:nvSpPr>
        <p:spPr/>
        <p:txBody>
          <a:bodyPr/>
          <a:lstStyle/>
          <a:p>
            <a:r>
              <a:rPr lang="fi-FI" dirty="0"/>
              <a:t>Nostoja kansainvälisistä vertailututkimuksista</a:t>
            </a:r>
          </a:p>
        </p:txBody>
      </p:sp>
      <p:sp>
        <p:nvSpPr>
          <p:cNvPr id="3" name="Tekstin paikkamerkki 2">
            <a:extLst>
              <a:ext uri="{FF2B5EF4-FFF2-40B4-BE49-F238E27FC236}">
                <a16:creationId xmlns:a16="http://schemas.microsoft.com/office/drawing/2014/main" id="{03B703AB-8EFF-FD9A-AC45-7C328348003C}"/>
              </a:ext>
            </a:extLst>
          </p:cNvPr>
          <p:cNvSpPr>
            <a:spLocks noGrp="1"/>
          </p:cNvSpPr>
          <p:nvPr>
            <p:ph type="body" idx="1"/>
          </p:nvPr>
        </p:nvSpPr>
        <p:spPr>
          <a:xfrm>
            <a:off x="372863" y="1825625"/>
            <a:ext cx="10948124" cy="4351338"/>
          </a:xfrm>
        </p:spPr>
        <p:txBody>
          <a:bodyPr/>
          <a:lstStyle/>
          <a:p>
            <a:r>
              <a:rPr lang="fi-FI" dirty="0"/>
              <a:t>Suomen verrokkimaissa on etsitty keinoja kehittää erilaisia lähestymistapoja jatkuvan oppimisen monikanavaiseen rahoitukseen. </a:t>
            </a:r>
            <a:r>
              <a:rPr lang="fi-FI" b="1" dirty="0"/>
              <a:t>Usein kustannukset katetaan yhteisrahoituksella</a:t>
            </a:r>
            <a:r>
              <a:rPr lang="fi-FI" dirty="0"/>
              <a:t>, </a:t>
            </a:r>
            <a:r>
              <a:rPr lang="fi-FI" b="1" dirty="0"/>
              <a:t>jossa työnantaja, julkishallinto ja yksilö yhdessä osallistuvat kustannusten kattamiseen. </a:t>
            </a:r>
          </a:p>
          <a:p>
            <a:r>
              <a:rPr lang="fi-FI" dirty="0"/>
              <a:t>Tutkimuksissa on todettu, että </a:t>
            </a:r>
            <a:r>
              <a:rPr lang="fi-FI" b="1" dirty="0"/>
              <a:t>Suomen tulisi pitkällä tähtäimellä siirtyä kohti monirahoitteisia jatkuvan oppimisen malleja </a:t>
            </a:r>
            <a:r>
              <a:rPr lang="fi-FI" dirty="0"/>
              <a:t>ja etsiä tapoja kiinnittää rahoitus enemmän oppijaan, ei pelkästään instituutioihin. </a:t>
            </a:r>
          </a:p>
          <a:p>
            <a:r>
              <a:rPr lang="fi-FI" dirty="0"/>
              <a:t>Monet maat ovat kehittäneet koulutusseteli- ja tilimalleja tukemaan monikanavaisten rahoitusjärjestelmien syntyä sekä motivoimaan yksilöitä osaamisen kehittämiseen. Kokeiluista on saatu hyviä ja huonoja kokemuksia. </a:t>
            </a:r>
          </a:p>
          <a:p>
            <a:r>
              <a:rPr lang="fi-FI" dirty="0"/>
              <a:t>Suomen tulisi kiihdyttää opetustarjonnan innovaatioita, kuten oppimisalustojen syntymistä sekä koulutusorganisaatioiden ja elinkeinoelämän välistä yhteistyötä. </a:t>
            </a:r>
          </a:p>
        </p:txBody>
      </p:sp>
      <p:sp>
        <p:nvSpPr>
          <p:cNvPr id="4" name="Tekstin paikkamerkki 3">
            <a:extLst>
              <a:ext uri="{FF2B5EF4-FFF2-40B4-BE49-F238E27FC236}">
                <a16:creationId xmlns:a16="http://schemas.microsoft.com/office/drawing/2014/main" id="{E7ECF7D2-E7B6-394F-137C-BC01EFA4EA17}"/>
              </a:ext>
            </a:extLst>
          </p:cNvPr>
          <p:cNvSpPr>
            <a:spLocks noGrp="1"/>
          </p:cNvSpPr>
          <p:nvPr>
            <p:ph type="body" sz="quarter" idx="13"/>
          </p:nvPr>
        </p:nvSpPr>
        <p:spPr/>
        <p:txBody>
          <a:bodyPr/>
          <a:lstStyle/>
          <a:p>
            <a:r>
              <a:rPr lang="fi-FI" dirty="0"/>
              <a:t>Lähde: SITRA: Jatkuvan oppimisen rakenteita maailmalla. Tiivistelmä kansainvälisestä vertailusta 2019</a:t>
            </a:r>
          </a:p>
        </p:txBody>
      </p:sp>
    </p:spTree>
    <p:extLst>
      <p:ext uri="{BB962C8B-B14F-4D97-AF65-F5344CB8AC3E}">
        <p14:creationId xmlns:p14="http://schemas.microsoft.com/office/powerpoint/2010/main" val="3753596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B9EDD5B-1302-47BC-7D31-FCD84CF7BE0E}"/>
              </a:ext>
            </a:extLst>
          </p:cNvPr>
          <p:cNvSpPr>
            <a:spLocks noGrp="1"/>
          </p:cNvSpPr>
          <p:nvPr>
            <p:ph type="title"/>
          </p:nvPr>
        </p:nvSpPr>
        <p:spPr/>
        <p:txBody>
          <a:bodyPr/>
          <a:lstStyle/>
          <a:p>
            <a:r>
              <a:rPr lang="fi-FI" dirty="0"/>
              <a:t>Kehittämisehdotuksia </a:t>
            </a:r>
          </a:p>
        </p:txBody>
      </p:sp>
      <p:sp>
        <p:nvSpPr>
          <p:cNvPr id="3" name="Tekstin paikkamerkki 2">
            <a:extLst>
              <a:ext uri="{FF2B5EF4-FFF2-40B4-BE49-F238E27FC236}">
                <a16:creationId xmlns:a16="http://schemas.microsoft.com/office/drawing/2014/main" id="{EC2B3945-A08C-3F14-4592-4D31F4ABF997}"/>
              </a:ext>
            </a:extLst>
          </p:cNvPr>
          <p:cNvSpPr>
            <a:spLocks noGrp="1"/>
          </p:cNvSpPr>
          <p:nvPr>
            <p:ph type="body" idx="1"/>
          </p:nvPr>
        </p:nvSpPr>
        <p:spPr>
          <a:xfrm>
            <a:off x="500478" y="1532662"/>
            <a:ext cx="11333456" cy="4351338"/>
          </a:xfrm>
        </p:spPr>
        <p:txBody>
          <a:bodyPr/>
          <a:lstStyle/>
          <a:p>
            <a:r>
              <a:rPr lang="fi-FI" dirty="0"/>
              <a:t>Suomessa tulisi lisätä </a:t>
            </a:r>
            <a:r>
              <a:rPr lang="fi-FI" b="1" dirty="0"/>
              <a:t>erityisesti markkinaehtoista epämuodollista koulutustarjontaa</a:t>
            </a:r>
            <a:r>
              <a:rPr lang="fi-FI" dirty="0"/>
              <a:t>, joka on suunnattu erityisesti </a:t>
            </a:r>
            <a:r>
              <a:rPr lang="fi-FI" b="1" dirty="0"/>
              <a:t>työssäkäyville aikuisille</a:t>
            </a:r>
            <a:r>
              <a:rPr lang="fi-FI" dirty="0"/>
              <a:t>. Koulutusten tulee olla lyhyitä ja ne tulee suunnitella tiiviissä yhteistyössä työelämän kanssa. </a:t>
            </a:r>
          </a:p>
          <a:p>
            <a:r>
              <a:rPr lang="fi-FI" dirty="0"/>
              <a:t>Lisäksi OECD suosittaa tarjoamaan kokonaisvaltaisia tieto- ja ohjauspalveluja sekä käynnistämään ”hakevaa toimintaa” aikuisille, joilla on heikot perustaidot. (OECD, 2020.)</a:t>
            </a:r>
          </a:p>
          <a:p>
            <a:r>
              <a:rPr lang="fi-FI" dirty="0"/>
              <a:t>Koulutusten järjestäminen vaatii riittävää ja kestävää rahoitusta, </a:t>
            </a:r>
            <a:r>
              <a:rPr lang="fi-FI" b="1" dirty="0"/>
              <a:t>joka on yhteisrahoitusta (</a:t>
            </a:r>
            <a:r>
              <a:rPr lang="fi-FI" b="1" dirty="0" err="1"/>
              <a:t>shared</a:t>
            </a:r>
            <a:r>
              <a:rPr lang="fi-FI" b="1" dirty="0"/>
              <a:t> </a:t>
            </a:r>
            <a:r>
              <a:rPr lang="fi-FI" b="1" dirty="0" err="1"/>
              <a:t>funding</a:t>
            </a:r>
            <a:r>
              <a:rPr lang="fi-FI" b="1" dirty="0"/>
              <a:t>) niiden sidosryhmien kesken, jotka hyötyvät koulutuksesta. </a:t>
            </a:r>
            <a:r>
              <a:rPr lang="fi-FI" dirty="0"/>
              <a:t>(OECD, 2019, 20.)</a:t>
            </a:r>
          </a:p>
          <a:p>
            <a:r>
              <a:rPr lang="fi-FI" dirty="0"/>
              <a:t>Valtioneuvoston vuonna 2019 julkaisemassa jatkuvan oppimisen kansainvälisessä vertailututkimuksessa suositellaan, että Suomessa kannattaisi ottaa käyttöön innovaatioita ja rahoitusratkaisuja, joiden hyödyntäminen on kasvanut laajalti muissa maissa. Näitä ovat esimerkiksi yhteisen oppimisalustan kehittäminen ja työnantajien ja koulutuksen tarjoajan välisten uusien yhteistyömallien kehittäminen. </a:t>
            </a:r>
          </a:p>
          <a:p>
            <a:r>
              <a:rPr lang="fi-FI" dirty="0"/>
              <a:t>Lisäksi Suomi hyötyisi raportin mukaan jatkuvan oppimisen tarjonnan kehittämisestä. </a:t>
            </a:r>
          </a:p>
          <a:p>
            <a:endParaRPr lang="fi-FI" dirty="0"/>
          </a:p>
        </p:txBody>
      </p:sp>
      <p:sp>
        <p:nvSpPr>
          <p:cNvPr id="4" name="Tekstin paikkamerkki 3">
            <a:extLst>
              <a:ext uri="{FF2B5EF4-FFF2-40B4-BE49-F238E27FC236}">
                <a16:creationId xmlns:a16="http://schemas.microsoft.com/office/drawing/2014/main" id="{514057A3-2BE5-2500-112D-CB393938E561}"/>
              </a:ext>
            </a:extLst>
          </p:cNvPr>
          <p:cNvSpPr>
            <a:spLocks noGrp="1"/>
          </p:cNvSpPr>
          <p:nvPr>
            <p:ph type="body" sz="quarter" idx="13"/>
          </p:nvPr>
        </p:nvSpPr>
        <p:spPr/>
        <p:txBody>
          <a:bodyPr/>
          <a:lstStyle/>
          <a:p>
            <a:r>
              <a:rPr lang="fi-FI" dirty="0"/>
              <a:t>Lähde: OECD 2020, Valtioneuvoston kanslia 2019</a:t>
            </a:r>
          </a:p>
        </p:txBody>
      </p:sp>
    </p:spTree>
    <p:extLst>
      <p:ext uri="{BB962C8B-B14F-4D97-AF65-F5344CB8AC3E}">
        <p14:creationId xmlns:p14="http://schemas.microsoft.com/office/powerpoint/2010/main" val="3310966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2E7242A-2378-B5CB-A5B5-BE8DEF18E521}"/>
              </a:ext>
            </a:extLst>
          </p:cNvPr>
          <p:cNvSpPr>
            <a:spLocks noGrp="1"/>
          </p:cNvSpPr>
          <p:nvPr>
            <p:ph type="title"/>
          </p:nvPr>
        </p:nvSpPr>
        <p:spPr/>
        <p:txBody>
          <a:bodyPr/>
          <a:lstStyle/>
          <a:p>
            <a:r>
              <a:rPr lang="fi-FI" dirty="0"/>
              <a:t>Mitä pitää ratkoa?</a:t>
            </a:r>
          </a:p>
        </p:txBody>
      </p:sp>
      <p:sp>
        <p:nvSpPr>
          <p:cNvPr id="3" name="Tekstin paikkamerkki 2">
            <a:extLst>
              <a:ext uri="{FF2B5EF4-FFF2-40B4-BE49-F238E27FC236}">
                <a16:creationId xmlns:a16="http://schemas.microsoft.com/office/drawing/2014/main" id="{8909A262-F22D-4741-BB5E-7FF94517A085}"/>
              </a:ext>
            </a:extLst>
          </p:cNvPr>
          <p:cNvSpPr>
            <a:spLocks noGrp="1"/>
          </p:cNvSpPr>
          <p:nvPr>
            <p:ph type="body" sz="quarter" idx="13"/>
          </p:nvPr>
        </p:nvSpPr>
        <p:spPr/>
        <p:txBody>
          <a:bodyPr/>
          <a:lstStyle/>
          <a:p>
            <a:r>
              <a:rPr lang="fi-FI" dirty="0"/>
              <a:t>Jatkuvan oppimisen rahoitus</a:t>
            </a:r>
          </a:p>
        </p:txBody>
      </p:sp>
    </p:spTree>
    <p:extLst>
      <p:ext uri="{BB962C8B-B14F-4D97-AF65-F5344CB8AC3E}">
        <p14:creationId xmlns:p14="http://schemas.microsoft.com/office/powerpoint/2010/main" val="994936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6978913-A6FC-73C0-CB94-A970ED0707CE}"/>
              </a:ext>
            </a:extLst>
          </p:cNvPr>
          <p:cNvSpPr>
            <a:spLocks noGrp="1"/>
          </p:cNvSpPr>
          <p:nvPr>
            <p:ph type="title"/>
          </p:nvPr>
        </p:nvSpPr>
        <p:spPr>
          <a:xfrm>
            <a:off x="838200" y="681037"/>
            <a:ext cx="10810102" cy="1009651"/>
          </a:xfrm>
        </p:spPr>
        <p:txBody>
          <a:bodyPr>
            <a:normAutofit fontScale="90000"/>
          </a:bodyPr>
          <a:lstStyle/>
          <a:p>
            <a:r>
              <a:rPr lang="fi-FI" dirty="0"/>
              <a:t>Kootaan näkemyksiä </a:t>
            </a:r>
            <a:br>
              <a:rPr lang="fi-FI" dirty="0"/>
            </a:br>
            <a:r>
              <a:rPr lang="fi-FI" dirty="0"/>
              <a:t>toimivimmista rahoitusratkaisuista</a:t>
            </a:r>
          </a:p>
        </p:txBody>
      </p:sp>
      <p:sp>
        <p:nvSpPr>
          <p:cNvPr id="3" name="Tekstin paikkamerkki 2">
            <a:extLst>
              <a:ext uri="{FF2B5EF4-FFF2-40B4-BE49-F238E27FC236}">
                <a16:creationId xmlns:a16="http://schemas.microsoft.com/office/drawing/2014/main" id="{3271D14D-5080-F230-8E9D-7DAA1DB02934}"/>
              </a:ext>
            </a:extLst>
          </p:cNvPr>
          <p:cNvSpPr>
            <a:spLocks noGrp="1"/>
          </p:cNvSpPr>
          <p:nvPr>
            <p:ph type="body" idx="1"/>
          </p:nvPr>
        </p:nvSpPr>
        <p:spPr>
          <a:xfrm>
            <a:off x="1537137" y="1825625"/>
            <a:ext cx="10507717" cy="4351338"/>
          </a:xfrm>
        </p:spPr>
        <p:txBody>
          <a:bodyPr/>
          <a:lstStyle/>
          <a:p>
            <a:r>
              <a:rPr lang="fi-FI" b="1" dirty="0"/>
              <a:t>Minkälaisia koulutuspalveluiden rahoitusinstrumentteja tulisi hyödyntää positiivisissa äkillisen rakennemuutoksen tilanteissa? </a:t>
            </a:r>
          </a:p>
          <a:p>
            <a:pPr lvl="1"/>
            <a:r>
              <a:rPr lang="fi-FI" sz="1800" dirty="0"/>
              <a:t>Suosituksia ja ratkaisuehdotuksia kustannustehokkaaseen järjestämiseen </a:t>
            </a:r>
          </a:p>
          <a:p>
            <a:pPr marL="571500" lvl="1" indent="0">
              <a:buNone/>
            </a:pPr>
            <a:endParaRPr lang="fi-FI" sz="1800" dirty="0">
              <a:effectLst/>
              <a:latin typeface="+mn-lt"/>
              <a:ea typeface="Calibri" panose="020F0502020204030204" pitchFamily="34" charset="0"/>
              <a:cs typeface="Calibri" panose="020F0502020204030204" pitchFamily="34" charset="0"/>
            </a:endParaRPr>
          </a:p>
          <a:p>
            <a:pPr lvl="1">
              <a:buFont typeface="Wingdings" panose="05000000000000000000" pitchFamily="2" charset="2"/>
              <a:buChar char="à"/>
            </a:pPr>
            <a:r>
              <a:rPr lang="fi-FI" sz="1800" b="1" dirty="0">
                <a:latin typeface="+mn-lt"/>
                <a:ea typeface="Calibri" panose="020F0502020204030204" pitchFamily="34" charset="0"/>
                <a:cs typeface="Calibri" panose="020F0502020204030204" pitchFamily="34" charset="0"/>
                <a:sym typeface="Wingdings" panose="05000000000000000000" pitchFamily="2" charset="2"/>
              </a:rPr>
              <a:t>Tuulivoima-alan koulutuksia on järjestetty ainakin</a:t>
            </a:r>
          </a:p>
          <a:p>
            <a:pPr lvl="2">
              <a:buFont typeface="Arial" panose="020B0604020202020204" pitchFamily="34" charset="0"/>
              <a:buChar char="•"/>
            </a:pPr>
            <a:r>
              <a:rPr lang="fi-FI" dirty="0">
                <a:effectLst/>
                <a:latin typeface="+mn-lt"/>
                <a:ea typeface="Calibri" panose="020F0502020204030204" pitchFamily="34" charset="0"/>
                <a:cs typeface="Calibri" panose="020F0502020204030204" pitchFamily="34" charset="0"/>
                <a:sym typeface="Wingdings" panose="05000000000000000000" pitchFamily="2" charset="2"/>
              </a:rPr>
              <a:t>Yritysten omana koulutuksena</a:t>
            </a:r>
          </a:p>
          <a:p>
            <a:pPr lvl="2">
              <a:buFont typeface="Arial" panose="020B0604020202020204" pitchFamily="34" charset="0"/>
              <a:buChar char="•"/>
            </a:pPr>
            <a:r>
              <a:rPr lang="fi-FI" dirty="0">
                <a:latin typeface="+mn-lt"/>
                <a:ea typeface="Calibri" panose="020F0502020204030204" pitchFamily="34" charset="0"/>
                <a:cs typeface="Calibri" panose="020F0502020204030204" pitchFamily="34" charset="0"/>
                <a:sym typeface="Wingdings" panose="05000000000000000000" pitchFamily="2" charset="2"/>
              </a:rPr>
              <a:t>Tuulivoimayhdistyksen koulutuksena</a:t>
            </a:r>
          </a:p>
          <a:p>
            <a:pPr lvl="2">
              <a:buFont typeface="Arial" panose="020B0604020202020204" pitchFamily="34" charset="0"/>
              <a:buChar char="•"/>
            </a:pPr>
            <a:r>
              <a:rPr lang="fi-FI" dirty="0">
                <a:effectLst/>
                <a:latin typeface="+mn-lt"/>
                <a:ea typeface="Calibri" panose="020F0502020204030204" pitchFamily="34" charset="0"/>
                <a:cs typeface="Calibri" panose="020F0502020204030204" pitchFamily="34" charset="0"/>
              </a:rPr>
              <a:t>Yksityisten koulutusyritysten koulutuksina eri tahoille</a:t>
            </a:r>
          </a:p>
          <a:p>
            <a:pPr lvl="2">
              <a:buFont typeface="Arial" panose="020B0604020202020204" pitchFamily="34" charset="0"/>
              <a:buChar char="•"/>
            </a:pPr>
            <a:r>
              <a:rPr lang="fi-FI" dirty="0">
                <a:effectLst/>
                <a:latin typeface="+mn-lt"/>
                <a:ea typeface="Calibri" panose="020F0502020204030204" pitchFamily="34" charset="0"/>
                <a:cs typeface="Calibri" panose="020F0502020204030204" pitchFamily="34" charset="0"/>
              </a:rPr>
              <a:t>Rakennerahastohankkeiden (mm. JTF) hankkeissa</a:t>
            </a:r>
          </a:p>
          <a:p>
            <a:pPr lvl="2">
              <a:buFont typeface="Arial" panose="020B0604020202020204" pitchFamily="34" charset="0"/>
              <a:buChar char="•"/>
            </a:pPr>
            <a:r>
              <a:rPr lang="fi-FI" dirty="0">
                <a:latin typeface="+mn-lt"/>
                <a:ea typeface="Calibri" panose="020F0502020204030204" pitchFamily="34" charset="0"/>
                <a:cs typeface="Calibri" panose="020F0502020204030204" pitchFamily="34" charset="0"/>
              </a:rPr>
              <a:t>Koulutussopimuksen aikana</a:t>
            </a:r>
          </a:p>
          <a:p>
            <a:pPr lvl="2">
              <a:buFont typeface="Arial" panose="020B0604020202020204" pitchFamily="34" charset="0"/>
              <a:buChar char="•"/>
            </a:pPr>
            <a:r>
              <a:rPr lang="fi-FI" dirty="0">
                <a:effectLst/>
                <a:latin typeface="+mn-lt"/>
                <a:ea typeface="Calibri" panose="020F0502020204030204" pitchFamily="34" charset="0"/>
                <a:cs typeface="Calibri" panose="020F0502020204030204" pitchFamily="34" charset="0"/>
              </a:rPr>
              <a:t>Työllisyyskoulutuksena</a:t>
            </a:r>
          </a:p>
          <a:p>
            <a:pPr lvl="2">
              <a:buFont typeface="Arial" panose="020B0604020202020204" pitchFamily="34" charset="0"/>
              <a:buChar char="•"/>
            </a:pPr>
            <a:r>
              <a:rPr lang="fi-FI" dirty="0">
                <a:latin typeface="+mn-lt"/>
                <a:ea typeface="Calibri" panose="020F0502020204030204" pitchFamily="34" charset="0"/>
                <a:cs typeface="Calibri" panose="020F0502020204030204" pitchFamily="34" charset="0"/>
              </a:rPr>
              <a:t>Tutkintokoulutuksena osana perustutkintokoulutusta</a:t>
            </a:r>
          </a:p>
          <a:p>
            <a:pPr lvl="2">
              <a:buFont typeface="Arial" panose="020B0604020202020204" pitchFamily="34" charset="0"/>
              <a:buChar char="•"/>
            </a:pPr>
            <a:r>
              <a:rPr lang="fi-FI" dirty="0">
                <a:latin typeface="+mn-lt"/>
                <a:ea typeface="Calibri" panose="020F0502020204030204" pitchFamily="34" charset="0"/>
                <a:cs typeface="Calibri" panose="020F0502020204030204" pitchFamily="34" charset="0"/>
              </a:rPr>
              <a:t>Korkeakoulujen lyhytkestoisina kursseina/opintokokonaisuuksina</a:t>
            </a:r>
          </a:p>
          <a:p>
            <a:pPr lvl="2">
              <a:buFont typeface="Arial" panose="020B0604020202020204" pitchFamily="34" charset="0"/>
              <a:buChar char="•"/>
            </a:pPr>
            <a:r>
              <a:rPr lang="fi-FI" dirty="0">
                <a:effectLst/>
                <a:latin typeface="+mn-lt"/>
                <a:ea typeface="Calibri" panose="020F0502020204030204" pitchFamily="34" charset="0"/>
                <a:cs typeface="Calibri" panose="020F0502020204030204" pitchFamily="34" charset="0"/>
              </a:rPr>
              <a:t>Koulutuksen järjestäjien järjestämänä jatkuvan oppimisen koulutuksena</a:t>
            </a:r>
          </a:p>
          <a:p>
            <a:pPr lvl="2">
              <a:buFont typeface="Arial" panose="020B0604020202020204" pitchFamily="34" charset="0"/>
              <a:buChar char="•"/>
            </a:pPr>
            <a:r>
              <a:rPr lang="fi-FI" dirty="0" err="1">
                <a:latin typeface="+mn-lt"/>
                <a:ea typeface="Calibri" panose="020F0502020204030204" pitchFamily="34" charset="0"/>
                <a:cs typeface="Calibri" panose="020F0502020204030204" pitchFamily="34" charset="0"/>
              </a:rPr>
              <a:t>JOTPA:n</a:t>
            </a:r>
            <a:r>
              <a:rPr lang="fi-FI" dirty="0">
                <a:latin typeface="+mn-lt"/>
                <a:ea typeface="Calibri" panose="020F0502020204030204" pitchFamily="34" charset="0"/>
                <a:cs typeface="Calibri" panose="020F0502020204030204" pitchFamily="34" charset="0"/>
              </a:rPr>
              <a:t> rahoittamana, koulutuksen järjestäjien järjestämänä koulutuksena</a:t>
            </a:r>
            <a:endParaRPr lang="fi-FI" dirty="0">
              <a:effectLst/>
              <a:latin typeface="+mn-lt"/>
              <a:ea typeface="Calibri" panose="020F0502020204030204" pitchFamily="34" charset="0"/>
              <a:cs typeface="Calibri" panose="020F0502020204030204" pitchFamily="34" charset="0"/>
            </a:endParaRPr>
          </a:p>
          <a:p>
            <a:pPr lvl="2">
              <a:buFont typeface="Arial" panose="020B0604020202020204" pitchFamily="34" charset="0"/>
              <a:buChar char="•"/>
            </a:pPr>
            <a:endParaRPr lang="fi-FI" sz="1800" dirty="0">
              <a:effectLst/>
              <a:latin typeface="+mn-lt"/>
              <a:ea typeface="Calibri" panose="020F0502020204030204" pitchFamily="34" charset="0"/>
              <a:cs typeface="Calibri" panose="020F0502020204030204" pitchFamily="34" charset="0"/>
            </a:endParaRPr>
          </a:p>
          <a:p>
            <a:endParaRPr lang="fi-FI" sz="1400" dirty="0">
              <a:effectLst/>
              <a:latin typeface="Calibri" panose="020F0502020204030204" pitchFamily="34" charset="0"/>
              <a:ea typeface="Calibri" panose="020F0502020204030204" pitchFamily="34" charset="0"/>
              <a:cs typeface="Calibri" panose="020F0502020204030204" pitchFamily="34" charset="0"/>
            </a:endParaRPr>
          </a:p>
          <a:p>
            <a:endParaRPr lang="fi-FI" sz="1400" dirty="0">
              <a:effectLst/>
              <a:latin typeface="Calibri" panose="020F0502020204030204" pitchFamily="34" charset="0"/>
              <a:ea typeface="Calibri" panose="020F0502020204030204" pitchFamily="34" charset="0"/>
              <a:cs typeface="Calibri" panose="020F0502020204030204" pitchFamily="34" charset="0"/>
            </a:endParaRPr>
          </a:p>
          <a:p>
            <a:endParaRPr lang="fi-FI" sz="1400" dirty="0">
              <a:effectLst/>
              <a:latin typeface="Calibri" panose="020F0502020204030204" pitchFamily="34" charset="0"/>
              <a:ea typeface="Calibri" panose="020F0502020204030204" pitchFamily="34" charset="0"/>
            </a:endParaRPr>
          </a:p>
          <a:p>
            <a:endParaRPr lang="fi-FI" sz="1400" dirty="0"/>
          </a:p>
        </p:txBody>
      </p:sp>
      <p:pic>
        <p:nvPicPr>
          <p:cNvPr id="7" name="Kuva 6" descr="Kuva, joka sisältää kohteen musta, pimeys&#10;&#10;Kuvaus luotu automaattisesti">
            <a:extLst>
              <a:ext uri="{FF2B5EF4-FFF2-40B4-BE49-F238E27FC236}">
                <a16:creationId xmlns:a16="http://schemas.microsoft.com/office/drawing/2014/main" id="{0E664A8F-5F52-2F0E-14D1-100428BFACFF}"/>
              </a:ext>
            </a:extLst>
          </p:cNvPr>
          <p:cNvPicPr>
            <a:picLocks noChangeAspect="1"/>
          </p:cNvPicPr>
          <p:nvPr/>
        </p:nvPicPr>
        <p:blipFill>
          <a:blip r:embed="rId2"/>
          <a:stretch>
            <a:fillRect/>
          </a:stretch>
        </p:blipFill>
        <p:spPr>
          <a:xfrm>
            <a:off x="289037" y="1690688"/>
            <a:ext cx="1390540" cy="1390540"/>
          </a:xfrm>
          <a:prstGeom prst="rect">
            <a:avLst/>
          </a:prstGeom>
        </p:spPr>
      </p:pic>
    </p:spTree>
    <p:extLst>
      <p:ext uri="{BB962C8B-B14F-4D97-AF65-F5344CB8AC3E}">
        <p14:creationId xmlns:p14="http://schemas.microsoft.com/office/powerpoint/2010/main" val="1562054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8A54ECC-A188-0DED-97D4-9F46B5C75AA4}"/>
              </a:ext>
            </a:extLst>
          </p:cNvPr>
          <p:cNvSpPr>
            <a:spLocks noGrp="1"/>
          </p:cNvSpPr>
          <p:nvPr>
            <p:ph type="title"/>
          </p:nvPr>
        </p:nvSpPr>
        <p:spPr>
          <a:xfrm>
            <a:off x="838200" y="365125"/>
            <a:ext cx="10970172" cy="1325563"/>
          </a:xfrm>
        </p:spPr>
        <p:txBody>
          <a:bodyPr>
            <a:normAutofit/>
          </a:bodyPr>
          <a:lstStyle/>
          <a:p>
            <a:r>
              <a:rPr lang="fi-FI" sz="3600" dirty="0"/>
              <a:t>Aluekehityksen ja osaamisen </a:t>
            </a:r>
            <a:br>
              <a:rPr lang="fi-FI" sz="3600" dirty="0"/>
            </a:br>
            <a:r>
              <a:rPr lang="fi-FI" sz="3600" dirty="0"/>
              <a:t>kehittämisen kytkökset</a:t>
            </a:r>
          </a:p>
        </p:txBody>
      </p:sp>
      <p:sp>
        <p:nvSpPr>
          <p:cNvPr id="3" name="Tekstin paikkamerkki 2">
            <a:extLst>
              <a:ext uri="{FF2B5EF4-FFF2-40B4-BE49-F238E27FC236}">
                <a16:creationId xmlns:a16="http://schemas.microsoft.com/office/drawing/2014/main" id="{0B4FDB1C-7A12-F2DA-7627-026D58FFFA11}"/>
              </a:ext>
            </a:extLst>
          </p:cNvPr>
          <p:cNvSpPr>
            <a:spLocks noGrp="1"/>
          </p:cNvSpPr>
          <p:nvPr>
            <p:ph type="body" idx="1"/>
          </p:nvPr>
        </p:nvSpPr>
        <p:spPr>
          <a:xfrm>
            <a:off x="1891862" y="1825625"/>
            <a:ext cx="10300138" cy="4351338"/>
          </a:xfrm>
        </p:spPr>
        <p:txBody>
          <a:bodyPr/>
          <a:lstStyle/>
          <a:p>
            <a:r>
              <a:rPr lang="fi-FI" dirty="0"/>
              <a:t>Miten aluekehittämisen toimijat ja hankkeet ovat kytköksissä osaamisen kehittämiseen</a:t>
            </a:r>
          </a:p>
          <a:p>
            <a:pPr lvl="1"/>
            <a:r>
              <a:rPr lang="fi-FI" dirty="0"/>
              <a:t>Investointeja ja työpaikkakehitystä koskevan tiedon ja tietoisuuden osalta</a:t>
            </a:r>
          </a:p>
          <a:p>
            <a:pPr lvl="1"/>
            <a:r>
              <a:rPr lang="fi-FI" dirty="0"/>
              <a:t>Yritysyhteistyön ja osaamistarpeiden välittymisen osalta</a:t>
            </a:r>
          </a:p>
          <a:p>
            <a:pPr lvl="1"/>
            <a:r>
              <a:rPr lang="fi-FI" dirty="0"/>
              <a:t>Vetovoiman ja työvoiman liikkuvuuden osalta</a:t>
            </a:r>
          </a:p>
          <a:p>
            <a:pPr lvl="1"/>
            <a:r>
              <a:rPr lang="fi-FI" dirty="0"/>
              <a:t>Edunvalvonnan ja viestinnän osalta</a:t>
            </a:r>
          </a:p>
          <a:p>
            <a:pPr marL="571500" lvl="1" indent="0">
              <a:buNone/>
            </a:pPr>
            <a:endParaRPr lang="fi-FI" dirty="0"/>
          </a:p>
          <a:p>
            <a:pPr lvl="1">
              <a:buFont typeface="Wingdings" panose="05000000000000000000" pitchFamily="2" charset="2"/>
              <a:buChar char="à"/>
            </a:pPr>
            <a:r>
              <a:rPr lang="fi-FI" sz="1800" b="1" dirty="0">
                <a:latin typeface="+mn-lt"/>
                <a:ea typeface="Calibri" panose="020F0502020204030204" pitchFamily="34" charset="0"/>
                <a:cs typeface="Calibri" panose="020F0502020204030204" pitchFamily="34" charset="0"/>
                <a:sym typeface="Wingdings" panose="05000000000000000000" pitchFamily="2" charset="2"/>
              </a:rPr>
              <a:t>Tuulivoima-alan osaamistarpeisiin vastaamiselle </a:t>
            </a:r>
            <a:br>
              <a:rPr lang="fi-FI" sz="1800" b="1" dirty="0">
                <a:latin typeface="+mn-lt"/>
                <a:ea typeface="Calibri" panose="020F0502020204030204" pitchFamily="34" charset="0"/>
                <a:cs typeface="Calibri" panose="020F0502020204030204" pitchFamily="34" charset="0"/>
                <a:sym typeface="Wingdings" panose="05000000000000000000" pitchFamily="2" charset="2"/>
              </a:rPr>
            </a:br>
            <a:r>
              <a:rPr lang="fi-FI" sz="1800" b="1" dirty="0">
                <a:latin typeface="+mn-lt"/>
                <a:ea typeface="Calibri" panose="020F0502020204030204" pitchFamily="34" charset="0"/>
                <a:cs typeface="Calibri" panose="020F0502020204030204" pitchFamily="34" charset="0"/>
                <a:sym typeface="Wingdings" panose="05000000000000000000" pitchFamily="2" charset="2"/>
              </a:rPr>
              <a:t>merkityksellisiä ovat ainakin</a:t>
            </a:r>
          </a:p>
          <a:p>
            <a:pPr lvl="2">
              <a:buFont typeface="Arial" panose="020B0604020202020204" pitchFamily="34" charset="0"/>
              <a:buChar char="•"/>
            </a:pPr>
            <a:r>
              <a:rPr lang="fi-FI" sz="1800" dirty="0">
                <a:effectLst/>
                <a:latin typeface="+mn-lt"/>
                <a:ea typeface="Calibri" panose="020F0502020204030204" pitchFamily="34" charset="0"/>
                <a:cs typeface="Calibri" panose="020F0502020204030204" pitchFamily="34" charset="0"/>
                <a:sym typeface="Wingdings" panose="05000000000000000000" pitchFamily="2" charset="2"/>
              </a:rPr>
              <a:t>Yritysten kanssa tehtävä työ ja tarpeiden selvittäminen</a:t>
            </a:r>
          </a:p>
          <a:p>
            <a:pPr lvl="2">
              <a:buFont typeface="Arial" panose="020B0604020202020204" pitchFamily="34" charset="0"/>
              <a:buChar char="•"/>
            </a:pPr>
            <a:r>
              <a:rPr lang="fi-FI" sz="1800" dirty="0">
                <a:effectLst/>
                <a:latin typeface="+mn-lt"/>
                <a:ea typeface="Calibri" panose="020F0502020204030204" pitchFamily="34" charset="0"/>
                <a:cs typeface="Calibri" panose="020F0502020204030204" pitchFamily="34" charset="0"/>
                <a:sym typeface="Wingdings" panose="05000000000000000000" pitchFamily="2" charset="2"/>
              </a:rPr>
              <a:t>Invest in –hankkeet ja –lobbaus</a:t>
            </a:r>
          </a:p>
          <a:p>
            <a:pPr lvl="2">
              <a:buFont typeface="Arial" panose="020B0604020202020204" pitchFamily="34" charset="0"/>
              <a:buChar char="•"/>
            </a:pPr>
            <a:r>
              <a:rPr lang="fi-FI" sz="1800" dirty="0">
                <a:effectLst/>
                <a:latin typeface="+mn-lt"/>
                <a:ea typeface="Calibri" panose="020F0502020204030204" pitchFamily="34" charset="0"/>
                <a:cs typeface="Calibri" panose="020F0502020204030204" pitchFamily="34" charset="0"/>
                <a:sym typeface="Wingdings" panose="05000000000000000000" pitchFamily="2" charset="2"/>
              </a:rPr>
              <a:t>Kuntien kaavoitusratkaisut tuulivoimapuistojen ja oheisteollisuuden osalta</a:t>
            </a:r>
          </a:p>
          <a:p>
            <a:pPr lvl="2">
              <a:buFont typeface="Arial" panose="020B0604020202020204" pitchFamily="34" charset="0"/>
              <a:buChar char="•"/>
            </a:pPr>
            <a:r>
              <a:rPr lang="fi-FI" sz="1800" dirty="0">
                <a:latin typeface="+mn-lt"/>
                <a:ea typeface="Calibri" panose="020F0502020204030204" pitchFamily="34" charset="0"/>
                <a:cs typeface="Calibri" panose="020F0502020204030204" pitchFamily="34" charset="0"/>
                <a:sym typeface="Wingdings" panose="05000000000000000000" pitchFamily="2" charset="2"/>
              </a:rPr>
              <a:t>Aluekehityshankkeiden koulutukselliset ja koulutusympäristöihin </a:t>
            </a:r>
            <a:br>
              <a:rPr lang="fi-FI" sz="1800" dirty="0">
                <a:latin typeface="+mn-lt"/>
                <a:ea typeface="Calibri" panose="020F0502020204030204" pitchFamily="34" charset="0"/>
                <a:cs typeface="Calibri" panose="020F0502020204030204" pitchFamily="34" charset="0"/>
                <a:sym typeface="Wingdings" panose="05000000000000000000" pitchFamily="2" charset="2"/>
              </a:rPr>
            </a:br>
            <a:r>
              <a:rPr lang="fi-FI" sz="1800" dirty="0">
                <a:latin typeface="+mn-lt"/>
                <a:ea typeface="Calibri" panose="020F0502020204030204" pitchFamily="34" charset="0"/>
                <a:cs typeface="Calibri" panose="020F0502020204030204" pitchFamily="34" charset="0"/>
                <a:sym typeface="Wingdings" panose="05000000000000000000" pitchFamily="2" charset="2"/>
              </a:rPr>
              <a:t>liittyvät osuudet</a:t>
            </a:r>
          </a:p>
          <a:p>
            <a:pPr lvl="2">
              <a:buFont typeface="Arial" panose="020B0604020202020204" pitchFamily="34" charset="0"/>
              <a:buChar char="•"/>
            </a:pPr>
            <a:r>
              <a:rPr lang="fi-FI" sz="1800" dirty="0">
                <a:latin typeface="+mn-lt"/>
                <a:ea typeface="Calibri" panose="020F0502020204030204" pitchFamily="34" charset="0"/>
                <a:cs typeface="Calibri" panose="020F0502020204030204" pitchFamily="34" charset="0"/>
                <a:sym typeface="Wingdings" panose="05000000000000000000" pitchFamily="2" charset="2"/>
              </a:rPr>
              <a:t>Maahanmuuton edistämiseen liittyvät toimet</a:t>
            </a:r>
          </a:p>
          <a:p>
            <a:pPr marL="571500" lvl="1" indent="0">
              <a:buNone/>
            </a:pPr>
            <a:endParaRPr lang="fi-FI" dirty="0"/>
          </a:p>
          <a:p>
            <a:pPr lvl="1"/>
            <a:endParaRPr lang="fi-FI" dirty="0"/>
          </a:p>
        </p:txBody>
      </p:sp>
      <p:pic>
        <p:nvPicPr>
          <p:cNvPr id="6" name="Kuva 5" descr="Kuva, joka sisältää kohteen musta, pimeys&#10;&#10;Kuvaus luotu automaattisesti">
            <a:extLst>
              <a:ext uri="{FF2B5EF4-FFF2-40B4-BE49-F238E27FC236}">
                <a16:creationId xmlns:a16="http://schemas.microsoft.com/office/drawing/2014/main" id="{82BA9DEB-5DF3-6C34-5BBF-3C028B032A3E}"/>
              </a:ext>
            </a:extLst>
          </p:cNvPr>
          <p:cNvPicPr>
            <a:picLocks noChangeAspect="1"/>
          </p:cNvPicPr>
          <p:nvPr/>
        </p:nvPicPr>
        <p:blipFill>
          <a:blip r:embed="rId2"/>
          <a:stretch>
            <a:fillRect/>
          </a:stretch>
        </p:blipFill>
        <p:spPr>
          <a:xfrm>
            <a:off x="712986" y="2342475"/>
            <a:ext cx="1325563" cy="1325563"/>
          </a:xfrm>
          <a:prstGeom prst="rect">
            <a:avLst/>
          </a:prstGeom>
        </p:spPr>
      </p:pic>
      <p:pic>
        <p:nvPicPr>
          <p:cNvPr id="12" name="Kuva 11" descr="Kuva, joka sisältää kohteen musta, pimeys&#10;&#10;Kuvaus luotu automaattisesti">
            <a:extLst>
              <a:ext uri="{FF2B5EF4-FFF2-40B4-BE49-F238E27FC236}">
                <a16:creationId xmlns:a16="http://schemas.microsoft.com/office/drawing/2014/main" id="{1008B07D-EA3A-B38C-EC56-E5A2F17C0458}"/>
              </a:ext>
            </a:extLst>
          </p:cNvPr>
          <p:cNvPicPr>
            <a:picLocks noChangeAspect="1"/>
          </p:cNvPicPr>
          <p:nvPr/>
        </p:nvPicPr>
        <p:blipFill>
          <a:blip r:embed="rId3"/>
          <a:stretch>
            <a:fillRect/>
          </a:stretch>
        </p:blipFill>
        <p:spPr>
          <a:xfrm>
            <a:off x="639643" y="4595733"/>
            <a:ext cx="1325563" cy="1325563"/>
          </a:xfrm>
          <a:prstGeom prst="rect">
            <a:avLst/>
          </a:prstGeom>
        </p:spPr>
      </p:pic>
    </p:spTree>
    <p:extLst>
      <p:ext uri="{BB962C8B-B14F-4D97-AF65-F5344CB8AC3E}">
        <p14:creationId xmlns:p14="http://schemas.microsoft.com/office/powerpoint/2010/main" val="2712430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B0796A4-42A1-0214-0126-73FF0AD6E1D5}"/>
              </a:ext>
            </a:extLst>
          </p:cNvPr>
          <p:cNvSpPr>
            <a:spLocks noGrp="1"/>
          </p:cNvSpPr>
          <p:nvPr>
            <p:ph type="title"/>
          </p:nvPr>
        </p:nvSpPr>
        <p:spPr/>
        <p:txBody>
          <a:bodyPr/>
          <a:lstStyle/>
          <a:p>
            <a:r>
              <a:rPr lang="fi-FI" dirty="0"/>
              <a:t>Selvitys- ja kehityshankkeen aikataulu</a:t>
            </a:r>
          </a:p>
        </p:txBody>
      </p:sp>
      <p:cxnSp>
        <p:nvCxnSpPr>
          <p:cNvPr id="6" name="Straight Arrow Connector 5">
            <a:extLst>
              <a:ext uri="{FF2B5EF4-FFF2-40B4-BE49-F238E27FC236}">
                <a16:creationId xmlns:a16="http://schemas.microsoft.com/office/drawing/2014/main" id="{69C9F553-517B-FE59-7DA5-E8C9E378738D}"/>
              </a:ext>
            </a:extLst>
          </p:cNvPr>
          <p:cNvCxnSpPr/>
          <p:nvPr/>
        </p:nvCxnSpPr>
        <p:spPr>
          <a:xfrm>
            <a:off x="838199" y="4735298"/>
            <a:ext cx="10258586" cy="0"/>
          </a:xfrm>
          <a:prstGeom prst="straightConnector1">
            <a:avLst/>
          </a:prstGeom>
          <a:ln w="762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864BCC6-AF59-BEEB-4C51-57756BE74FF2}"/>
              </a:ext>
            </a:extLst>
          </p:cNvPr>
          <p:cNvGrpSpPr/>
          <p:nvPr/>
        </p:nvGrpSpPr>
        <p:grpSpPr>
          <a:xfrm>
            <a:off x="1117259" y="3199976"/>
            <a:ext cx="244736" cy="1628963"/>
            <a:chOff x="1078618" y="1944699"/>
            <a:chExt cx="244736" cy="1628963"/>
          </a:xfrm>
        </p:grpSpPr>
        <p:cxnSp>
          <p:nvCxnSpPr>
            <p:cNvPr id="8" name="Suora yhdysviiva 112">
              <a:extLst>
                <a:ext uri="{FF2B5EF4-FFF2-40B4-BE49-F238E27FC236}">
                  <a16:creationId xmlns:a16="http://schemas.microsoft.com/office/drawing/2014/main" id="{2A43A200-3B6F-E0B0-3AF3-E6F5DA099965}"/>
                </a:ext>
              </a:extLst>
            </p:cNvPr>
            <p:cNvCxnSpPr>
              <a:cxnSpLocks/>
            </p:cNvCxnSpPr>
            <p:nvPr/>
          </p:nvCxnSpPr>
          <p:spPr>
            <a:xfrm>
              <a:off x="1205526" y="1944699"/>
              <a:ext cx="0" cy="1427577"/>
            </a:xfrm>
            <a:prstGeom prst="line">
              <a:avLst/>
            </a:prstGeom>
          </p:spPr>
          <p:style>
            <a:lnRef idx="2">
              <a:schemeClr val="accent1"/>
            </a:lnRef>
            <a:fillRef idx="0">
              <a:schemeClr val="accent1"/>
            </a:fillRef>
            <a:effectRef idx="1">
              <a:schemeClr val="accent1"/>
            </a:effectRef>
            <a:fontRef idx="minor">
              <a:schemeClr val="tx1"/>
            </a:fontRef>
          </p:style>
        </p:cxnSp>
        <p:sp>
          <p:nvSpPr>
            <p:cNvPr id="9" name="Ellipsi 114">
              <a:extLst>
                <a:ext uri="{FF2B5EF4-FFF2-40B4-BE49-F238E27FC236}">
                  <a16:creationId xmlns:a16="http://schemas.microsoft.com/office/drawing/2014/main" id="{CDFC4637-B4B8-8794-2A5B-E1E6F52247C1}"/>
                </a:ext>
              </a:extLst>
            </p:cNvPr>
            <p:cNvSpPr/>
            <p:nvPr/>
          </p:nvSpPr>
          <p:spPr>
            <a:xfrm>
              <a:off x="1078618" y="3312404"/>
              <a:ext cx="244736" cy="261258"/>
            </a:xfrm>
            <a:prstGeom prst="ellipse">
              <a:avLst/>
            </a:prstGeom>
            <a:solidFill>
              <a:schemeClr val="bg1"/>
            </a:solidFill>
            <a:ln w="38100"/>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a:ea typeface="+mn-ea"/>
                <a:cs typeface="+mn-cs"/>
              </a:endParaRPr>
            </a:p>
          </p:txBody>
        </p:sp>
      </p:grpSp>
      <p:sp>
        <p:nvSpPr>
          <p:cNvPr id="10" name="TextBox 9">
            <a:extLst>
              <a:ext uri="{FF2B5EF4-FFF2-40B4-BE49-F238E27FC236}">
                <a16:creationId xmlns:a16="http://schemas.microsoft.com/office/drawing/2014/main" id="{964F1CE8-DA78-DDA2-A01D-7F66545A62CF}"/>
              </a:ext>
            </a:extLst>
          </p:cNvPr>
          <p:cNvSpPr txBox="1"/>
          <p:nvPr/>
        </p:nvSpPr>
        <p:spPr>
          <a:xfrm>
            <a:off x="195220" y="2697621"/>
            <a:ext cx="2162014" cy="523220"/>
          </a:xfrm>
          <a:prstGeom prst="rect">
            <a:avLst/>
          </a:prstGeom>
          <a:noFill/>
        </p:spPr>
        <p:txBody>
          <a:bodyPr wrap="square" rtlCol="0">
            <a:spAutoFit/>
          </a:bodyPr>
          <a:lstStyle/>
          <a:p>
            <a:pPr algn="ctr"/>
            <a:r>
              <a:rPr lang="fi-FI" sz="1400" b="1" dirty="0">
                <a:latin typeface="Montserrat" pitchFamily="2" charset="77"/>
              </a:rPr>
              <a:t>Hankkeen aloitus </a:t>
            </a:r>
            <a:r>
              <a:rPr lang="fi-FI" dirty="0">
                <a:latin typeface="Montserrat" pitchFamily="2" charset="77"/>
              </a:rPr>
              <a:t>elokuu 2023</a:t>
            </a:r>
          </a:p>
        </p:txBody>
      </p:sp>
      <p:grpSp>
        <p:nvGrpSpPr>
          <p:cNvPr id="11" name="Group 10">
            <a:extLst>
              <a:ext uri="{FF2B5EF4-FFF2-40B4-BE49-F238E27FC236}">
                <a16:creationId xmlns:a16="http://schemas.microsoft.com/office/drawing/2014/main" id="{428F9C3C-716F-D7A3-9D52-BB4C2B76ABDA}"/>
              </a:ext>
            </a:extLst>
          </p:cNvPr>
          <p:cNvGrpSpPr/>
          <p:nvPr/>
        </p:nvGrpSpPr>
        <p:grpSpPr>
          <a:xfrm>
            <a:off x="2799690" y="3590196"/>
            <a:ext cx="244736" cy="1238743"/>
            <a:chOff x="1078618" y="2334919"/>
            <a:chExt cx="244736" cy="1238743"/>
          </a:xfrm>
        </p:grpSpPr>
        <p:cxnSp>
          <p:nvCxnSpPr>
            <p:cNvPr id="12" name="Suora yhdysviiva 112">
              <a:extLst>
                <a:ext uri="{FF2B5EF4-FFF2-40B4-BE49-F238E27FC236}">
                  <a16:creationId xmlns:a16="http://schemas.microsoft.com/office/drawing/2014/main" id="{2528140B-8A6A-B4D4-E7F1-0C17C3B80CC9}"/>
                </a:ext>
              </a:extLst>
            </p:cNvPr>
            <p:cNvCxnSpPr>
              <a:cxnSpLocks/>
            </p:cNvCxnSpPr>
            <p:nvPr/>
          </p:nvCxnSpPr>
          <p:spPr>
            <a:xfrm>
              <a:off x="1205526" y="2334919"/>
              <a:ext cx="0" cy="1037357"/>
            </a:xfrm>
            <a:prstGeom prst="line">
              <a:avLst/>
            </a:prstGeom>
          </p:spPr>
          <p:style>
            <a:lnRef idx="2">
              <a:schemeClr val="accent1"/>
            </a:lnRef>
            <a:fillRef idx="0">
              <a:schemeClr val="accent1"/>
            </a:fillRef>
            <a:effectRef idx="1">
              <a:schemeClr val="accent1"/>
            </a:effectRef>
            <a:fontRef idx="minor">
              <a:schemeClr val="tx1"/>
            </a:fontRef>
          </p:style>
        </p:cxnSp>
        <p:sp>
          <p:nvSpPr>
            <p:cNvPr id="13" name="Ellipsi 114">
              <a:extLst>
                <a:ext uri="{FF2B5EF4-FFF2-40B4-BE49-F238E27FC236}">
                  <a16:creationId xmlns:a16="http://schemas.microsoft.com/office/drawing/2014/main" id="{3F2D3019-4FED-B056-32FD-1CD2746E046A}"/>
                </a:ext>
              </a:extLst>
            </p:cNvPr>
            <p:cNvSpPr/>
            <p:nvPr/>
          </p:nvSpPr>
          <p:spPr>
            <a:xfrm>
              <a:off x="1078618" y="3312404"/>
              <a:ext cx="244736" cy="261258"/>
            </a:xfrm>
            <a:prstGeom prst="ellipse">
              <a:avLst/>
            </a:prstGeom>
            <a:solidFill>
              <a:schemeClr val="bg1"/>
            </a:solidFill>
            <a:ln w="38100"/>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a:ea typeface="+mn-ea"/>
                <a:cs typeface="+mn-cs"/>
              </a:endParaRPr>
            </a:p>
          </p:txBody>
        </p:sp>
      </p:grpSp>
      <p:sp>
        <p:nvSpPr>
          <p:cNvPr id="14" name="TextBox 13">
            <a:extLst>
              <a:ext uri="{FF2B5EF4-FFF2-40B4-BE49-F238E27FC236}">
                <a16:creationId xmlns:a16="http://schemas.microsoft.com/office/drawing/2014/main" id="{36B88D30-1D5E-3724-FE86-627910241074}"/>
              </a:ext>
            </a:extLst>
          </p:cNvPr>
          <p:cNvSpPr txBox="1"/>
          <p:nvPr/>
        </p:nvSpPr>
        <p:spPr>
          <a:xfrm>
            <a:off x="1869257" y="3024049"/>
            <a:ext cx="2329484" cy="738664"/>
          </a:xfrm>
          <a:prstGeom prst="rect">
            <a:avLst/>
          </a:prstGeom>
          <a:noFill/>
        </p:spPr>
        <p:txBody>
          <a:bodyPr wrap="none" rtlCol="0">
            <a:spAutoFit/>
          </a:bodyPr>
          <a:lstStyle/>
          <a:p>
            <a:r>
              <a:rPr lang="fi-FI" sz="1400" b="1" dirty="0">
                <a:latin typeface="Montserrat" pitchFamily="2" charset="77"/>
              </a:rPr>
              <a:t>Osaamistarvekartoitus</a:t>
            </a:r>
          </a:p>
          <a:p>
            <a:pPr algn="ctr"/>
            <a:r>
              <a:rPr lang="fi-FI" dirty="0">
                <a:latin typeface="Montserrat" pitchFamily="2" charset="77"/>
              </a:rPr>
              <a:t>lokakuu 2023</a:t>
            </a:r>
          </a:p>
          <a:p>
            <a:pPr algn="l"/>
            <a:endParaRPr lang="fi-FI" dirty="0">
              <a:latin typeface="Montserrat" pitchFamily="2" charset="77"/>
            </a:endParaRPr>
          </a:p>
        </p:txBody>
      </p:sp>
      <p:grpSp>
        <p:nvGrpSpPr>
          <p:cNvPr id="4" name="Group 3">
            <a:extLst>
              <a:ext uri="{FF2B5EF4-FFF2-40B4-BE49-F238E27FC236}">
                <a16:creationId xmlns:a16="http://schemas.microsoft.com/office/drawing/2014/main" id="{D04277DF-957C-84CC-2D5B-0EA0E0567010}"/>
              </a:ext>
            </a:extLst>
          </p:cNvPr>
          <p:cNvGrpSpPr/>
          <p:nvPr/>
        </p:nvGrpSpPr>
        <p:grpSpPr>
          <a:xfrm>
            <a:off x="4706239" y="3199976"/>
            <a:ext cx="244736" cy="1628963"/>
            <a:chOff x="1078618" y="1944699"/>
            <a:chExt cx="244736" cy="1628963"/>
          </a:xfrm>
        </p:grpSpPr>
        <p:cxnSp>
          <p:nvCxnSpPr>
            <p:cNvPr id="5" name="Suora yhdysviiva 112">
              <a:extLst>
                <a:ext uri="{FF2B5EF4-FFF2-40B4-BE49-F238E27FC236}">
                  <a16:creationId xmlns:a16="http://schemas.microsoft.com/office/drawing/2014/main" id="{A6CA9F30-C6E9-DFED-DC36-E27055B8EEF9}"/>
                </a:ext>
              </a:extLst>
            </p:cNvPr>
            <p:cNvCxnSpPr>
              <a:cxnSpLocks/>
            </p:cNvCxnSpPr>
            <p:nvPr/>
          </p:nvCxnSpPr>
          <p:spPr>
            <a:xfrm>
              <a:off x="1205526" y="1944699"/>
              <a:ext cx="0" cy="1427577"/>
            </a:xfrm>
            <a:prstGeom prst="line">
              <a:avLst/>
            </a:prstGeom>
          </p:spPr>
          <p:style>
            <a:lnRef idx="2">
              <a:schemeClr val="accent1"/>
            </a:lnRef>
            <a:fillRef idx="0">
              <a:schemeClr val="accent1"/>
            </a:fillRef>
            <a:effectRef idx="1">
              <a:schemeClr val="accent1"/>
            </a:effectRef>
            <a:fontRef idx="minor">
              <a:schemeClr val="tx1"/>
            </a:fontRef>
          </p:style>
        </p:cxnSp>
        <p:sp>
          <p:nvSpPr>
            <p:cNvPr id="15" name="Ellipsi 114">
              <a:extLst>
                <a:ext uri="{FF2B5EF4-FFF2-40B4-BE49-F238E27FC236}">
                  <a16:creationId xmlns:a16="http://schemas.microsoft.com/office/drawing/2014/main" id="{D2EDF764-4331-0712-5CAF-8E469F3C8B92}"/>
                </a:ext>
              </a:extLst>
            </p:cNvPr>
            <p:cNvSpPr/>
            <p:nvPr/>
          </p:nvSpPr>
          <p:spPr>
            <a:xfrm>
              <a:off x="1078618" y="3312404"/>
              <a:ext cx="244736" cy="261258"/>
            </a:xfrm>
            <a:prstGeom prst="ellipse">
              <a:avLst/>
            </a:prstGeom>
            <a:solidFill>
              <a:schemeClr val="bg1"/>
            </a:solidFill>
            <a:ln w="38100"/>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a:ea typeface="+mn-ea"/>
                <a:cs typeface="+mn-cs"/>
              </a:endParaRPr>
            </a:p>
          </p:txBody>
        </p:sp>
      </p:grpSp>
      <p:sp>
        <p:nvSpPr>
          <p:cNvPr id="17" name="TextBox 16">
            <a:extLst>
              <a:ext uri="{FF2B5EF4-FFF2-40B4-BE49-F238E27FC236}">
                <a16:creationId xmlns:a16="http://schemas.microsoft.com/office/drawing/2014/main" id="{80450B2C-6C24-BBDC-CEE5-6CDC85F62FCE}"/>
              </a:ext>
            </a:extLst>
          </p:cNvPr>
          <p:cNvSpPr txBox="1"/>
          <p:nvPr/>
        </p:nvSpPr>
        <p:spPr>
          <a:xfrm>
            <a:off x="3471739" y="2536689"/>
            <a:ext cx="2628219" cy="523220"/>
          </a:xfrm>
          <a:prstGeom prst="rect">
            <a:avLst/>
          </a:prstGeom>
          <a:noFill/>
        </p:spPr>
        <p:txBody>
          <a:bodyPr wrap="square" rtlCol="0">
            <a:spAutoFit/>
          </a:bodyPr>
          <a:lstStyle/>
          <a:p>
            <a:pPr algn="ctr"/>
            <a:r>
              <a:rPr lang="fi-FI" sz="1400" b="1" dirty="0">
                <a:latin typeface="Montserrat" pitchFamily="2" charset="77"/>
              </a:rPr>
              <a:t>Toimintamallin taustatyö</a:t>
            </a:r>
            <a:br>
              <a:rPr lang="fi-FI" sz="1400" b="1" dirty="0">
                <a:latin typeface="Montserrat" pitchFamily="2" charset="77"/>
              </a:rPr>
            </a:br>
            <a:r>
              <a:rPr lang="fi-FI" sz="1400" dirty="0">
                <a:latin typeface="Montserrat" pitchFamily="2" charset="77"/>
              </a:rPr>
              <a:t>tammikuu 2024–</a:t>
            </a:r>
          </a:p>
        </p:txBody>
      </p:sp>
      <p:grpSp>
        <p:nvGrpSpPr>
          <p:cNvPr id="19" name="Group 18">
            <a:extLst>
              <a:ext uri="{FF2B5EF4-FFF2-40B4-BE49-F238E27FC236}">
                <a16:creationId xmlns:a16="http://schemas.microsoft.com/office/drawing/2014/main" id="{A0E6AF0F-5081-A1B1-53AE-A1726068D384}"/>
              </a:ext>
            </a:extLst>
          </p:cNvPr>
          <p:cNvGrpSpPr/>
          <p:nvPr/>
        </p:nvGrpSpPr>
        <p:grpSpPr>
          <a:xfrm>
            <a:off x="5792704" y="3927438"/>
            <a:ext cx="244736" cy="923017"/>
            <a:chOff x="1078618" y="2650645"/>
            <a:chExt cx="244736" cy="923017"/>
          </a:xfrm>
          <a:solidFill>
            <a:schemeClr val="bg2">
              <a:lumMod val="40000"/>
              <a:lumOff val="60000"/>
            </a:schemeClr>
          </a:solidFill>
        </p:grpSpPr>
        <p:cxnSp>
          <p:nvCxnSpPr>
            <p:cNvPr id="20" name="Suora yhdysviiva 112">
              <a:extLst>
                <a:ext uri="{FF2B5EF4-FFF2-40B4-BE49-F238E27FC236}">
                  <a16:creationId xmlns:a16="http://schemas.microsoft.com/office/drawing/2014/main" id="{521D140C-C728-31B0-17DA-6C8D7675EFCA}"/>
                </a:ext>
              </a:extLst>
            </p:cNvPr>
            <p:cNvCxnSpPr>
              <a:cxnSpLocks/>
            </p:cNvCxnSpPr>
            <p:nvPr/>
          </p:nvCxnSpPr>
          <p:spPr>
            <a:xfrm>
              <a:off x="1205526" y="2650645"/>
              <a:ext cx="0" cy="721631"/>
            </a:xfrm>
            <a:prstGeom prst="line">
              <a:avLst/>
            </a:prstGeom>
            <a:grpFill/>
          </p:spPr>
          <p:style>
            <a:lnRef idx="2">
              <a:schemeClr val="accent1"/>
            </a:lnRef>
            <a:fillRef idx="0">
              <a:schemeClr val="accent1"/>
            </a:fillRef>
            <a:effectRef idx="1">
              <a:schemeClr val="accent1"/>
            </a:effectRef>
            <a:fontRef idx="minor">
              <a:schemeClr val="tx1"/>
            </a:fontRef>
          </p:style>
        </p:cxnSp>
        <p:sp>
          <p:nvSpPr>
            <p:cNvPr id="21" name="Ellipsi 114">
              <a:extLst>
                <a:ext uri="{FF2B5EF4-FFF2-40B4-BE49-F238E27FC236}">
                  <a16:creationId xmlns:a16="http://schemas.microsoft.com/office/drawing/2014/main" id="{BE7B5762-27B1-2289-ACDC-F8C00ECBCC39}"/>
                </a:ext>
              </a:extLst>
            </p:cNvPr>
            <p:cNvSpPr/>
            <p:nvPr/>
          </p:nvSpPr>
          <p:spPr>
            <a:xfrm>
              <a:off x="1078618" y="3312404"/>
              <a:ext cx="244736" cy="261258"/>
            </a:xfrm>
            <a:prstGeom prst="ellipse">
              <a:avLst/>
            </a:prstGeom>
            <a:grpFill/>
            <a:ln w="38100"/>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FFFFFF"/>
                </a:solidFill>
                <a:effectLst/>
                <a:uLnTx/>
                <a:uFillTx/>
                <a:latin typeface="Calibri"/>
                <a:ea typeface="+mn-ea"/>
                <a:cs typeface="+mn-cs"/>
              </a:endParaRPr>
            </a:p>
          </p:txBody>
        </p:sp>
      </p:grpSp>
      <p:sp>
        <p:nvSpPr>
          <p:cNvPr id="22" name="TextBox 21">
            <a:extLst>
              <a:ext uri="{FF2B5EF4-FFF2-40B4-BE49-F238E27FC236}">
                <a16:creationId xmlns:a16="http://schemas.microsoft.com/office/drawing/2014/main" id="{B6B3058E-270B-6390-42D3-AB3415360AF6}"/>
              </a:ext>
            </a:extLst>
          </p:cNvPr>
          <p:cNvSpPr txBox="1"/>
          <p:nvPr/>
        </p:nvSpPr>
        <p:spPr>
          <a:xfrm>
            <a:off x="4849986" y="3328586"/>
            <a:ext cx="2154757" cy="523220"/>
          </a:xfrm>
          <a:prstGeom prst="rect">
            <a:avLst/>
          </a:prstGeom>
          <a:noFill/>
        </p:spPr>
        <p:txBody>
          <a:bodyPr wrap="none" rtlCol="0">
            <a:spAutoFit/>
          </a:bodyPr>
          <a:lstStyle/>
          <a:p>
            <a:pPr algn="ctr"/>
            <a:r>
              <a:rPr lang="fi-FI" sz="1400" b="1" dirty="0">
                <a:latin typeface="Montserrat" pitchFamily="2" charset="77"/>
              </a:rPr>
              <a:t>Verkoston fasilitointi</a:t>
            </a:r>
            <a:br>
              <a:rPr lang="fi-FI" sz="1400" b="1" dirty="0">
                <a:latin typeface="Montserrat" pitchFamily="2" charset="77"/>
              </a:rPr>
            </a:br>
            <a:r>
              <a:rPr lang="fi-FI" sz="1400" dirty="0">
                <a:latin typeface="Montserrat" pitchFamily="2" charset="77"/>
              </a:rPr>
              <a:t>helmikuu 2024–</a:t>
            </a:r>
          </a:p>
        </p:txBody>
      </p:sp>
      <p:sp>
        <p:nvSpPr>
          <p:cNvPr id="25" name="Ellipsi 114">
            <a:extLst>
              <a:ext uri="{FF2B5EF4-FFF2-40B4-BE49-F238E27FC236}">
                <a16:creationId xmlns:a16="http://schemas.microsoft.com/office/drawing/2014/main" id="{B7F65DB0-7313-F4CF-6B42-84A78797B08D}"/>
              </a:ext>
            </a:extLst>
          </p:cNvPr>
          <p:cNvSpPr/>
          <p:nvPr/>
        </p:nvSpPr>
        <p:spPr>
          <a:xfrm>
            <a:off x="6506768" y="4594472"/>
            <a:ext cx="244736" cy="261258"/>
          </a:xfrm>
          <a:prstGeom prst="ellipse">
            <a:avLst/>
          </a:prstGeom>
          <a:solidFill>
            <a:schemeClr val="bg2">
              <a:lumMod val="40000"/>
              <a:lumOff val="60000"/>
            </a:schemeClr>
          </a:solidFill>
          <a:ln w="38100"/>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a:ea typeface="+mn-ea"/>
              <a:cs typeface="+mn-cs"/>
            </a:endParaRPr>
          </a:p>
        </p:txBody>
      </p:sp>
      <p:sp>
        <p:nvSpPr>
          <p:cNvPr id="26" name="Ellipsi 114">
            <a:extLst>
              <a:ext uri="{FF2B5EF4-FFF2-40B4-BE49-F238E27FC236}">
                <a16:creationId xmlns:a16="http://schemas.microsoft.com/office/drawing/2014/main" id="{F39EE98D-4913-6799-3A75-7C89F585A0EC}"/>
              </a:ext>
            </a:extLst>
          </p:cNvPr>
          <p:cNvSpPr/>
          <p:nvPr/>
        </p:nvSpPr>
        <p:spPr>
          <a:xfrm>
            <a:off x="7269285" y="4594472"/>
            <a:ext cx="244736" cy="261258"/>
          </a:xfrm>
          <a:prstGeom prst="ellipse">
            <a:avLst/>
          </a:prstGeom>
          <a:solidFill>
            <a:schemeClr val="bg2">
              <a:lumMod val="40000"/>
              <a:lumOff val="60000"/>
            </a:schemeClr>
          </a:solidFill>
          <a:ln w="38100"/>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a:ea typeface="+mn-ea"/>
              <a:cs typeface="+mn-cs"/>
            </a:endParaRPr>
          </a:p>
        </p:txBody>
      </p:sp>
      <p:sp>
        <p:nvSpPr>
          <p:cNvPr id="27" name="Ellipsi 114">
            <a:extLst>
              <a:ext uri="{FF2B5EF4-FFF2-40B4-BE49-F238E27FC236}">
                <a16:creationId xmlns:a16="http://schemas.microsoft.com/office/drawing/2014/main" id="{467CAF3E-E875-96DC-D44F-3907BC998445}"/>
              </a:ext>
            </a:extLst>
          </p:cNvPr>
          <p:cNvSpPr/>
          <p:nvPr/>
        </p:nvSpPr>
        <p:spPr>
          <a:xfrm>
            <a:off x="8246605" y="4567681"/>
            <a:ext cx="244736" cy="261258"/>
          </a:xfrm>
          <a:prstGeom prst="ellipse">
            <a:avLst/>
          </a:prstGeom>
          <a:solidFill>
            <a:schemeClr val="bg1"/>
          </a:solidFill>
          <a:ln w="38100"/>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a:ea typeface="+mn-ea"/>
              <a:cs typeface="+mn-cs"/>
            </a:endParaRPr>
          </a:p>
        </p:txBody>
      </p:sp>
      <p:sp>
        <p:nvSpPr>
          <p:cNvPr id="28" name="Ellipsi 114">
            <a:extLst>
              <a:ext uri="{FF2B5EF4-FFF2-40B4-BE49-F238E27FC236}">
                <a16:creationId xmlns:a16="http://schemas.microsoft.com/office/drawing/2014/main" id="{AF848200-EE2C-33F6-EB5C-073AE584BC9E}"/>
              </a:ext>
            </a:extLst>
          </p:cNvPr>
          <p:cNvSpPr/>
          <p:nvPr/>
        </p:nvSpPr>
        <p:spPr>
          <a:xfrm>
            <a:off x="9741706" y="4578701"/>
            <a:ext cx="244736" cy="261258"/>
          </a:xfrm>
          <a:prstGeom prst="ellipse">
            <a:avLst/>
          </a:prstGeom>
          <a:solidFill>
            <a:schemeClr val="bg2">
              <a:lumMod val="40000"/>
              <a:lumOff val="60000"/>
            </a:schemeClr>
          </a:solidFill>
          <a:ln w="38100"/>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a:ea typeface="+mn-ea"/>
              <a:cs typeface="+mn-cs"/>
            </a:endParaRPr>
          </a:p>
        </p:txBody>
      </p:sp>
      <p:sp>
        <p:nvSpPr>
          <p:cNvPr id="29" name="Ellipsi 114">
            <a:extLst>
              <a:ext uri="{FF2B5EF4-FFF2-40B4-BE49-F238E27FC236}">
                <a16:creationId xmlns:a16="http://schemas.microsoft.com/office/drawing/2014/main" id="{BB4E6AA5-41E0-26CC-674C-CE05D9C50D95}"/>
              </a:ext>
            </a:extLst>
          </p:cNvPr>
          <p:cNvSpPr/>
          <p:nvPr/>
        </p:nvSpPr>
        <p:spPr>
          <a:xfrm>
            <a:off x="10547242" y="4589459"/>
            <a:ext cx="244736" cy="261258"/>
          </a:xfrm>
          <a:prstGeom prst="ellipse">
            <a:avLst/>
          </a:prstGeom>
          <a:solidFill>
            <a:schemeClr val="bg1"/>
          </a:solidFill>
          <a:ln w="38100"/>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a:ea typeface="+mn-ea"/>
              <a:cs typeface="+mn-cs"/>
            </a:endParaRPr>
          </a:p>
        </p:txBody>
      </p:sp>
      <p:sp>
        <p:nvSpPr>
          <p:cNvPr id="30" name="TextBox 29">
            <a:extLst>
              <a:ext uri="{FF2B5EF4-FFF2-40B4-BE49-F238E27FC236}">
                <a16:creationId xmlns:a16="http://schemas.microsoft.com/office/drawing/2014/main" id="{9C3ECBA1-EB11-B95A-2794-4D16E2C7FAED}"/>
              </a:ext>
            </a:extLst>
          </p:cNvPr>
          <p:cNvSpPr txBox="1"/>
          <p:nvPr/>
        </p:nvSpPr>
        <p:spPr>
          <a:xfrm>
            <a:off x="9705247" y="2584790"/>
            <a:ext cx="1792478" cy="523220"/>
          </a:xfrm>
          <a:prstGeom prst="rect">
            <a:avLst/>
          </a:prstGeom>
          <a:noFill/>
        </p:spPr>
        <p:txBody>
          <a:bodyPr wrap="none" rtlCol="0">
            <a:spAutoFit/>
          </a:bodyPr>
          <a:lstStyle/>
          <a:p>
            <a:pPr algn="ctr"/>
            <a:r>
              <a:rPr lang="fi-FI" sz="1400" b="1" dirty="0">
                <a:latin typeface="Montserrat" pitchFamily="2" charset="77"/>
              </a:rPr>
              <a:t>Loppuraportointi</a:t>
            </a:r>
            <a:br>
              <a:rPr lang="fi-FI" sz="1400" b="1" dirty="0">
                <a:latin typeface="Montserrat" pitchFamily="2" charset="77"/>
              </a:rPr>
            </a:br>
            <a:r>
              <a:rPr lang="fi-FI" sz="1400" dirty="0">
                <a:latin typeface="Montserrat" pitchFamily="2" charset="77"/>
              </a:rPr>
              <a:t>marraskuu 2024</a:t>
            </a:r>
          </a:p>
        </p:txBody>
      </p:sp>
      <p:cxnSp>
        <p:nvCxnSpPr>
          <p:cNvPr id="31" name="Suora yhdysviiva 112">
            <a:extLst>
              <a:ext uri="{FF2B5EF4-FFF2-40B4-BE49-F238E27FC236}">
                <a16:creationId xmlns:a16="http://schemas.microsoft.com/office/drawing/2014/main" id="{21D784D5-36F4-FC91-0536-8DA882F9D3D3}"/>
              </a:ext>
            </a:extLst>
          </p:cNvPr>
          <p:cNvCxnSpPr>
            <a:cxnSpLocks/>
          </p:cNvCxnSpPr>
          <p:nvPr/>
        </p:nvCxnSpPr>
        <p:spPr>
          <a:xfrm>
            <a:off x="10669610" y="3161882"/>
            <a:ext cx="0" cy="1427577"/>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uora yhdysviiva 112">
            <a:extLst>
              <a:ext uri="{FF2B5EF4-FFF2-40B4-BE49-F238E27FC236}">
                <a16:creationId xmlns:a16="http://schemas.microsoft.com/office/drawing/2014/main" id="{1AFBDC2E-3AB2-B952-3596-96CACA862D7F}"/>
              </a:ext>
            </a:extLst>
          </p:cNvPr>
          <p:cNvCxnSpPr>
            <a:cxnSpLocks/>
          </p:cNvCxnSpPr>
          <p:nvPr/>
        </p:nvCxnSpPr>
        <p:spPr>
          <a:xfrm>
            <a:off x="8368973" y="3590196"/>
            <a:ext cx="4193" cy="972002"/>
          </a:xfrm>
          <a:prstGeom prst="line">
            <a:avLst/>
          </a:prstGeom>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A2109E7B-8E4F-17D2-8176-F38237B354DB}"/>
              </a:ext>
            </a:extLst>
          </p:cNvPr>
          <p:cNvSpPr txBox="1"/>
          <p:nvPr/>
        </p:nvSpPr>
        <p:spPr>
          <a:xfrm>
            <a:off x="7246821" y="2983168"/>
            <a:ext cx="2319867" cy="523220"/>
          </a:xfrm>
          <a:prstGeom prst="rect">
            <a:avLst/>
          </a:prstGeom>
          <a:noFill/>
        </p:spPr>
        <p:txBody>
          <a:bodyPr wrap="none" rtlCol="0">
            <a:spAutoFit/>
          </a:bodyPr>
          <a:lstStyle/>
          <a:p>
            <a:pPr algn="ctr"/>
            <a:r>
              <a:rPr lang="fi-FI" sz="1400" b="1" dirty="0">
                <a:latin typeface="Montserrat" pitchFamily="2" charset="77"/>
              </a:rPr>
              <a:t>Alustava toimintamalli</a:t>
            </a:r>
            <a:br>
              <a:rPr lang="fi-FI" sz="1400" b="1" dirty="0">
                <a:latin typeface="Montserrat" pitchFamily="2" charset="77"/>
              </a:rPr>
            </a:br>
            <a:r>
              <a:rPr lang="fi-FI" sz="1400" dirty="0">
                <a:latin typeface="Montserrat" pitchFamily="2" charset="77"/>
              </a:rPr>
              <a:t>toukokuu 2024</a:t>
            </a:r>
          </a:p>
        </p:txBody>
      </p:sp>
      <p:sp>
        <p:nvSpPr>
          <p:cNvPr id="35" name="Ellipsi 114">
            <a:extLst>
              <a:ext uri="{FF2B5EF4-FFF2-40B4-BE49-F238E27FC236}">
                <a16:creationId xmlns:a16="http://schemas.microsoft.com/office/drawing/2014/main" id="{06B446A9-7933-C0FD-301B-D72E3ADA0FCB}"/>
              </a:ext>
            </a:extLst>
          </p:cNvPr>
          <p:cNvSpPr/>
          <p:nvPr/>
        </p:nvSpPr>
        <p:spPr>
          <a:xfrm>
            <a:off x="8685037" y="4578439"/>
            <a:ext cx="244736" cy="261258"/>
          </a:xfrm>
          <a:prstGeom prst="ellipse">
            <a:avLst/>
          </a:prstGeom>
          <a:solidFill>
            <a:schemeClr val="bg2">
              <a:lumMod val="40000"/>
              <a:lumOff val="60000"/>
            </a:schemeClr>
          </a:solidFill>
          <a:ln w="38100"/>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31732559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B3847E7-1FEC-0B87-84BF-BA02FE99382C}"/>
              </a:ext>
            </a:extLst>
          </p:cNvPr>
          <p:cNvSpPr>
            <a:spLocks noGrp="1"/>
          </p:cNvSpPr>
          <p:nvPr>
            <p:ph type="title"/>
          </p:nvPr>
        </p:nvSpPr>
        <p:spPr/>
        <p:txBody>
          <a:bodyPr/>
          <a:lstStyle/>
          <a:p>
            <a:r>
              <a:rPr lang="fi-FI" dirty="0"/>
              <a:t>Oli ilo!</a:t>
            </a:r>
          </a:p>
        </p:txBody>
      </p:sp>
      <p:sp>
        <p:nvSpPr>
          <p:cNvPr id="3" name="Tekstin paikkamerkki 2">
            <a:extLst>
              <a:ext uri="{FF2B5EF4-FFF2-40B4-BE49-F238E27FC236}">
                <a16:creationId xmlns:a16="http://schemas.microsoft.com/office/drawing/2014/main" id="{DDF352DF-46D9-0296-3E22-639849E64EB7}"/>
              </a:ext>
            </a:extLst>
          </p:cNvPr>
          <p:cNvSpPr>
            <a:spLocks noGrp="1"/>
          </p:cNvSpPr>
          <p:nvPr>
            <p:ph type="body" sz="quarter" idx="13"/>
          </p:nvPr>
        </p:nvSpPr>
        <p:spPr/>
        <p:txBody>
          <a:bodyPr/>
          <a:lstStyle/>
          <a:p>
            <a:r>
              <a:rPr lang="fi-FI" dirty="0"/>
              <a:t>Lue lisää hankkeesta: </a:t>
            </a:r>
          </a:p>
          <a:p>
            <a:r>
              <a:rPr lang="fi-FI" sz="2000" u="sng" dirty="0" err="1">
                <a:latin typeface="+mn-lt"/>
              </a:rPr>
              <a:t>mdi.fi</a:t>
            </a:r>
            <a:r>
              <a:rPr lang="fi-FI" sz="2000" u="sng" dirty="0">
                <a:latin typeface="+mn-lt"/>
              </a:rPr>
              <a:t>/</a:t>
            </a:r>
            <a:r>
              <a:rPr lang="fi-FI" sz="2000" u="sng" dirty="0" err="1">
                <a:latin typeface="+mn-lt"/>
              </a:rPr>
              <a:t>posarm</a:t>
            </a:r>
            <a:r>
              <a:rPr lang="fi-FI" sz="2000" u="sng" dirty="0">
                <a:latin typeface="+mn-lt"/>
              </a:rPr>
              <a:t>-tuulivoima/</a:t>
            </a:r>
          </a:p>
        </p:txBody>
      </p:sp>
    </p:spTree>
    <p:extLst>
      <p:ext uri="{BB962C8B-B14F-4D97-AF65-F5344CB8AC3E}">
        <p14:creationId xmlns:p14="http://schemas.microsoft.com/office/powerpoint/2010/main" val="2170736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F2428E9-DB17-455E-0E6E-030AF7EFD563}"/>
              </a:ext>
            </a:extLst>
          </p:cNvPr>
          <p:cNvSpPr>
            <a:spLocks noGrp="1"/>
          </p:cNvSpPr>
          <p:nvPr>
            <p:ph type="title"/>
          </p:nvPr>
        </p:nvSpPr>
        <p:spPr>
          <a:xfrm>
            <a:off x="838200" y="140681"/>
            <a:ext cx="10515600" cy="1325563"/>
          </a:xfrm>
        </p:spPr>
        <p:txBody>
          <a:bodyPr/>
          <a:lstStyle/>
          <a:p>
            <a:r>
              <a:rPr lang="fi-FI" dirty="0"/>
              <a:t>Yhteistyöverkoston suunnitelma</a:t>
            </a:r>
          </a:p>
        </p:txBody>
      </p:sp>
      <p:graphicFrame>
        <p:nvGraphicFramePr>
          <p:cNvPr id="5" name="Table 6">
            <a:extLst>
              <a:ext uri="{FF2B5EF4-FFF2-40B4-BE49-F238E27FC236}">
                <a16:creationId xmlns:a16="http://schemas.microsoft.com/office/drawing/2014/main" id="{CF9245BE-A839-29A3-3334-FAB583BF9DEB}"/>
              </a:ext>
            </a:extLst>
          </p:cNvPr>
          <p:cNvGraphicFramePr>
            <a:graphicFrameLocks noGrp="1"/>
          </p:cNvGraphicFramePr>
          <p:nvPr>
            <p:extLst>
              <p:ext uri="{D42A27DB-BD31-4B8C-83A1-F6EECF244321}">
                <p14:modId xmlns:p14="http://schemas.microsoft.com/office/powerpoint/2010/main" val="2720067539"/>
              </p:ext>
            </p:extLst>
          </p:nvPr>
        </p:nvGraphicFramePr>
        <p:xfrm>
          <a:off x="687455" y="1590054"/>
          <a:ext cx="10817090" cy="4868894"/>
        </p:xfrm>
        <a:graphic>
          <a:graphicData uri="http://schemas.openxmlformats.org/drawingml/2006/table">
            <a:tbl>
              <a:tblPr firstRow="1" bandRow="1">
                <a:tableStyleId>{9D7B26C5-4107-4FEC-AEDC-1716B250A1EF}</a:tableStyleId>
              </a:tblPr>
              <a:tblGrid>
                <a:gridCol w="1542413">
                  <a:extLst>
                    <a:ext uri="{9D8B030D-6E8A-4147-A177-3AD203B41FA5}">
                      <a16:colId xmlns:a16="http://schemas.microsoft.com/office/drawing/2014/main" val="1360110354"/>
                    </a:ext>
                  </a:extLst>
                </a:gridCol>
                <a:gridCol w="4808051">
                  <a:extLst>
                    <a:ext uri="{9D8B030D-6E8A-4147-A177-3AD203B41FA5}">
                      <a16:colId xmlns:a16="http://schemas.microsoft.com/office/drawing/2014/main" val="2773787657"/>
                    </a:ext>
                  </a:extLst>
                </a:gridCol>
                <a:gridCol w="2539188">
                  <a:extLst>
                    <a:ext uri="{9D8B030D-6E8A-4147-A177-3AD203B41FA5}">
                      <a16:colId xmlns:a16="http://schemas.microsoft.com/office/drawing/2014/main" val="1106710010"/>
                    </a:ext>
                  </a:extLst>
                </a:gridCol>
                <a:gridCol w="1927438">
                  <a:extLst>
                    <a:ext uri="{9D8B030D-6E8A-4147-A177-3AD203B41FA5}">
                      <a16:colId xmlns:a16="http://schemas.microsoft.com/office/drawing/2014/main" val="537544447"/>
                    </a:ext>
                  </a:extLst>
                </a:gridCol>
              </a:tblGrid>
              <a:tr h="443335">
                <a:tc>
                  <a:txBody>
                    <a:bodyPr/>
                    <a:lstStyle/>
                    <a:p>
                      <a:r>
                        <a:rPr lang="fi-FI" sz="1200" dirty="0"/>
                        <a:t>Kokous</a:t>
                      </a:r>
                    </a:p>
                  </a:txBody>
                  <a:tcPr/>
                </a:tc>
                <a:tc>
                  <a:txBody>
                    <a:bodyPr/>
                    <a:lstStyle/>
                    <a:p>
                      <a:r>
                        <a:rPr lang="fi-FI" sz="1200" dirty="0"/>
                        <a:t>Teema/ongelma</a:t>
                      </a:r>
                    </a:p>
                  </a:txBody>
                  <a:tcPr/>
                </a:tc>
                <a:tc>
                  <a:txBody>
                    <a:bodyPr/>
                    <a:lstStyle/>
                    <a:p>
                      <a:r>
                        <a:rPr lang="fi-FI" sz="1200" dirty="0"/>
                        <a:t>Painopiste</a:t>
                      </a:r>
                    </a:p>
                  </a:txBody>
                  <a:tcPr/>
                </a:tc>
                <a:tc>
                  <a:txBody>
                    <a:bodyPr/>
                    <a:lstStyle/>
                    <a:p>
                      <a:r>
                        <a:rPr lang="fi-FI" sz="1200" dirty="0"/>
                        <a:t>Tulos</a:t>
                      </a:r>
                    </a:p>
                  </a:txBody>
                  <a:tcPr/>
                </a:tc>
                <a:extLst>
                  <a:ext uri="{0D108BD9-81ED-4DB2-BD59-A6C34878D82A}">
                    <a16:rowId xmlns:a16="http://schemas.microsoft.com/office/drawing/2014/main" val="519909536"/>
                  </a:ext>
                </a:extLst>
              </a:tr>
              <a:tr h="960876">
                <a:tc>
                  <a:txBody>
                    <a:bodyPr/>
                    <a:lstStyle/>
                    <a:p>
                      <a:r>
                        <a:rPr lang="fi-FI" sz="1200" b="1" i="0" u="none" strike="noStrike" cap="none" dirty="0">
                          <a:solidFill>
                            <a:schemeClr val="tx1"/>
                          </a:solidFill>
                          <a:effectLst/>
                          <a:latin typeface="+mn-lt"/>
                          <a:ea typeface="+mn-ea"/>
                          <a:cs typeface="+mn-cs"/>
                          <a:sym typeface="Arial"/>
                        </a:rPr>
                        <a:t>7.2.</a:t>
                      </a:r>
                    </a:p>
                  </a:txBody>
                  <a:tcPr/>
                </a:tc>
                <a:tc>
                  <a:txBody>
                    <a:bodyPr/>
                    <a:lstStyle/>
                    <a:p>
                      <a:r>
                        <a:rPr lang="fi-FI" sz="1200" b="1" i="0" u="none" strike="noStrike" cap="none" dirty="0" err="1">
                          <a:solidFill>
                            <a:schemeClr val="tx1"/>
                          </a:solidFill>
                          <a:effectLst/>
                          <a:latin typeface="+mn-lt"/>
                          <a:ea typeface="+mn-ea"/>
                          <a:cs typeface="+mn-cs"/>
                          <a:sym typeface="Arial"/>
                        </a:rPr>
                        <a:t>Kick</a:t>
                      </a:r>
                      <a:r>
                        <a:rPr lang="fi-FI" sz="1200" b="1" i="0" u="none" strike="noStrike" cap="none" dirty="0">
                          <a:solidFill>
                            <a:schemeClr val="tx1"/>
                          </a:solidFill>
                          <a:effectLst/>
                          <a:latin typeface="+mn-lt"/>
                          <a:ea typeface="+mn-ea"/>
                          <a:cs typeface="+mn-cs"/>
                          <a:sym typeface="Arial"/>
                        </a:rPr>
                        <a:t> </a:t>
                      </a:r>
                      <a:r>
                        <a:rPr lang="fi-FI" sz="1200" b="1" i="0" u="none" strike="noStrike" cap="none" dirty="0" err="1">
                          <a:solidFill>
                            <a:schemeClr val="tx1"/>
                          </a:solidFill>
                          <a:effectLst/>
                          <a:latin typeface="+mn-lt"/>
                          <a:ea typeface="+mn-ea"/>
                          <a:cs typeface="+mn-cs"/>
                          <a:sym typeface="Arial"/>
                        </a:rPr>
                        <a:t>off</a:t>
                      </a:r>
                      <a:endParaRPr lang="fi-FI" sz="1200" b="1" i="0" u="none" strike="noStrike" cap="none" dirty="0">
                        <a:solidFill>
                          <a:schemeClr val="tx1"/>
                        </a:solidFill>
                        <a:effectLst/>
                        <a:latin typeface="+mn-lt"/>
                        <a:ea typeface="+mn-ea"/>
                        <a:cs typeface="+mn-cs"/>
                        <a:sym typeface="Arial"/>
                      </a:endParaRPr>
                    </a:p>
                    <a:p>
                      <a:r>
                        <a:rPr lang="fi-FI" sz="1200" b="0" i="0" u="none" strike="noStrike" cap="none" dirty="0">
                          <a:solidFill>
                            <a:schemeClr val="tx1"/>
                          </a:solidFill>
                          <a:effectLst/>
                          <a:latin typeface="+mn-lt"/>
                          <a:ea typeface="+mn-ea"/>
                          <a:cs typeface="+mn-cs"/>
                          <a:sym typeface="Arial"/>
                        </a:rPr>
                        <a:t>Selvityksen tulosten esittely</a:t>
                      </a:r>
                    </a:p>
                    <a:p>
                      <a:r>
                        <a:rPr lang="fi-FI" sz="1200" b="0" i="0" u="none" strike="noStrike" cap="none" dirty="0">
                          <a:solidFill>
                            <a:schemeClr val="tx1"/>
                          </a:solidFill>
                          <a:effectLst/>
                          <a:latin typeface="+mn-lt"/>
                          <a:ea typeface="+mn-ea"/>
                          <a:cs typeface="+mn-cs"/>
                          <a:sym typeface="Arial"/>
                        </a:rPr>
                        <a:t>Ratkaistavien koulutustapojen määrittely</a:t>
                      </a:r>
                    </a:p>
                    <a:p>
                      <a:r>
                        <a:rPr lang="fi-FI" sz="1200" b="0" i="0" u="none" strike="noStrike" cap="none" dirty="0">
                          <a:solidFill>
                            <a:schemeClr val="tx1"/>
                          </a:solidFill>
                          <a:effectLst/>
                          <a:latin typeface="+mn-lt"/>
                          <a:ea typeface="+mn-ea"/>
                          <a:cs typeface="+mn-cs"/>
                          <a:sym typeface="Arial"/>
                        </a:rPr>
                        <a:t>Tavoitteen määrittely, </a:t>
                      </a:r>
                      <a:r>
                        <a:rPr lang="fi-FI" sz="1200" b="0" i="0" u="none" strike="noStrike" cap="none" dirty="0" err="1">
                          <a:solidFill>
                            <a:schemeClr val="tx1"/>
                          </a:solidFill>
                          <a:effectLst/>
                          <a:latin typeface="+mn-lt"/>
                          <a:ea typeface="+mn-ea"/>
                          <a:cs typeface="+mn-cs"/>
                          <a:sym typeface="Arial"/>
                        </a:rPr>
                        <a:t>mittarointi</a:t>
                      </a:r>
                      <a:r>
                        <a:rPr lang="fi-FI" sz="1200" b="0" i="0" u="none" strike="noStrike" cap="none" dirty="0">
                          <a:solidFill>
                            <a:schemeClr val="tx1"/>
                          </a:solidFill>
                          <a:effectLst/>
                          <a:latin typeface="+mn-lt"/>
                          <a:ea typeface="+mn-ea"/>
                          <a:cs typeface="+mn-cs"/>
                          <a:sym typeface="Arial"/>
                        </a:rPr>
                        <a:t> ja seuranta</a:t>
                      </a:r>
                    </a:p>
                  </a:txBody>
                  <a:tcPr/>
                </a:tc>
                <a:tc>
                  <a:txBody>
                    <a:bodyPr/>
                    <a:lstStyle/>
                    <a:p>
                      <a:endParaRPr lang="fi-FI" sz="1200" dirty="0"/>
                    </a:p>
                  </a:txBody>
                  <a:tcPr/>
                </a:tc>
                <a:tc>
                  <a:txBody>
                    <a:bodyPr/>
                    <a:lstStyle/>
                    <a:p>
                      <a:r>
                        <a:rPr lang="fi-FI" sz="1200" dirty="0"/>
                        <a:t>Rehellinen tilannekuva ja konkreettiset ongelmat</a:t>
                      </a:r>
                    </a:p>
                  </a:txBody>
                  <a:tcPr/>
                </a:tc>
                <a:extLst>
                  <a:ext uri="{0D108BD9-81ED-4DB2-BD59-A6C34878D82A}">
                    <a16:rowId xmlns:a16="http://schemas.microsoft.com/office/drawing/2014/main" val="1838776033"/>
                  </a:ext>
                </a:extLst>
              </a:tr>
              <a:tr h="932304">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i-FI" sz="1200" b="1" dirty="0"/>
                        <a:t>15.3.</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i-FI" sz="1200" b="1" dirty="0"/>
                        <a:t>Lyhytkestoiset koulutusmallit, hakeva toiminta</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i-FI" sz="1200" b="0" i="0" u="none" strike="noStrike" cap="none" dirty="0">
                          <a:solidFill>
                            <a:schemeClr val="tx1"/>
                          </a:solidFill>
                          <a:effectLst/>
                          <a:latin typeface="+mn-lt"/>
                          <a:ea typeface="+mn-ea"/>
                          <a:cs typeface="+mn-cs"/>
                          <a:sym typeface="Arial"/>
                        </a:rPr>
                        <a:t>- alueellinen </a:t>
                      </a:r>
                      <a:r>
                        <a:rPr lang="fi-FI" sz="1200" b="0" i="0" u="none" strike="noStrike" cap="none" dirty="0" err="1">
                          <a:solidFill>
                            <a:schemeClr val="tx1"/>
                          </a:solidFill>
                          <a:effectLst/>
                          <a:latin typeface="+mn-lt"/>
                          <a:ea typeface="+mn-ea"/>
                          <a:cs typeface="+mn-cs"/>
                          <a:sym typeface="Arial"/>
                        </a:rPr>
                        <a:t>kohtaanto</a:t>
                      </a:r>
                      <a:endParaRPr lang="fi-FI" sz="1200" b="0" i="0" u="none" strike="noStrike" cap="none" dirty="0">
                        <a:solidFill>
                          <a:schemeClr val="tx1"/>
                        </a:solidFill>
                        <a:effectLst/>
                        <a:latin typeface="+mn-lt"/>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i-FI" sz="1200" b="0" i="0" u="none" strike="noStrike" cap="none" dirty="0">
                          <a:solidFill>
                            <a:schemeClr val="tx1"/>
                          </a:solidFill>
                          <a:effectLst/>
                          <a:latin typeface="+mn-lt"/>
                          <a:ea typeface="+mn-ea"/>
                          <a:cs typeface="+mn-cs"/>
                          <a:sym typeface="Arial"/>
                        </a:rPr>
                        <a:t>- kiinnostusta herättävät tutkintosisällöt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i-FI" sz="1200" b="0" i="0" u="none" strike="noStrike" cap="none" dirty="0">
                          <a:solidFill>
                            <a:schemeClr val="tx1"/>
                          </a:solidFill>
                          <a:effectLst/>
                          <a:latin typeface="+mn-lt"/>
                          <a:ea typeface="+mn-ea"/>
                          <a:cs typeface="+mn-cs"/>
                          <a:sym typeface="Arial"/>
                        </a:rPr>
                        <a:t>- yritysten ja oppilaitosten yhteistyö</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i-FI" sz="1200" dirty="0"/>
                        <a:t>Ammatillinen koulutus</a:t>
                      </a:r>
                    </a:p>
                  </a:txBody>
                  <a:tcPr/>
                </a:tc>
                <a:tc>
                  <a:txBody>
                    <a:bodyPr/>
                    <a:lstStyle/>
                    <a:p>
                      <a:endParaRPr lang="fi-FI" sz="1200" dirty="0"/>
                    </a:p>
                  </a:txBody>
                  <a:tcPr/>
                </a:tc>
                <a:extLst>
                  <a:ext uri="{0D108BD9-81ED-4DB2-BD59-A6C34878D82A}">
                    <a16:rowId xmlns:a16="http://schemas.microsoft.com/office/drawing/2014/main" val="1751527609"/>
                  </a:ext>
                </a:extLst>
              </a:tr>
              <a:tr h="935242">
                <a:tc>
                  <a:txBody>
                    <a:bodyPr/>
                    <a:lstStyle/>
                    <a:p>
                      <a:r>
                        <a:rPr lang="fi-FI" sz="1200" b="1" dirty="0"/>
                        <a:t>24.4.</a:t>
                      </a:r>
                    </a:p>
                  </a:txBody>
                  <a:tcPr/>
                </a:tc>
                <a:tc>
                  <a:txBody>
                    <a:bodyPr/>
                    <a:lstStyle/>
                    <a:p>
                      <a:r>
                        <a:rPr lang="fi-FI" sz="1200" b="1" dirty="0"/>
                        <a:t>Työn ohessa tehtävät koulutusmuodot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i-FI" sz="1200" b="0" dirty="0"/>
                        <a:t>Yritys- ja konsultointitoiminta</a:t>
                      </a:r>
                    </a:p>
                    <a:p>
                      <a:endParaRPr lang="fi-FI" sz="120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i-FI" sz="1400" dirty="0"/>
                        <a:t>Korkeakoulutus</a:t>
                      </a:r>
                    </a:p>
                    <a:p>
                      <a:endParaRPr lang="fi-FI" dirty="0"/>
                    </a:p>
                  </a:txBody>
                  <a:tcPr/>
                </a:tc>
                <a:tc>
                  <a:txBody>
                    <a:bodyPr/>
                    <a:lstStyle/>
                    <a:p>
                      <a:endParaRPr lang="fi-FI" dirty="0"/>
                    </a:p>
                  </a:txBody>
                  <a:tcPr/>
                </a:tc>
                <a:extLst>
                  <a:ext uri="{0D108BD9-81ED-4DB2-BD59-A6C34878D82A}">
                    <a16:rowId xmlns:a16="http://schemas.microsoft.com/office/drawing/2014/main" val="2941585294"/>
                  </a:ext>
                </a:extLst>
              </a:tr>
              <a:tr h="957057">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i-FI" sz="1200" b="1" dirty="0"/>
                        <a:t>14.6.</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i-FI" sz="1200" b="1" dirty="0"/>
                        <a:t>Rahoitus sekä alueellisen dynamiikan vahvistaminen</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i-FI" sz="1200" b="0" i="0" u="none" strike="noStrike" cap="none" dirty="0">
                          <a:solidFill>
                            <a:schemeClr val="tx1"/>
                          </a:solidFill>
                          <a:effectLst/>
                          <a:latin typeface="+mn-lt"/>
                          <a:ea typeface="+mn-ea"/>
                          <a:cs typeface="+mn-cs"/>
                          <a:sym typeface="Arial"/>
                        </a:rPr>
                        <a:t>Toimintamallissa kuvataan, minkälaisia koulutuspalveluiden rahoitusinstrumentteja tulisi hyödyntää positiivisissa äkillisen rakennemuutoksen tilanteissa. </a:t>
                      </a:r>
                      <a:endParaRPr lang="fi-FI" sz="1200" b="1" dirty="0"/>
                    </a:p>
                  </a:txBody>
                  <a:tcPr/>
                </a:tc>
                <a:tc>
                  <a:txBody>
                    <a:bodyPr/>
                    <a:lstStyle/>
                    <a:p>
                      <a:endParaRPr lang="fi-FI" sz="120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fi-FI" sz="1200" dirty="0"/>
                    </a:p>
                  </a:txBody>
                  <a:tcPr/>
                </a:tc>
                <a:extLst>
                  <a:ext uri="{0D108BD9-81ED-4DB2-BD59-A6C34878D82A}">
                    <a16:rowId xmlns:a16="http://schemas.microsoft.com/office/drawing/2014/main" val="2221027051"/>
                  </a:ext>
                </a:extLst>
              </a:tr>
              <a:tr h="581445">
                <a:tc>
                  <a:txBody>
                    <a:bodyPr/>
                    <a:lstStyle/>
                    <a:p>
                      <a:r>
                        <a:rPr lang="fi-FI" sz="1200" b="1" dirty="0"/>
                        <a:t>6.9.</a:t>
                      </a:r>
                    </a:p>
                  </a:txBody>
                  <a:tcPr/>
                </a:tc>
                <a:tc>
                  <a:txBody>
                    <a:bodyPr/>
                    <a:lstStyle/>
                    <a:p>
                      <a:r>
                        <a:rPr lang="fi-FI" sz="1200" b="1" dirty="0"/>
                        <a:t>Tuulivoima-alan koulutustarpeiden ennakointi ja tulevaisuuden toimintamalli</a:t>
                      </a:r>
                    </a:p>
                  </a:txBody>
                  <a:tcPr/>
                </a:tc>
                <a:tc>
                  <a:txBody>
                    <a:bodyPr/>
                    <a:lstStyle/>
                    <a:p>
                      <a:r>
                        <a:rPr lang="fi-FI" sz="1200" dirty="0"/>
                        <a:t>Ennakointi ja koulutusjärjestelmän toimintakyky</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i-FI" sz="1200" dirty="0"/>
                        <a:t>Rehellinen tilannekuva ja ratkaisut</a:t>
                      </a:r>
                    </a:p>
                  </a:txBody>
                  <a:tcPr/>
                </a:tc>
                <a:extLst>
                  <a:ext uri="{0D108BD9-81ED-4DB2-BD59-A6C34878D82A}">
                    <a16:rowId xmlns:a16="http://schemas.microsoft.com/office/drawing/2014/main" val="2864857891"/>
                  </a:ext>
                </a:extLst>
              </a:tr>
            </a:tbl>
          </a:graphicData>
        </a:graphic>
      </p:graphicFrame>
    </p:spTree>
    <p:extLst>
      <p:ext uri="{BB962C8B-B14F-4D97-AF65-F5344CB8AC3E}">
        <p14:creationId xmlns:p14="http://schemas.microsoft.com/office/powerpoint/2010/main" val="696265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5">
            <a:extLst>
              <a:ext uri="{FF2B5EF4-FFF2-40B4-BE49-F238E27FC236}">
                <a16:creationId xmlns:a16="http://schemas.microsoft.com/office/drawing/2014/main" id="{69C9F553-517B-FE59-7DA5-E8C9E378738D}"/>
              </a:ext>
            </a:extLst>
          </p:cNvPr>
          <p:cNvCxnSpPr/>
          <p:nvPr/>
        </p:nvCxnSpPr>
        <p:spPr>
          <a:xfrm>
            <a:off x="838199" y="4735298"/>
            <a:ext cx="10258586" cy="0"/>
          </a:xfrm>
          <a:prstGeom prst="straightConnector1">
            <a:avLst/>
          </a:prstGeom>
          <a:ln w="762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64F1CE8-DA78-DDA2-A01D-7F66545A62CF}"/>
              </a:ext>
            </a:extLst>
          </p:cNvPr>
          <p:cNvSpPr txBox="1"/>
          <p:nvPr/>
        </p:nvSpPr>
        <p:spPr>
          <a:xfrm>
            <a:off x="1484907" y="1637933"/>
            <a:ext cx="1791886"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i-FI" sz="1400" b="0" i="0" u="none" strike="noStrike" kern="0" cap="none" spc="0" normalizeH="0" baseline="0" noProof="0" dirty="0">
                <a:ln>
                  <a:noFill/>
                </a:ln>
                <a:solidFill>
                  <a:srgbClr val="000000"/>
                </a:solidFill>
                <a:effectLst/>
                <a:uLnTx/>
                <a:uFillTx/>
                <a:latin typeface="Montserrat" pitchFamily="2" charset="77"/>
                <a:cs typeface="Arial"/>
                <a:sym typeface="Arial"/>
              </a:rPr>
              <a:t>Hakeutuminen sähkö- ja automaatioalan tutkintoon </a:t>
            </a:r>
            <a:br>
              <a:rPr kumimoji="0" lang="fi-FI" sz="1400" b="0" i="0" u="none" strike="noStrike" kern="0" cap="none" spc="0" normalizeH="0" baseline="0" noProof="0" dirty="0">
                <a:ln>
                  <a:noFill/>
                </a:ln>
                <a:solidFill>
                  <a:srgbClr val="000000"/>
                </a:solidFill>
                <a:effectLst/>
                <a:uLnTx/>
                <a:uFillTx/>
                <a:latin typeface="Montserrat" pitchFamily="2" charset="77"/>
                <a:cs typeface="Arial"/>
                <a:sym typeface="Arial"/>
              </a:rPr>
            </a:br>
            <a:r>
              <a:rPr kumimoji="0" lang="fi-FI" sz="1400" b="0" i="0" u="none" strike="noStrike" kern="0" cap="none" spc="0" normalizeH="0" baseline="0" noProof="0" dirty="0">
                <a:ln>
                  <a:noFill/>
                </a:ln>
                <a:solidFill>
                  <a:srgbClr val="000000"/>
                </a:solidFill>
                <a:effectLst/>
                <a:uLnTx/>
                <a:uFillTx/>
                <a:latin typeface="Montserrat" pitchFamily="2" charset="77"/>
                <a:cs typeface="Arial"/>
                <a:sym typeface="Arial"/>
              </a:rPr>
              <a:t>(pt tai </a:t>
            </a:r>
            <a:r>
              <a:rPr kumimoji="0" lang="fi-FI" sz="1400" b="0" i="0" u="none" strike="noStrike" kern="0" cap="none" spc="0" normalizeH="0" baseline="0" noProof="1">
                <a:ln>
                  <a:noFill/>
                </a:ln>
                <a:solidFill>
                  <a:srgbClr val="000000"/>
                </a:solidFill>
                <a:effectLst/>
                <a:uLnTx/>
                <a:uFillTx/>
                <a:latin typeface="Montserrat" pitchFamily="2" charset="77"/>
                <a:cs typeface="Arial"/>
                <a:sym typeface="Arial"/>
              </a:rPr>
              <a:t>ins</a:t>
            </a:r>
            <a:r>
              <a:rPr kumimoji="0" lang="fi-FI" sz="1400" b="0" i="0" u="none" strike="noStrike" kern="0" cap="none" spc="0" normalizeH="0" baseline="0" noProof="0" dirty="0">
                <a:ln>
                  <a:noFill/>
                </a:ln>
                <a:solidFill>
                  <a:srgbClr val="000000"/>
                </a:solidFill>
                <a:effectLst/>
                <a:uLnTx/>
                <a:uFillTx/>
                <a:latin typeface="Montserrat" pitchFamily="2" charset="77"/>
                <a:cs typeface="Arial"/>
                <a:sym typeface="Arial"/>
              </a:rPr>
              <a:t>)</a:t>
            </a:r>
          </a:p>
        </p:txBody>
      </p:sp>
      <p:grpSp>
        <p:nvGrpSpPr>
          <p:cNvPr id="11" name="Group 10">
            <a:extLst>
              <a:ext uri="{FF2B5EF4-FFF2-40B4-BE49-F238E27FC236}">
                <a16:creationId xmlns:a16="http://schemas.microsoft.com/office/drawing/2014/main" id="{428F9C3C-716F-D7A3-9D52-BB4C2B76ABDA}"/>
              </a:ext>
            </a:extLst>
          </p:cNvPr>
          <p:cNvGrpSpPr/>
          <p:nvPr/>
        </p:nvGrpSpPr>
        <p:grpSpPr>
          <a:xfrm>
            <a:off x="2173809" y="2832294"/>
            <a:ext cx="244736" cy="2016491"/>
            <a:chOff x="1078618" y="1557171"/>
            <a:chExt cx="244736" cy="2016491"/>
          </a:xfrm>
        </p:grpSpPr>
        <p:cxnSp>
          <p:nvCxnSpPr>
            <p:cNvPr id="12" name="Suora yhdysviiva 112">
              <a:extLst>
                <a:ext uri="{FF2B5EF4-FFF2-40B4-BE49-F238E27FC236}">
                  <a16:creationId xmlns:a16="http://schemas.microsoft.com/office/drawing/2014/main" id="{2528140B-8A6A-B4D4-E7F1-0C17C3B80CC9}"/>
                </a:ext>
              </a:extLst>
            </p:cNvPr>
            <p:cNvCxnSpPr>
              <a:cxnSpLocks/>
            </p:cNvCxnSpPr>
            <p:nvPr/>
          </p:nvCxnSpPr>
          <p:spPr>
            <a:xfrm>
              <a:off x="1205526" y="1557171"/>
              <a:ext cx="0" cy="1815105"/>
            </a:xfrm>
            <a:prstGeom prst="line">
              <a:avLst/>
            </a:prstGeom>
          </p:spPr>
          <p:style>
            <a:lnRef idx="2">
              <a:schemeClr val="accent1"/>
            </a:lnRef>
            <a:fillRef idx="0">
              <a:schemeClr val="accent1"/>
            </a:fillRef>
            <a:effectRef idx="1">
              <a:schemeClr val="accent1"/>
            </a:effectRef>
            <a:fontRef idx="minor">
              <a:schemeClr val="tx1"/>
            </a:fontRef>
          </p:style>
        </p:cxnSp>
        <p:sp>
          <p:nvSpPr>
            <p:cNvPr id="13" name="Ellipsi 114">
              <a:extLst>
                <a:ext uri="{FF2B5EF4-FFF2-40B4-BE49-F238E27FC236}">
                  <a16:creationId xmlns:a16="http://schemas.microsoft.com/office/drawing/2014/main" id="{3F2D3019-4FED-B056-32FD-1CD2746E046A}"/>
                </a:ext>
              </a:extLst>
            </p:cNvPr>
            <p:cNvSpPr/>
            <p:nvPr/>
          </p:nvSpPr>
          <p:spPr>
            <a:xfrm>
              <a:off x="1078618" y="3312404"/>
              <a:ext cx="244736" cy="261258"/>
            </a:xfrm>
            <a:prstGeom prst="ellipse">
              <a:avLst/>
            </a:prstGeom>
            <a:solidFill>
              <a:schemeClr val="bg1"/>
            </a:solidFill>
            <a:ln w="38100"/>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a:ea typeface="+mn-ea"/>
                <a:cs typeface="+mn-cs"/>
                <a:sym typeface="Arial"/>
              </a:endParaRPr>
            </a:p>
          </p:txBody>
        </p:sp>
      </p:grpSp>
      <p:sp>
        <p:nvSpPr>
          <p:cNvPr id="14" name="TextBox 13">
            <a:extLst>
              <a:ext uri="{FF2B5EF4-FFF2-40B4-BE49-F238E27FC236}">
                <a16:creationId xmlns:a16="http://schemas.microsoft.com/office/drawing/2014/main" id="{36B88D30-1D5E-3724-FE86-627910241074}"/>
              </a:ext>
            </a:extLst>
          </p:cNvPr>
          <p:cNvSpPr txBox="1"/>
          <p:nvPr/>
        </p:nvSpPr>
        <p:spPr>
          <a:xfrm>
            <a:off x="3504201" y="2161025"/>
            <a:ext cx="1584715" cy="1107996"/>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i-FI" sz="1100" b="0" i="0" u="none" strike="noStrike" kern="0" cap="none" spc="0" normalizeH="0" baseline="0" noProof="0" dirty="0">
                <a:ln>
                  <a:noFill/>
                </a:ln>
                <a:solidFill>
                  <a:srgbClr val="000000"/>
                </a:solidFill>
                <a:effectLst/>
                <a:uLnTx/>
                <a:uFillTx/>
                <a:latin typeface="Montserrat" pitchFamily="2" charset="77"/>
                <a:cs typeface="Arial"/>
                <a:sym typeface="Arial"/>
              </a:rPr>
              <a:t>Uusiutuvan energian ja/tai tuulivoima-alan</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i-FI" sz="1100" b="1" i="0" u="none" strike="noStrike" kern="0" cap="none" spc="0" normalizeH="0" baseline="0" noProof="0" dirty="0">
                <a:ln>
                  <a:noFill/>
                </a:ln>
                <a:solidFill>
                  <a:srgbClr val="000000"/>
                </a:solidFill>
                <a:effectLst/>
                <a:uLnTx/>
                <a:uFillTx/>
                <a:latin typeface="Montserrat" pitchFamily="2" charset="77"/>
                <a:cs typeface="Arial"/>
                <a:sym typeface="Arial"/>
              </a:rPr>
              <a:t>Vierailut ja/tai vierailevat opettajat</a:t>
            </a:r>
          </a:p>
        </p:txBody>
      </p:sp>
      <p:sp>
        <p:nvSpPr>
          <p:cNvPr id="21" name="Ellipsi 114">
            <a:extLst>
              <a:ext uri="{FF2B5EF4-FFF2-40B4-BE49-F238E27FC236}">
                <a16:creationId xmlns:a16="http://schemas.microsoft.com/office/drawing/2014/main" id="{BE7B5762-27B1-2289-ACDC-F8C00ECBCC39}"/>
              </a:ext>
            </a:extLst>
          </p:cNvPr>
          <p:cNvSpPr/>
          <p:nvPr/>
        </p:nvSpPr>
        <p:spPr>
          <a:xfrm rot="10800000">
            <a:off x="4198217" y="4610099"/>
            <a:ext cx="244736" cy="261258"/>
          </a:xfrm>
          <a:prstGeom prst="ellipse">
            <a:avLst/>
          </a:prstGeom>
          <a:solidFill>
            <a:schemeClr val="bg2">
              <a:lumMod val="40000"/>
              <a:lumOff val="60000"/>
            </a:schemeClr>
          </a:solidFill>
          <a:ln w="38100"/>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FFFFFF"/>
              </a:solidFill>
              <a:effectLst/>
              <a:uLnTx/>
              <a:uFillTx/>
              <a:latin typeface="Calibri"/>
              <a:ea typeface="+mn-ea"/>
              <a:cs typeface="+mn-cs"/>
              <a:sym typeface="Arial"/>
            </a:endParaRPr>
          </a:p>
        </p:txBody>
      </p:sp>
      <p:sp>
        <p:nvSpPr>
          <p:cNvPr id="27" name="Ellipsi 114">
            <a:extLst>
              <a:ext uri="{FF2B5EF4-FFF2-40B4-BE49-F238E27FC236}">
                <a16:creationId xmlns:a16="http://schemas.microsoft.com/office/drawing/2014/main" id="{467CAF3E-E875-96DC-D44F-3907BC998445}"/>
              </a:ext>
            </a:extLst>
          </p:cNvPr>
          <p:cNvSpPr/>
          <p:nvPr/>
        </p:nvSpPr>
        <p:spPr>
          <a:xfrm>
            <a:off x="6072842" y="4551380"/>
            <a:ext cx="244736" cy="261258"/>
          </a:xfrm>
          <a:prstGeom prst="ellipse">
            <a:avLst/>
          </a:prstGeom>
          <a:solidFill>
            <a:schemeClr val="bg1"/>
          </a:solidFill>
          <a:ln w="38100"/>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a:ea typeface="+mn-ea"/>
              <a:cs typeface="+mn-cs"/>
              <a:sym typeface="Arial"/>
            </a:endParaRPr>
          </a:p>
        </p:txBody>
      </p:sp>
      <p:sp>
        <p:nvSpPr>
          <p:cNvPr id="34" name="TextBox 33">
            <a:extLst>
              <a:ext uri="{FF2B5EF4-FFF2-40B4-BE49-F238E27FC236}">
                <a16:creationId xmlns:a16="http://schemas.microsoft.com/office/drawing/2014/main" id="{A2109E7B-8E4F-17D2-8176-F38237B354DB}"/>
              </a:ext>
            </a:extLst>
          </p:cNvPr>
          <p:cNvSpPr txBox="1"/>
          <p:nvPr/>
        </p:nvSpPr>
        <p:spPr>
          <a:xfrm>
            <a:off x="5312806" y="3293320"/>
            <a:ext cx="1625766"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i-FI" sz="1400" b="0" i="0" u="none" strike="noStrike" kern="0" cap="none" spc="0" normalizeH="0" baseline="0" noProof="0" dirty="0">
                <a:ln>
                  <a:noFill/>
                </a:ln>
                <a:solidFill>
                  <a:srgbClr val="000000"/>
                </a:solidFill>
                <a:effectLst/>
                <a:uLnTx/>
                <a:uFillTx/>
                <a:latin typeface="Montserrat" pitchFamily="2" charset="77"/>
                <a:cs typeface="Arial"/>
                <a:sym typeface="Arial"/>
              </a:rPr>
              <a:t>Valmistuminen</a:t>
            </a:r>
          </a:p>
        </p:txBody>
      </p:sp>
      <p:sp>
        <p:nvSpPr>
          <p:cNvPr id="24" name="Title 23">
            <a:extLst>
              <a:ext uri="{FF2B5EF4-FFF2-40B4-BE49-F238E27FC236}">
                <a16:creationId xmlns:a16="http://schemas.microsoft.com/office/drawing/2014/main" id="{153C4DDD-806F-0621-1772-0A19063838F4}"/>
              </a:ext>
            </a:extLst>
          </p:cNvPr>
          <p:cNvSpPr>
            <a:spLocks noGrp="1"/>
          </p:cNvSpPr>
          <p:nvPr>
            <p:ph type="title"/>
          </p:nvPr>
        </p:nvSpPr>
        <p:spPr>
          <a:xfrm>
            <a:off x="614995" y="365125"/>
            <a:ext cx="11494147" cy="1325563"/>
          </a:xfrm>
        </p:spPr>
        <p:txBody>
          <a:bodyPr>
            <a:normAutofit/>
          </a:bodyPr>
          <a:lstStyle/>
          <a:p>
            <a:r>
              <a:rPr lang="fi-FI" dirty="0"/>
              <a:t>Tuulivoima-asentaja</a:t>
            </a:r>
            <a:endParaRPr lang="fi-FI" sz="2700" dirty="0">
              <a:solidFill>
                <a:schemeClr val="tx1"/>
              </a:solidFill>
            </a:endParaRPr>
          </a:p>
        </p:txBody>
      </p:sp>
      <p:grpSp>
        <p:nvGrpSpPr>
          <p:cNvPr id="33" name="Group 32">
            <a:extLst>
              <a:ext uri="{FF2B5EF4-FFF2-40B4-BE49-F238E27FC236}">
                <a16:creationId xmlns:a16="http://schemas.microsoft.com/office/drawing/2014/main" id="{DD2E4FC7-1D87-ECAD-9146-FB00DE758A7A}"/>
              </a:ext>
            </a:extLst>
          </p:cNvPr>
          <p:cNvGrpSpPr/>
          <p:nvPr/>
        </p:nvGrpSpPr>
        <p:grpSpPr>
          <a:xfrm>
            <a:off x="5164371" y="3936786"/>
            <a:ext cx="244736" cy="923017"/>
            <a:chOff x="1078618" y="2650645"/>
            <a:chExt cx="244736" cy="923017"/>
          </a:xfrm>
          <a:solidFill>
            <a:schemeClr val="bg2">
              <a:lumMod val="40000"/>
              <a:lumOff val="60000"/>
            </a:schemeClr>
          </a:solidFill>
        </p:grpSpPr>
        <p:cxnSp>
          <p:nvCxnSpPr>
            <p:cNvPr id="36" name="Suora yhdysviiva 112">
              <a:extLst>
                <a:ext uri="{FF2B5EF4-FFF2-40B4-BE49-F238E27FC236}">
                  <a16:creationId xmlns:a16="http://schemas.microsoft.com/office/drawing/2014/main" id="{4DC7324D-B6BC-27E8-07C0-E26E18F6826A}"/>
                </a:ext>
              </a:extLst>
            </p:cNvPr>
            <p:cNvCxnSpPr>
              <a:cxnSpLocks/>
            </p:cNvCxnSpPr>
            <p:nvPr/>
          </p:nvCxnSpPr>
          <p:spPr>
            <a:xfrm>
              <a:off x="1205526" y="2650645"/>
              <a:ext cx="0" cy="721631"/>
            </a:xfrm>
            <a:prstGeom prst="line">
              <a:avLst/>
            </a:prstGeom>
            <a:grpFill/>
          </p:spPr>
          <p:style>
            <a:lnRef idx="2">
              <a:schemeClr val="accent1"/>
            </a:lnRef>
            <a:fillRef idx="0">
              <a:schemeClr val="accent1"/>
            </a:fillRef>
            <a:effectRef idx="1">
              <a:schemeClr val="accent1"/>
            </a:effectRef>
            <a:fontRef idx="minor">
              <a:schemeClr val="tx1"/>
            </a:fontRef>
          </p:style>
        </p:cxnSp>
        <p:sp>
          <p:nvSpPr>
            <p:cNvPr id="37" name="Ellipsi 114">
              <a:extLst>
                <a:ext uri="{FF2B5EF4-FFF2-40B4-BE49-F238E27FC236}">
                  <a16:creationId xmlns:a16="http://schemas.microsoft.com/office/drawing/2014/main" id="{B3C0B719-FA1D-97F9-68D3-BE76D148366E}"/>
                </a:ext>
              </a:extLst>
            </p:cNvPr>
            <p:cNvSpPr/>
            <p:nvPr/>
          </p:nvSpPr>
          <p:spPr>
            <a:xfrm>
              <a:off x="1078618" y="3312404"/>
              <a:ext cx="244736" cy="261258"/>
            </a:xfrm>
            <a:prstGeom prst="ellipse">
              <a:avLst/>
            </a:prstGeom>
            <a:grpFill/>
            <a:ln w="38100"/>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FFFFFF"/>
                </a:solidFill>
                <a:effectLst/>
                <a:uLnTx/>
                <a:uFillTx/>
                <a:latin typeface="Calibri"/>
                <a:ea typeface="+mn-ea"/>
                <a:cs typeface="+mn-cs"/>
                <a:sym typeface="Arial"/>
              </a:endParaRPr>
            </a:p>
          </p:txBody>
        </p:sp>
      </p:grpSp>
      <p:grpSp>
        <p:nvGrpSpPr>
          <p:cNvPr id="43" name="Group 42">
            <a:extLst>
              <a:ext uri="{FF2B5EF4-FFF2-40B4-BE49-F238E27FC236}">
                <a16:creationId xmlns:a16="http://schemas.microsoft.com/office/drawing/2014/main" id="{BE50FE19-8B3E-B723-AD79-D9C0B9029E84}"/>
              </a:ext>
            </a:extLst>
          </p:cNvPr>
          <p:cNvGrpSpPr/>
          <p:nvPr/>
        </p:nvGrpSpPr>
        <p:grpSpPr>
          <a:xfrm>
            <a:off x="6875118" y="3190234"/>
            <a:ext cx="244736" cy="1628963"/>
            <a:chOff x="1078618" y="1944699"/>
            <a:chExt cx="244736" cy="1628963"/>
          </a:xfrm>
        </p:grpSpPr>
        <p:cxnSp>
          <p:nvCxnSpPr>
            <p:cNvPr id="44" name="Suora yhdysviiva 112">
              <a:extLst>
                <a:ext uri="{FF2B5EF4-FFF2-40B4-BE49-F238E27FC236}">
                  <a16:creationId xmlns:a16="http://schemas.microsoft.com/office/drawing/2014/main" id="{C8F32B6F-F288-8C1F-D711-D9EF581669EE}"/>
                </a:ext>
              </a:extLst>
            </p:cNvPr>
            <p:cNvCxnSpPr>
              <a:cxnSpLocks/>
            </p:cNvCxnSpPr>
            <p:nvPr/>
          </p:nvCxnSpPr>
          <p:spPr>
            <a:xfrm>
              <a:off x="1205526" y="1944699"/>
              <a:ext cx="0" cy="1427577"/>
            </a:xfrm>
            <a:prstGeom prst="line">
              <a:avLst/>
            </a:prstGeom>
          </p:spPr>
          <p:style>
            <a:lnRef idx="2">
              <a:schemeClr val="accent1"/>
            </a:lnRef>
            <a:fillRef idx="0">
              <a:schemeClr val="accent1"/>
            </a:fillRef>
            <a:effectRef idx="1">
              <a:schemeClr val="accent1"/>
            </a:effectRef>
            <a:fontRef idx="minor">
              <a:schemeClr val="tx1"/>
            </a:fontRef>
          </p:style>
        </p:cxnSp>
        <p:sp>
          <p:nvSpPr>
            <p:cNvPr id="45" name="Ellipsi 114">
              <a:extLst>
                <a:ext uri="{FF2B5EF4-FFF2-40B4-BE49-F238E27FC236}">
                  <a16:creationId xmlns:a16="http://schemas.microsoft.com/office/drawing/2014/main" id="{F79D9257-65D7-F8BB-B9F7-2B610185400A}"/>
                </a:ext>
              </a:extLst>
            </p:cNvPr>
            <p:cNvSpPr/>
            <p:nvPr/>
          </p:nvSpPr>
          <p:spPr>
            <a:xfrm>
              <a:off x="1078618" y="3312404"/>
              <a:ext cx="244736" cy="261258"/>
            </a:xfrm>
            <a:prstGeom prst="ellipse">
              <a:avLst/>
            </a:prstGeom>
            <a:solidFill>
              <a:schemeClr val="bg1"/>
            </a:solidFill>
            <a:ln w="38100"/>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a:ea typeface="+mn-ea"/>
                <a:cs typeface="+mn-cs"/>
                <a:sym typeface="Arial"/>
              </a:endParaRPr>
            </a:p>
          </p:txBody>
        </p:sp>
      </p:grpSp>
      <p:sp>
        <p:nvSpPr>
          <p:cNvPr id="46" name="TextBox 45">
            <a:extLst>
              <a:ext uri="{FF2B5EF4-FFF2-40B4-BE49-F238E27FC236}">
                <a16:creationId xmlns:a16="http://schemas.microsoft.com/office/drawing/2014/main" id="{1AA77A22-EAE6-F9AA-811A-F534BA327936}"/>
              </a:ext>
            </a:extLst>
          </p:cNvPr>
          <p:cNvSpPr txBox="1"/>
          <p:nvPr/>
        </p:nvSpPr>
        <p:spPr>
          <a:xfrm>
            <a:off x="5799852" y="2652613"/>
            <a:ext cx="2473754" cy="523220"/>
          </a:xfrm>
          <a:prstGeom prst="rect">
            <a:avLst/>
          </a:prstGeom>
          <a:solidFill>
            <a:schemeClr val="bg1"/>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i-FI" sz="1400" b="0" i="0" u="none" strike="noStrike" kern="0" cap="none" spc="0" normalizeH="0" baseline="0" noProof="0" dirty="0">
                <a:ln>
                  <a:noFill/>
                </a:ln>
                <a:solidFill>
                  <a:srgbClr val="000000"/>
                </a:solidFill>
                <a:effectLst/>
                <a:uLnTx/>
                <a:uFillTx/>
                <a:latin typeface="Montserrat" pitchFamily="2" charset="77"/>
                <a:cs typeface="Arial"/>
                <a:sym typeface="Arial"/>
              </a:rPr>
              <a:t>Yritys- ja tyyppikohtainen</a:t>
            </a:r>
            <a:br>
              <a:rPr kumimoji="0" lang="fi-FI" sz="1400" b="0" i="0" u="none" strike="noStrike" kern="0" cap="none" spc="0" normalizeH="0" baseline="0" noProof="0" dirty="0">
                <a:ln>
                  <a:noFill/>
                </a:ln>
                <a:solidFill>
                  <a:srgbClr val="000000"/>
                </a:solidFill>
                <a:effectLst/>
                <a:uLnTx/>
                <a:uFillTx/>
                <a:latin typeface="Montserrat" pitchFamily="2" charset="77"/>
                <a:cs typeface="Arial"/>
                <a:sym typeface="Arial"/>
              </a:rPr>
            </a:br>
            <a:r>
              <a:rPr kumimoji="0" lang="fi-FI" sz="1400" b="0" i="0" u="none" strike="noStrike" kern="0" cap="none" spc="0" normalizeH="0" baseline="0" noProof="0" dirty="0">
                <a:ln>
                  <a:noFill/>
                </a:ln>
                <a:solidFill>
                  <a:srgbClr val="000000"/>
                </a:solidFill>
                <a:effectLst/>
                <a:uLnTx/>
                <a:uFillTx/>
                <a:latin typeface="Montserrat" pitchFamily="2" charset="77"/>
                <a:cs typeface="Arial"/>
                <a:sym typeface="Arial"/>
              </a:rPr>
              <a:t> koulutus</a:t>
            </a:r>
          </a:p>
        </p:txBody>
      </p:sp>
      <p:grpSp>
        <p:nvGrpSpPr>
          <p:cNvPr id="50" name="Group 49">
            <a:extLst>
              <a:ext uri="{FF2B5EF4-FFF2-40B4-BE49-F238E27FC236}">
                <a16:creationId xmlns:a16="http://schemas.microsoft.com/office/drawing/2014/main" id="{5C01800F-ED04-45AF-693B-BAB987BCAB2E}"/>
              </a:ext>
            </a:extLst>
          </p:cNvPr>
          <p:cNvGrpSpPr/>
          <p:nvPr/>
        </p:nvGrpSpPr>
        <p:grpSpPr>
          <a:xfrm>
            <a:off x="8435782" y="3226488"/>
            <a:ext cx="244736" cy="1628963"/>
            <a:chOff x="1078618" y="1944699"/>
            <a:chExt cx="244736" cy="1628963"/>
          </a:xfrm>
        </p:grpSpPr>
        <p:cxnSp>
          <p:nvCxnSpPr>
            <p:cNvPr id="51" name="Suora yhdysviiva 112">
              <a:extLst>
                <a:ext uri="{FF2B5EF4-FFF2-40B4-BE49-F238E27FC236}">
                  <a16:creationId xmlns:a16="http://schemas.microsoft.com/office/drawing/2014/main" id="{7678DEFF-7906-EBFF-29FB-32C80B78447F}"/>
                </a:ext>
              </a:extLst>
            </p:cNvPr>
            <p:cNvCxnSpPr>
              <a:cxnSpLocks/>
            </p:cNvCxnSpPr>
            <p:nvPr/>
          </p:nvCxnSpPr>
          <p:spPr>
            <a:xfrm>
              <a:off x="1205526" y="1944699"/>
              <a:ext cx="0" cy="1427577"/>
            </a:xfrm>
            <a:prstGeom prst="line">
              <a:avLst/>
            </a:prstGeom>
          </p:spPr>
          <p:style>
            <a:lnRef idx="2">
              <a:schemeClr val="accent1"/>
            </a:lnRef>
            <a:fillRef idx="0">
              <a:schemeClr val="accent1"/>
            </a:fillRef>
            <a:effectRef idx="1">
              <a:schemeClr val="accent1"/>
            </a:effectRef>
            <a:fontRef idx="minor">
              <a:schemeClr val="tx1"/>
            </a:fontRef>
          </p:style>
        </p:cxnSp>
        <p:sp>
          <p:nvSpPr>
            <p:cNvPr id="52" name="Ellipsi 114">
              <a:extLst>
                <a:ext uri="{FF2B5EF4-FFF2-40B4-BE49-F238E27FC236}">
                  <a16:creationId xmlns:a16="http://schemas.microsoft.com/office/drawing/2014/main" id="{FA89D253-7540-35E8-9DF2-6C99C9257175}"/>
                </a:ext>
              </a:extLst>
            </p:cNvPr>
            <p:cNvSpPr/>
            <p:nvPr/>
          </p:nvSpPr>
          <p:spPr>
            <a:xfrm>
              <a:off x="1078618" y="3312404"/>
              <a:ext cx="244736" cy="261258"/>
            </a:xfrm>
            <a:prstGeom prst="ellipse">
              <a:avLst/>
            </a:prstGeom>
            <a:solidFill>
              <a:schemeClr val="bg1"/>
            </a:solidFill>
            <a:ln w="38100"/>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a:ea typeface="+mn-ea"/>
                <a:cs typeface="+mn-cs"/>
                <a:sym typeface="Arial"/>
              </a:endParaRPr>
            </a:p>
          </p:txBody>
        </p:sp>
      </p:grpSp>
      <p:sp>
        <p:nvSpPr>
          <p:cNvPr id="53" name="TextBox 52">
            <a:extLst>
              <a:ext uri="{FF2B5EF4-FFF2-40B4-BE49-F238E27FC236}">
                <a16:creationId xmlns:a16="http://schemas.microsoft.com/office/drawing/2014/main" id="{54397DAA-102A-0D0D-CF35-8E802E9F8DBA}"/>
              </a:ext>
            </a:extLst>
          </p:cNvPr>
          <p:cNvSpPr txBox="1"/>
          <p:nvPr/>
        </p:nvSpPr>
        <p:spPr>
          <a:xfrm>
            <a:off x="7788625" y="3141551"/>
            <a:ext cx="1580882" cy="738664"/>
          </a:xfrm>
          <a:prstGeom prst="rect">
            <a:avLst/>
          </a:prstGeom>
          <a:solidFill>
            <a:schemeClr val="bg1"/>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i-FI" sz="1400" b="0" i="0" u="none" strike="noStrike" kern="0" cap="none" spc="0" normalizeH="0" baseline="0" noProof="0" dirty="0">
                <a:ln>
                  <a:noFill/>
                </a:ln>
                <a:solidFill>
                  <a:srgbClr val="000000"/>
                </a:solidFill>
                <a:effectLst/>
                <a:uLnTx/>
                <a:uFillTx/>
                <a:latin typeface="Montserrat" pitchFamily="2" charset="77"/>
                <a:cs typeface="Arial"/>
                <a:sym typeface="Arial"/>
              </a:rPr>
              <a:t>Jatkuva </a:t>
            </a:r>
            <a:br>
              <a:rPr kumimoji="0" lang="fi-FI" sz="1400" b="0" i="0" u="none" strike="noStrike" kern="0" cap="none" spc="0" normalizeH="0" baseline="0" noProof="0" dirty="0">
                <a:ln>
                  <a:noFill/>
                </a:ln>
                <a:solidFill>
                  <a:srgbClr val="000000"/>
                </a:solidFill>
                <a:effectLst/>
                <a:uLnTx/>
                <a:uFillTx/>
                <a:latin typeface="Montserrat" pitchFamily="2" charset="77"/>
                <a:cs typeface="Arial"/>
                <a:sym typeface="Arial"/>
              </a:rPr>
            </a:br>
            <a:r>
              <a:rPr kumimoji="0" lang="fi-FI" sz="1400" b="0" i="0" u="none" strike="noStrike" kern="0" cap="none" spc="0" normalizeH="0" baseline="0" noProof="0" dirty="0">
                <a:ln>
                  <a:noFill/>
                </a:ln>
                <a:solidFill>
                  <a:srgbClr val="000000"/>
                </a:solidFill>
                <a:effectLst/>
                <a:uLnTx/>
                <a:uFillTx/>
                <a:latin typeface="Montserrat" pitchFamily="2" charset="77"/>
                <a:cs typeface="Arial"/>
                <a:sym typeface="Arial"/>
              </a:rPr>
              <a:t>yrityskohtainen</a:t>
            </a:r>
            <a:br>
              <a:rPr kumimoji="0" lang="fi-FI" sz="1400" b="0" i="0" u="none" strike="noStrike" kern="0" cap="none" spc="0" normalizeH="0" baseline="0" noProof="0" dirty="0">
                <a:ln>
                  <a:noFill/>
                </a:ln>
                <a:solidFill>
                  <a:srgbClr val="000000"/>
                </a:solidFill>
                <a:effectLst/>
                <a:uLnTx/>
                <a:uFillTx/>
                <a:latin typeface="Montserrat" pitchFamily="2" charset="77"/>
                <a:cs typeface="Arial"/>
                <a:sym typeface="Arial"/>
              </a:rPr>
            </a:br>
            <a:r>
              <a:rPr kumimoji="0" lang="fi-FI" sz="1400" b="0" i="0" u="none" strike="noStrike" kern="0" cap="none" spc="0" normalizeH="0" baseline="0" noProof="0" dirty="0">
                <a:ln>
                  <a:noFill/>
                </a:ln>
                <a:solidFill>
                  <a:srgbClr val="000000"/>
                </a:solidFill>
                <a:effectLst/>
                <a:uLnTx/>
                <a:uFillTx/>
                <a:latin typeface="Montserrat" pitchFamily="2" charset="77"/>
                <a:cs typeface="Arial"/>
                <a:sym typeface="Arial"/>
              </a:rPr>
              <a:t>koulutus</a:t>
            </a:r>
          </a:p>
        </p:txBody>
      </p:sp>
      <p:sp>
        <p:nvSpPr>
          <p:cNvPr id="58" name="TextBox 57">
            <a:extLst>
              <a:ext uri="{FF2B5EF4-FFF2-40B4-BE49-F238E27FC236}">
                <a16:creationId xmlns:a16="http://schemas.microsoft.com/office/drawing/2014/main" id="{10903A11-3F27-CF5A-6ADA-A1015F7C6243}"/>
              </a:ext>
            </a:extLst>
          </p:cNvPr>
          <p:cNvSpPr txBox="1"/>
          <p:nvPr/>
        </p:nvSpPr>
        <p:spPr>
          <a:xfrm>
            <a:off x="-240658" y="3590064"/>
            <a:ext cx="2958174" cy="93871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i-FI" sz="1100" b="1" i="0" u="none" strike="noStrike" kern="0" cap="none" spc="0" normalizeH="0" baseline="0" noProof="0" dirty="0">
                <a:ln>
                  <a:noFill/>
                </a:ln>
                <a:solidFill>
                  <a:srgbClr val="000000"/>
                </a:solidFill>
                <a:effectLst/>
                <a:uLnTx/>
                <a:uFillTx/>
                <a:latin typeface="Montserrat" pitchFamily="2" charset="77"/>
                <a:cs typeface="Arial"/>
                <a:sym typeface="Arial"/>
              </a:rPr>
              <a:t>Uramarkkinointi</a:t>
            </a:r>
            <a:r>
              <a:rPr kumimoji="0" lang="fi-FI" sz="1100" b="0" i="0" u="none" strike="noStrike" kern="0" cap="none" spc="0" normalizeH="0" baseline="0" noProof="0" dirty="0">
                <a:ln>
                  <a:noFill/>
                </a:ln>
                <a:solidFill>
                  <a:srgbClr val="000000"/>
                </a:solidFill>
                <a:effectLst/>
                <a:uLnTx/>
                <a:uFillTx/>
                <a:latin typeface="Montserrat" pitchFamily="2" charset="77"/>
                <a:cs typeface="Arial"/>
                <a:sym typeface="Arial"/>
              </a:rPr>
              <a:t> </a:t>
            </a:r>
            <a:br>
              <a:rPr kumimoji="0" lang="fi-FI" sz="1100" b="0" i="0" u="none" strike="noStrike" kern="0" cap="none" spc="0" normalizeH="0" baseline="0" noProof="0" dirty="0">
                <a:ln>
                  <a:noFill/>
                </a:ln>
                <a:solidFill>
                  <a:srgbClr val="000000"/>
                </a:solidFill>
                <a:effectLst/>
                <a:uLnTx/>
                <a:uFillTx/>
                <a:latin typeface="Montserrat" pitchFamily="2" charset="77"/>
                <a:cs typeface="Arial"/>
                <a:sym typeface="Arial"/>
              </a:rPr>
            </a:br>
            <a:r>
              <a:rPr kumimoji="0" lang="fi-FI" sz="1100" b="0" i="0" u="none" strike="noStrike" kern="0" cap="none" spc="0" normalizeH="0" baseline="0" noProof="0" dirty="0">
                <a:ln>
                  <a:noFill/>
                </a:ln>
                <a:solidFill>
                  <a:srgbClr val="000000"/>
                </a:solidFill>
                <a:effectLst/>
                <a:uLnTx/>
                <a:uFillTx/>
                <a:latin typeface="Montserrat" pitchFamily="2" charset="77"/>
                <a:cs typeface="Arial"/>
                <a:sym typeface="Arial"/>
              </a:rPr>
              <a:t>ml. erikoisjoukko/</a:t>
            </a:r>
            <a:br>
              <a:rPr kumimoji="0" lang="fi-FI" sz="1100" b="0" i="0" u="none" strike="noStrike" kern="0" cap="none" spc="0" normalizeH="0" baseline="0" noProof="0" dirty="0">
                <a:ln>
                  <a:noFill/>
                </a:ln>
                <a:solidFill>
                  <a:srgbClr val="000000"/>
                </a:solidFill>
                <a:effectLst/>
                <a:uLnTx/>
                <a:uFillTx/>
                <a:latin typeface="Montserrat" pitchFamily="2" charset="77"/>
                <a:cs typeface="Arial"/>
                <a:sym typeface="Arial"/>
              </a:rPr>
            </a:br>
            <a:r>
              <a:rPr kumimoji="0" lang="fi-FI" sz="1100" b="0" i="0" u="none" strike="noStrike" kern="0" cap="none" spc="0" normalizeH="0" baseline="0" noProof="0" dirty="0">
                <a:ln>
                  <a:noFill/>
                </a:ln>
                <a:solidFill>
                  <a:srgbClr val="000000"/>
                </a:solidFill>
                <a:effectLst/>
                <a:uLnTx/>
                <a:uFillTx/>
                <a:latin typeface="Montserrat" pitchFamily="2" charset="77"/>
                <a:cs typeface="Arial"/>
                <a:sym typeface="Arial"/>
              </a:rPr>
              <a:t>urheilu/</a:t>
            </a:r>
            <a:br>
              <a:rPr kumimoji="0" lang="fi-FI" sz="1100" b="0" i="0" u="none" strike="noStrike" kern="0" cap="none" spc="0" normalizeH="0" baseline="0" noProof="0" dirty="0">
                <a:ln>
                  <a:noFill/>
                </a:ln>
                <a:solidFill>
                  <a:srgbClr val="000000"/>
                </a:solidFill>
                <a:effectLst/>
                <a:uLnTx/>
                <a:uFillTx/>
                <a:latin typeface="Montserrat" pitchFamily="2" charset="77"/>
                <a:cs typeface="Arial"/>
                <a:sym typeface="Arial"/>
              </a:rPr>
            </a:br>
            <a:r>
              <a:rPr kumimoji="0" lang="fi-FI" sz="1100" b="0" i="0" u="none" strike="noStrike" kern="0" cap="none" spc="0" normalizeH="0" baseline="0" noProof="0" dirty="0">
                <a:ln>
                  <a:noFill/>
                </a:ln>
                <a:solidFill>
                  <a:srgbClr val="000000"/>
                </a:solidFill>
                <a:effectLst/>
                <a:uLnTx/>
                <a:uFillTx/>
                <a:latin typeface="Montserrat" pitchFamily="2" charset="77"/>
                <a:cs typeface="Arial"/>
                <a:sym typeface="Arial"/>
              </a:rPr>
              <a:t>kiipeilykohderyhmä. </a:t>
            </a:r>
            <a:br>
              <a:rPr kumimoji="0" lang="fi-FI" sz="1100" b="0" i="0" u="none" strike="noStrike" kern="0" cap="none" spc="0" normalizeH="0" baseline="0" noProof="0" dirty="0">
                <a:ln>
                  <a:noFill/>
                </a:ln>
                <a:solidFill>
                  <a:srgbClr val="000000"/>
                </a:solidFill>
                <a:effectLst/>
                <a:uLnTx/>
                <a:uFillTx/>
                <a:latin typeface="Montserrat" pitchFamily="2" charset="77"/>
                <a:cs typeface="Arial"/>
                <a:sym typeface="Arial"/>
              </a:rPr>
            </a:br>
            <a:r>
              <a:rPr kumimoji="0" lang="fi-FI" sz="1100" b="1" i="0" u="none" strike="noStrike" kern="0" cap="none" spc="0" normalizeH="0" baseline="0" noProof="0" dirty="0">
                <a:ln>
                  <a:noFill/>
                </a:ln>
                <a:solidFill>
                  <a:srgbClr val="000000"/>
                </a:solidFill>
                <a:effectLst/>
                <a:uLnTx/>
                <a:uFillTx/>
                <a:latin typeface="Montserrat" pitchFamily="2" charset="77"/>
                <a:cs typeface="Arial"/>
                <a:sym typeface="Arial"/>
              </a:rPr>
              <a:t>Vaatimusten kertominen</a:t>
            </a:r>
          </a:p>
        </p:txBody>
      </p:sp>
      <p:sp>
        <p:nvSpPr>
          <p:cNvPr id="38" name="TextBox 37">
            <a:extLst>
              <a:ext uri="{FF2B5EF4-FFF2-40B4-BE49-F238E27FC236}">
                <a16:creationId xmlns:a16="http://schemas.microsoft.com/office/drawing/2014/main" id="{1E43566E-3555-4820-1B9C-2FF45B0FD2EE}"/>
              </a:ext>
            </a:extLst>
          </p:cNvPr>
          <p:cNvSpPr txBox="1"/>
          <p:nvPr/>
        </p:nvSpPr>
        <p:spPr>
          <a:xfrm>
            <a:off x="4449139" y="3778456"/>
            <a:ext cx="1789763" cy="600164"/>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i-FI" sz="1100" b="1" i="0" u="none" strike="noStrike" kern="0" cap="none" spc="0" normalizeH="0" baseline="0" noProof="0" dirty="0">
                <a:ln>
                  <a:noFill/>
                </a:ln>
                <a:solidFill>
                  <a:srgbClr val="000000"/>
                </a:solidFill>
                <a:effectLst/>
                <a:uLnTx/>
                <a:uFillTx/>
                <a:latin typeface="Montserrat" pitchFamily="2" charset="77"/>
                <a:cs typeface="Arial"/>
                <a:sym typeface="Arial"/>
              </a:rPr>
              <a:t>Harjoittelu- ja opinnäyte</a:t>
            </a:r>
            <a:br>
              <a:rPr kumimoji="0" lang="fi-FI" sz="1100" b="1" i="0" u="none" strike="noStrike" kern="0" cap="none" spc="0" normalizeH="0" baseline="0" noProof="0" dirty="0">
                <a:ln>
                  <a:noFill/>
                </a:ln>
                <a:solidFill>
                  <a:srgbClr val="000000"/>
                </a:solidFill>
                <a:effectLst/>
                <a:uLnTx/>
                <a:uFillTx/>
                <a:latin typeface="Montserrat" pitchFamily="2" charset="77"/>
                <a:cs typeface="Arial"/>
                <a:sym typeface="Arial"/>
              </a:rPr>
            </a:br>
            <a:r>
              <a:rPr kumimoji="0" lang="fi-FI" sz="1100" b="1" i="0" u="none" strike="noStrike" kern="0" cap="none" spc="0" normalizeH="0" baseline="0" noProof="0" dirty="0">
                <a:ln>
                  <a:noFill/>
                </a:ln>
                <a:solidFill>
                  <a:srgbClr val="000000"/>
                </a:solidFill>
                <a:effectLst/>
                <a:uLnTx/>
                <a:uFillTx/>
                <a:latin typeface="Montserrat" pitchFamily="2" charset="77"/>
                <a:cs typeface="Arial"/>
                <a:sym typeface="Arial"/>
              </a:rPr>
              <a:t>-yhteistyö</a:t>
            </a:r>
          </a:p>
        </p:txBody>
      </p:sp>
      <p:sp>
        <p:nvSpPr>
          <p:cNvPr id="25" name="TextBox 13">
            <a:extLst>
              <a:ext uri="{FF2B5EF4-FFF2-40B4-BE49-F238E27FC236}">
                <a16:creationId xmlns:a16="http://schemas.microsoft.com/office/drawing/2014/main" id="{A20E0FBE-987B-E4A7-034D-5DA54C646749}"/>
              </a:ext>
            </a:extLst>
          </p:cNvPr>
          <p:cNvSpPr txBox="1"/>
          <p:nvPr/>
        </p:nvSpPr>
        <p:spPr>
          <a:xfrm>
            <a:off x="368860" y="5653907"/>
            <a:ext cx="8193830" cy="1169551"/>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i-FI" sz="1400" b="1" kern="0" dirty="0">
                <a:solidFill>
                  <a:schemeClr val="tx2">
                    <a:lumMod val="25000"/>
                  </a:schemeClr>
                </a:solidFill>
                <a:latin typeface="Montserrat" pitchFamily="2" charset="77"/>
                <a:cs typeface="Arial"/>
                <a:sym typeface="Arial"/>
              </a:rPr>
              <a:t>Uusiutuvaan energiaan liittyviä tutkinnon osia jatkuvan oppimisen tarjontana</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i-FI" sz="1400" b="1" kern="0" dirty="0">
                <a:solidFill>
                  <a:schemeClr val="tx2">
                    <a:lumMod val="25000"/>
                  </a:schemeClr>
                </a:solidFill>
                <a:latin typeface="Montserrat" pitchFamily="2" charset="77"/>
                <a:cs typeface="Arial"/>
                <a:sym typeface="Arial"/>
              </a:rPr>
              <a:t>Sähkö- ja automaatioalan pt oppisopimuksella</a:t>
            </a:r>
          </a:p>
          <a:p>
            <a:pPr algn="ctr">
              <a:buClr>
                <a:srgbClr val="000000"/>
              </a:buClr>
              <a:defRPr/>
            </a:pPr>
            <a:r>
              <a:rPr kumimoji="0" lang="fi-FI" sz="1400" i="1" u="none" strike="noStrike" kern="0" cap="none" spc="0" normalizeH="0" baseline="0" noProof="0" dirty="0">
                <a:ln>
                  <a:noFill/>
                </a:ln>
                <a:solidFill>
                  <a:schemeClr val="tx2">
                    <a:lumMod val="25000"/>
                  </a:schemeClr>
                </a:solidFill>
                <a:effectLst/>
                <a:uLnTx/>
                <a:uFillTx/>
                <a:latin typeface="Montserrat" pitchFamily="2" charset="77"/>
                <a:cs typeface="Arial"/>
                <a:sym typeface="Arial"/>
              </a:rPr>
              <a:t>Sähköalan pätevyyden tuottavat opinnot kone- ja automaatiotekniikan pt:n suorittaneille, jos sääntely mahdollistaa</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i-FI" sz="1400" i="1" u="none" strike="noStrike" kern="0" cap="none" spc="0" normalizeH="0" baseline="0" noProof="0" dirty="0">
                <a:ln>
                  <a:noFill/>
                </a:ln>
                <a:solidFill>
                  <a:schemeClr val="tx2">
                    <a:lumMod val="25000"/>
                  </a:schemeClr>
                </a:solidFill>
                <a:effectLst/>
                <a:uLnTx/>
                <a:uFillTx/>
                <a:latin typeface="Montserrat" pitchFamily="2" charset="77"/>
                <a:cs typeface="Arial"/>
                <a:sym typeface="Arial"/>
              </a:rPr>
              <a:t>AT tai EAT?</a:t>
            </a:r>
          </a:p>
        </p:txBody>
      </p:sp>
      <p:cxnSp>
        <p:nvCxnSpPr>
          <p:cNvPr id="32" name="Suora yhdysviiva 112">
            <a:extLst>
              <a:ext uri="{FF2B5EF4-FFF2-40B4-BE49-F238E27FC236}">
                <a16:creationId xmlns:a16="http://schemas.microsoft.com/office/drawing/2014/main" id="{1AFBDC2E-3AB2-B952-3596-96CACA862D7F}"/>
              </a:ext>
            </a:extLst>
          </p:cNvPr>
          <p:cNvCxnSpPr>
            <a:cxnSpLocks/>
          </p:cNvCxnSpPr>
          <p:nvPr/>
        </p:nvCxnSpPr>
        <p:spPr>
          <a:xfrm>
            <a:off x="6176772" y="3583229"/>
            <a:ext cx="4193" cy="972002"/>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Yhdistin: Kulma 28">
            <a:extLst>
              <a:ext uri="{FF2B5EF4-FFF2-40B4-BE49-F238E27FC236}">
                <a16:creationId xmlns:a16="http://schemas.microsoft.com/office/drawing/2014/main" id="{201FA8E8-0EE6-8261-DCB2-32505B560934}"/>
              </a:ext>
            </a:extLst>
          </p:cNvPr>
          <p:cNvCxnSpPr>
            <a:cxnSpLocks/>
            <a:endCxn id="27" idx="4"/>
          </p:cNvCxnSpPr>
          <p:nvPr/>
        </p:nvCxnSpPr>
        <p:spPr>
          <a:xfrm flipV="1">
            <a:off x="1712301" y="4812638"/>
            <a:ext cx="4482909" cy="632171"/>
          </a:xfrm>
          <a:prstGeom prst="bentConnector2">
            <a:avLst/>
          </a:prstGeom>
          <a:ln w="5397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uora yhdysviiva 112">
            <a:extLst>
              <a:ext uri="{FF2B5EF4-FFF2-40B4-BE49-F238E27FC236}">
                <a16:creationId xmlns:a16="http://schemas.microsoft.com/office/drawing/2014/main" id="{0873F1EE-6A69-9EE7-8A8C-A2D2992FFB87}"/>
              </a:ext>
            </a:extLst>
          </p:cNvPr>
          <p:cNvCxnSpPr>
            <a:cxnSpLocks/>
            <a:stCxn id="14" idx="2"/>
            <a:endCxn id="21" idx="4"/>
          </p:cNvCxnSpPr>
          <p:nvPr/>
        </p:nvCxnSpPr>
        <p:spPr>
          <a:xfrm>
            <a:off x="4296559" y="3269021"/>
            <a:ext cx="24026" cy="1341078"/>
          </a:xfrm>
          <a:prstGeom prst="line">
            <a:avLst/>
          </a:prstGeom>
        </p:spPr>
        <p:style>
          <a:lnRef idx="2">
            <a:schemeClr val="accent1"/>
          </a:lnRef>
          <a:fillRef idx="0">
            <a:schemeClr val="accent1"/>
          </a:fillRef>
          <a:effectRef idx="1">
            <a:schemeClr val="accent1"/>
          </a:effectRef>
          <a:fontRef idx="minor">
            <a:schemeClr val="tx1"/>
          </a:fontRef>
        </p:style>
      </p:cxnSp>
      <p:grpSp>
        <p:nvGrpSpPr>
          <p:cNvPr id="60" name="Group 32">
            <a:extLst>
              <a:ext uri="{FF2B5EF4-FFF2-40B4-BE49-F238E27FC236}">
                <a16:creationId xmlns:a16="http://schemas.microsoft.com/office/drawing/2014/main" id="{8D14EAC7-40B4-CBBC-4877-CAF5EBAC5211}"/>
              </a:ext>
            </a:extLst>
          </p:cNvPr>
          <p:cNvGrpSpPr/>
          <p:nvPr/>
        </p:nvGrpSpPr>
        <p:grpSpPr>
          <a:xfrm>
            <a:off x="3070738" y="4045085"/>
            <a:ext cx="254796" cy="829921"/>
            <a:chOff x="1078618" y="2650645"/>
            <a:chExt cx="244736" cy="923017"/>
          </a:xfrm>
          <a:solidFill>
            <a:schemeClr val="bg2">
              <a:lumMod val="40000"/>
              <a:lumOff val="60000"/>
            </a:schemeClr>
          </a:solidFill>
        </p:grpSpPr>
        <p:cxnSp>
          <p:nvCxnSpPr>
            <p:cNvPr id="61" name="Suora yhdysviiva 112">
              <a:extLst>
                <a:ext uri="{FF2B5EF4-FFF2-40B4-BE49-F238E27FC236}">
                  <a16:creationId xmlns:a16="http://schemas.microsoft.com/office/drawing/2014/main" id="{434BB7B9-4312-ACAE-9F16-0C9F790DC852}"/>
                </a:ext>
              </a:extLst>
            </p:cNvPr>
            <p:cNvCxnSpPr>
              <a:cxnSpLocks/>
            </p:cNvCxnSpPr>
            <p:nvPr/>
          </p:nvCxnSpPr>
          <p:spPr>
            <a:xfrm>
              <a:off x="1205526" y="2650645"/>
              <a:ext cx="0" cy="721631"/>
            </a:xfrm>
            <a:prstGeom prst="line">
              <a:avLst/>
            </a:prstGeom>
            <a:grpFill/>
          </p:spPr>
          <p:style>
            <a:lnRef idx="2">
              <a:schemeClr val="accent1"/>
            </a:lnRef>
            <a:fillRef idx="0">
              <a:schemeClr val="accent1"/>
            </a:fillRef>
            <a:effectRef idx="1">
              <a:schemeClr val="accent1"/>
            </a:effectRef>
            <a:fontRef idx="minor">
              <a:schemeClr val="tx1"/>
            </a:fontRef>
          </p:style>
        </p:cxnSp>
        <p:sp>
          <p:nvSpPr>
            <p:cNvPr id="62" name="Ellipsi 114">
              <a:extLst>
                <a:ext uri="{FF2B5EF4-FFF2-40B4-BE49-F238E27FC236}">
                  <a16:creationId xmlns:a16="http://schemas.microsoft.com/office/drawing/2014/main" id="{51CB06F3-8B18-EAD0-82A9-38DC0C6973A9}"/>
                </a:ext>
              </a:extLst>
            </p:cNvPr>
            <p:cNvSpPr/>
            <p:nvPr/>
          </p:nvSpPr>
          <p:spPr>
            <a:xfrm>
              <a:off x="1078618" y="3312404"/>
              <a:ext cx="244736" cy="261258"/>
            </a:xfrm>
            <a:prstGeom prst="ellipse">
              <a:avLst/>
            </a:prstGeom>
            <a:grpFill/>
            <a:ln w="38100"/>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FFFFFF"/>
                </a:solidFill>
                <a:effectLst/>
                <a:uLnTx/>
                <a:uFillTx/>
                <a:latin typeface="Calibri"/>
                <a:ea typeface="+mn-ea"/>
                <a:cs typeface="+mn-cs"/>
                <a:sym typeface="Arial"/>
              </a:endParaRPr>
            </a:p>
          </p:txBody>
        </p:sp>
      </p:grpSp>
      <p:sp>
        <p:nvSpPr>
          <p:cNvPr id="66" name="TextBox 13">
            <a:extLst>
              <a:ext uri="{FF2B5EF4-FFF2-40B4-BE49-F238E27FC236}">
                <a16:creationId xmlns:a16="http://schemas.microsoft.com/office/drawing/2014/main" id="{B79EAC1D-4C6C-E6CD-2413-4747B82ADEED}"/>
              </a:ext>
            </a:extLst>
          </p:cNvPr>
          <p:cNvSpPr txBox="1"/>
          <p:nvPr/>
        </p:nvSpPr>
        <p:spPr>
          <a:xfrm>
            <a:off x="2405666" y="3432876"/>
            <a:ext cx="1584715" cy="769441"/>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i-FI" sz="1100" b="1" kern="0" dirty="0">
                <a:solidFill>
                  <a:srgbClr val="000000"/>
                </a:solidFill>
                <a:latin typeface="Montserrat" pitchFamily="2" charset="77"/>
                <a:cs typeface="Arial"/>
                <a:sym typeface="Arial"/>
              </a:rPr>
              <a:t>Uusiutuvan energian painotus nyk. tutkinnon osista</a:t>
            </a:r>
            <a:endParaRPr kumimoji="0" lang="fi-FI" sz="1100" b="1" i="0" u="none" strike="noStrike" kern="0" cap="none" spc="0" normalizeH="0" baseline="0" noProof="0" dirty="0">
              <a:ln>
                <a:noFill/>
              </a:ln>
              <a:solidFill>
                <a:srgbClr val="000000"/>
              </a:solidFill>
              <a:effectLst/>
              <a:uLnTx/>
              <a:uFillTx/>
              <a:latin typeface="Montserrat" pitchFamily="2" charset="77"/>
              <a:cs typeface="Arial"/>
              <a:sym typeface="Arial"/>
            </a:endParaRPr>
          </a:p>
        </p:txBody>
      </p:sp>
      <p:cxnSp>
        <p:nvCxnSpPr>
          <p:cNvPr id="16" name="Straight Arrow Connector 5">
            <a:extLst>
              <a:ext uri="{FF2B5EF4-FFF2-40B4-BE49-F238E27FC236}">
                <a16:creationId xmlns:a16="http://schemas.microsoft.com/office/drawing/2014/main" id="{7CD227D0-02B6-9499-36FB-5978AC91EB51}"/>
              </a:ext>
            </a:extLst>
          </p:cNvPr>
          <p:cNvCxnSpPr>
            <a:cxnSpLocks/>
          </p:cNvCxnSpPr>
          <p:nvPr/>
        </p:nvCxnSpPr>
        <p:spPr>
          <a:xfrm>
            <a:off x="1712301" y="4714508"/>
            <a:ext cx="0" cy="750448"/>
          </a:xfrm>
          <a:prstGeom prst="straightConnector1">
            <a:avLst/>
          </a:prstGeom>
          <a:ln w="76200">
            <a:solidFill>
              <a:schemeClr val="bg2"/>
            </a:solidFill>
            <a:tailEnd type="none"/>
          </a:ln>
        </p:spPr>
        <p:style>
          <a:lnRef idx="1">
            <a:schemeClr val="accent1"/>
          </a:lnRef>
          <a:fillRef idx="0">
            <a:schemeClr val="accent1"/>
          </a:fillRef>
          <a:effectRef idx="0">
            <a:schemeClr val="accent1"/>
          </a:effectRef>
          <a:fontRef idx="minor">
            <a:schemeClr val="tx1"/>
          </a:fontRef>
        </p:style>
      </p:cxnSp>
      <p:sp>
        <p:nvSpPr>
          <p:cNvPr id="56" name="Ellipsi 114">
            <a:extLst>
              <a:ext uri="{FF2B5EF4-FFF2-40B4-BE49-F238E27FC236}">
                <a16:creationId xmlns:a16="http://schemas.microsoft.com/office/drawing/2014/main" id="{B7474EF9-6F1E-EC21-8C48-35ED11001F22}"/>
              </a:ext>
            </a:extLst>
          </p:cNvPr>
          <p:cNvSpPr/>
          <p:nvPr/>
        </p:nvSpPr>
        <p:spPr>
          <a:xfrm rot="10800000">
            <a:off x="1362237" y="4610099"/>
            <a:ext cx="244736" cy="261258"/>
          </a:xfrm>
          <a:prstGeom prst="ellipse">
            <a:avLst/>
          </a:prstGeom>
          <a:solidFill>
            <a:schemeClr val="bg2">
              <a:lumMod val="40000"/>
              <a:lumOff val="60000"/>
            </a:schemeClr>
          </a:solidFill>
          <a:ln w="38100"/>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FFFFFF"/>
              </a:solidFill>
              <a:effectLst/>
              <a:uLnTx/>
              <a:uFillTx/>
              <a:latin typeface="Calibri"/>
              <a:ea typeface="+mn-ea"/>
              <a:cs typeface="+mn-cs"/>
              <a:sym typeface="Arial"/>
            </a:endParaRPr>
          </a:p>
        </p:txBody>
      </p:sp>
      <p:cxnSp>
        <p:nvCxnSpPr>
          <p:cNvPr id="75" name="Suora yhdysviiva 112">
            <a:extLst>
              <a:ext uri="{FF2B5EF4-FFF2-40B4-BE49-F238E27FC236}">
                <a16:creationId xmlns:a16="http://schemas.microsoft.com/office/drawing/2014/main" id="{E15471EF-F46B-975E-EE59-488718D80581}"/>
              </a:ext>
            </a:extLst>
          </p:cNvPr>
          <p:cNvCxnSpPr>
            <a:cxnSpLocks/>
            <a:endCxn id="56" idx="4"/>
          </p:cNvCxnSpPr>
          <p:nvPr/>
        </p:nvCxnSpPr>
        <p:spPr>
          <a:xfrm>
            <a:off x="1484604" y="4440885"/>
            <a:ext cx="1" cy="169214"/>
          </a:xfrm>
          <a:prstGeom prst="line">
            <a:avLst/>
          </a:prstGeom>
          <a:solidFill>
            <a:schemeClr val="bg2">
              <a:lumMod val="40000"/>
              <a:lumOff val="60000"/>
            </a:schemeClr>
          </a:solidFill>
        </p:spPr>
        <p:style>
          <a:lnRef idx="2">
            <a:schemeClr val="accent1"/>
          </a:lnRef>
          <a:fillRef idx="0">
            <a:schemeClr val="accent1"/>
          </a:fillRef>
          <a:effectRef idx="1">
            <a:schemeClr val="accent1"/>
          </a:effectRef>
          <a:fontRef idx="minor">
            <a:schemeClr val="tx1"/>
          </a:fontRef>
        </p:style>
      </p:cxnSp>
      <p:sp>
        <p:nvSpPr>
          <p:cNvPr id="77" name="Tekstiruutu 76">
            <a:extLst>
              <a:ext uri="{FF2B5EF4-FFF2-40B4-BE49-F238E27FC236}">
                <a16:creationId xmlns:a16="http://schemas.microsoft.com/office/drawing/2014/main" id="{94231AD2-ADF7-43EC-19C5-A3D32C904614}"/>
              </a:ext>
            </a:extLst>
          </p:cNvPr>
          <p:cNvSpPr txBox="1"/>
          <p:nvPr/>
        </p:nvSpPr>
        <p:spPr>
          <a:xfrm>
            <a:off x="7760262" y="736375"/>
            <a:ext cx="4029834" cy="1323439"/>
          </a:xfrm>
          <a:prstGeom prst="rect">
            <a:avLst/>
          </a:prstGeom>
          <a:noFill/>
        </p:spPr>
        <p:txBody>
          <a:bodyPr wrap="square" rtlCol="0">
            <a:spAutoFit/>
          </a:bodyPr>
          <a:lstStyle/>
          <a:p>
            <a:pPr algn="l"/>
            <a:r>
              <a:rPr lang="fi-FI" sz="1600" b="1" dirty="0">
                <a:latin typeface="+mn-lt"/>
              </a:rPr>
              <a:t>Tuulivoima-asentaja on esimerkki </a:t>
            </a:r>
            <a:r>
              <a:rPr lang="fi-FI" sz="1600" b="1" dirty="0" err="1">
                <a:latin typeface="+mn-lt"/>
              </a:rPr>
              <a:t>PosÄRM</a:t>
            </a:r>
            <a:r>
              <a:rPr lang="fi-FI" sz="1600" b="1" dirty="0">
                <a:latin typeface="+mn-lt"/>
              </a:rPr>
              <a:t>-tilanteen tuottamasta pitkäjänteisestä työllisyyden kasvusta, joka edellyttää kuitenkin erikoistunutta työvoimaa.</a:t>
            </a:r>
          </a:p>
        </p:txBody>
      </p:sp>
    </p:spTree>
    <p:extLst>
      <p:ext uri="{BB962C8B-B14F-4D97-AF65-F5344CB8AC3E}">
        <p14:creationId xmlns:p14="http://schemas.microsoft.com/office/powerpoint/2010/main" val="2101192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5">
            <a:extLst>
              <a:ext uri="{FF2B5EF4-FFF2-40B4-BE49-F238E27FC236}">
                <a16:creationId xmlns:a16="http://schemas.microsoft.com/office/drawing/2014/main" id="{69C9F553-517B-FE59-7DA5-E8C9E378738D}"/>
              </a:ext>
            </a:extLst>
          </p:cNvPr>
          <p:cNvCxnSpPr>
            <a:cxnSpLocks/>
          </p:cNvCxnSpPr>
          <p:nvPr/>
        </p:nvCxnSpPr>
        <p:spPr>
          <a:xfrm>
            <a:off x="956593" y="4751537"/>
            <a:ext cx="10258586" cy="0"/>
          </a:xfrm>
          <a:prstGeom prst="straightConnector1">
            <a:avLst/>
          </a:prstGeom>
          <a:ln w="762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428F9C3C-716F-D7A3-9D52-BB4C2B76ABDA}"/>
              </a:ext>
            </a:extLst>
          </p:cNvPr>
          <p:cNvGrpSpPr/>
          <p:nvPr/>
        </p:nvGrpSpPr>
        <p:grpSpPr>
          <a:xfrm>
            <a:off x="1793684" y="3612706"/>
            <a:ext cx="244736" cy="1238743"/>
            <a:chOff x="1078618" y="2334919"/>
            <a:chExt cx="244736" cy="1238743"/>
          </a:xfrm>
        </p:grpSpPr>
        <p:cxnSp>
          <p:nvCxnSpPr>
            <p:cNvPr id="12" name="Suora yhdysviiva 112">
              <a:extLst>
                <a:ext uri="{FF2B5EF4-FFF2-40B4-BE49-F238E27FC236}">
                  <a16:creationId xmlns:a16="http://schemas.microsoft.com/office/drawing/2014/main" id="{2528140B-8A6A-B4D4-E7F1-0C17C3B80CC9}"/>
                </a:ext>
              </a:extLst>
            </p:cNvPr>
            <p:cNvCxnSpPr>
              <a:cxnSpLocks/>
            </p:cNvCxnSpPr>
            <p:nvPr/>
          </p:nvCxnSpPr>
          <p:spPr>
            <a:xfrm>
              <a:off x="1205526" y="2334919"/>
              <a:ext cx="0" cy="1037357"/>
            </a:xfrm>
            <a:prstGeom prst="line">
              <a:avLst/>
            </a:prstGeom>
          </p:spPr>
          <p:style>
            <a:lnRef idx="2">
              <a:schemeClr val="accent1"/>
            </a:lnRef>
            <a:fillRef idx="0">
              <a:schemeClr val="accent1"/>
            </a:fillRef>
            <a:effectRef idx="1">
              <a:schemeClr val="accent1"/>
            </a:effectRef>
            <a:fontRef idx="minor">
              <a:schemeClr val="tx1"/>
            </a:fontRef>
          </p:style>
        </p:cxnSp>
        <p:sp>
          <p:nvSpPr>
            <p:cNvPr id="13" name="Ellipsi 114">
              <a:extLst>
                <a:ext uri="{FF2B5EF4-FFF2-40B4-BE49-F238E27FC236}">
                  <a16:creationId xmlns:a16="http://schemas.microsoft.com/office/drawing/2014/main" id="{3F2D3019-4FED-B056-32FD-1CD2746E046A}"/>
                </a:ext>
              </a:extLst>
            </p:cNvPr>
            <p:cNvSpPr/>
            <p:nvPr/>
          </p:nvSpPr>
          <p:spPr>
            <a:xfrm>
              <a:off x="1078618" y="3312404"/>
              <a:ext cx="244736" cy="261258"/>
            </a:xfrm>
            <a:prstGeom prst="ellipse">
              <a:avLst/>
            </a:prstGeom>
            <a:solidFill>
              <a:schemeClr val="bg1"/>
            </a:solidFill>
            <a:ln w="38100"/>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a:ea typeface="+mn-ea"/>
                <a:cs typeface="+mn-cs"/>
                <a:sym typeface="Arial"/>
              </a:endParaRPr>
            </a:p>
          </p:txBody>
        </p:sp>
      </p:grpSp>
      <p:sp>
        <p:nvSpPr>
          <p:cNvPr id="14" name="TextBox 13">
            <a:extLst>
              <a:ext uri="{FF2B5EF4-FFF2-40B4-BE49-F238E27FC236}">
                <a16:creationId xmlns:a16="http://schemas.microsoft.com/office/drawing/2014/main" id="{36B88D30-1D5E-3724-FE86-627910241074}"/>
              </a:ext>
            </a:extLst>
          </p:cNvPr>
          <p:cNvSpPr txBox="1"/>
          <p:nvPr/>
        </p:nvSpPr>
        <p:spPr>
          <a:xfrm>
            <a:off x="929432" y="3013620"/>
            <a:ext cx="1932039" cy="938719"/>
          </a:xfrm>
          <a:prstGeom prst="rect">
            <a:avLst/>
          </a:prstGeom>
          <a:solidFill>
            <a:schemeClr val="bg1"/>
          </a:solidFill>
        </p:spPr>
        <p:txBody>
          <a:bodyPr wrap="square" rtlCol="0">
            <a:spAutoFit/>
          </a:bodyPr>
          <a:lstStyle/>
          <a:p>
            <a:pPr lvl="0" algn="ctr">
              <a:buClr>
                <a:srgbClr val="000000"/>
              </a:buClr>
              <a:defRPr/>
            </a:pPr>
            <a:r>
              <a:rPr lang="fi-FI" sz="1100" dirty="0">
                <a:latin typeface="Montserrat" pitchFamily="2" charset="77"/>
              </a:rPr>
              <a:t>Hakeutuminen alan</a:t>
            </a:r>
            <a:br>
              <a:rPr lang="fi-FI" sz="1100" dirty="0">
                <a:latin typeface="Montserrat" pitchFamily="2" charset="77"/>
              </a:rPr>
            </a:br>
            <a:r>
              <a:rPr lang="fi-FI" sz="1100" dirty="0">
                <a:latin typeface="Montserrat" pitchFamily="2" charset="77"/>
              </a:rPr>
              <a:t> koulutukseen, </a:t>
            </a:r>
            <a:r>
              <a:rPr lang="fi-FI" sz="1100" i="1" dirty="0">
                <a:latin typeface="Montserrat" pitchFamily="2" charset="77"/>
              </a:rPr>
              <a:t>luontokartoitus esille esittelyteksteissä ja  peruskursseilla</a:t>
            </a:r>
            <a:endParaRPr kumimoji="0" lang="fi-FI" sz="1100" i="1" u="none" strike="noStrike" kern="0" cap="none" spc="0" normalizeH="0" baseline="0" noProof="0" dirty="0">
              <a:ln>
                <a:noFill/>
              </a:ln>
              <a:solidFill>
                <a:srgbClr val="000000"/>
              </a:solidFill>
              <a:effectLst/>
              <a:uLnTx/>
              <a:uFillTx/>
              <a:latin typeface="Montserrat" pitchFamily="2" charset="77"/>
              <a:sym typeface="Arial"/>
            </a:endParaRPr>
          </a:p>
        </p:txBody>
      </p:sp>
      <p:sp>
        <p:nvSpPr>
          <p:cNvPr id="24" name="Title 23">
            <a:extLst>
              <a:ext uri="{FF2B5EF4-FFF2-40B4-BE49-F238E27FC236}">
                <a16:creationId xmlns:a16="http://schemas.microsoft.com/office/drawing/2014/main" id="{153C4DDD-806F-0621-1772-0A19063838F4}"/>
              </a:ext>
            </a:extLst>
          </p:cNvPr>
          <p:cNvSpPr>
            <a:spLocks noGrp="1"/>
          </p:cNvSpPr>
          <p:nvPr>
            <p:ph type="title"/>
          </p:nvPr>
        </p:nvSpPr>
        <p:spPr>
          <a:xfrm>
            <a:off x="838200" y="365125"/>
            <a:ext cx="10942468" cy="1325563"/>
          </a:xfrm>
        </p:spPr>
        <p:txBody>
          <a:bodyPr/>
          <a:lstStyle/>
          <a:p>
            <a:r>
              <a:rPr lang="fi-FI" dirty="0"/>
              <a:t>Luontokartoittaja</a:t>
            </a:r>
            <a:br>
              <a:rPr lang="fi-FI" dirty="0"/>
            </a:br>
            <a:endParaRPr lang="fi-FI" sz="2800" dirty="0">
              <a:solidFill>
                <a:schemeClr val="tx1"/>
              </a:solidFill>
            </a:endParaRPr>
          </a:p>
        </p:txBody>
      </p:sp>
      <p:grpSp>
        <p:nvGrpSpPr>
          <p:cNvPr id="43" name="Group 42">
            <a:extLst>
              <a:ext uri="{FF2B5EF4-FFF2-40B4-BE49-F238E27FC236}">
                <a16:creationId xmlns:a16="http://schemas.microsoft.com/office/drawing/2014/main" id="{BE50FE19-8B3E-B723-AD79-D9C0B9029E84}"/>
              </a:ext>
            </a:extLst>
          </p:cNvPr>
          <p:cNvGrpSpPr/>
          <p:nvPr/>
        </p:nvGrpSpPr>
        <p:grpSpPr>
          <a:xfrm>
            <a:off x="4026381" y="3612706"/>
            <a:ext cx="244736" cy="1235923"/>
            <a:chOff x="1078618" y="2337739"/>
            <a:chExt cx="244736" cy="1235923"/>
          </a:xfrm>
        </p:grpSpPr>
        <p:cxnSp>
          <p:nvCxnSpPr>
            <p:cNvPr id="44" name="Suora yhdysviiva 112">
              <a:extLst>
                <a:ext uri="{FF2B5EF4-FFF2-40B4-BE49-F238E27FC236}">
                  <a16:creationId xmlns:a16="http://schemas.microsoft.com/office/drawing/2014/main" id="{C8F32B6F-F288-8C1F-D711-D9EF581669EE}"/>
                </a:ext>
              </a:extLst>
            </p:cNvPr>
            <p:cNvCxnSpPr>
              <a:cxnSpLocks/>
            </p:cNvCxnSpPr>
            <p:nvPr/>
          </p:nvCxnSpPr>
          <p:spPr>
            <a:xfrm>
              <a:off x="1179151" y="2337739"/>
              <a:ext cx="26375" cy="1034537"/>
            </a:xfrm>
            <a:prstGeom prst="line">
              <a:avLst/>
            </a:prstGeom>
          </p:spPr>
          <p:style>
            <a:lnRef idx="2">
              <a:schemeClr val="accent1"/>
            </a:lnRef>
            <a:fillRef idx="0">
              <a:schemeClr val="accent1"/>
            </a:fillRef>
            <a:effectRef idx="1">
              <a:schemeClr val="accent1"/>
            </a:effectRef>
            <a:fontRef idx="minor">
              <a:schemeClr val="tx1"/>
            </a:fontRef>
          </p:style>
        </p:cxnSp>
        <p:sp>
          <p:nvSpPr>
            <p:cNvPr id="45" name="Ellipsi 114">
              <a:extLst>
                <a:ext uri="{FF2B5EF4-FFF2-40B4-BE49-F238E27FC236}">
                  <a16:creationId xmlns:a16="http://schemas.microsoft.com/office/drawing/2014/main" id="{F79D9257-65D7-F8BB-B9F7-2B610185400A}"/>
                </a:ext>
              </a:extLst>
            </p:cNvPr>
            <p:cNvSpPr/>
            <p:nvPr/>
          </p:nvSpPr>
          <p:spPr>
            <a:xfrm>
              <a:off x="1078618" y="3312404"/>
              <a:ext cx="244736" cy="261258"/>
            </a:xfrm>
            <a:prstGeom prst="ellipse">
              <a:avLst/>
            </a:prstGeom>
            <a:solidFill>
              <a:schemeClr val="bg1"/>
            </a:solidFill>
            <a:ln w="38100"/>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a:ea typeface="+mn-ea"/>
                <a:cs typeface="+mn-cs"/>
                <a:sym typeface="Arial"/>
              </a:endParaRPr>
            </a:p>
          </p:txBody>
        </p:sp>
      </p:grpSp>
      <p:sp>
        <p:nvSpPr>
          <p:cNvPr id="46" name="TextBox 45">
            <a:extLst>
              <a:ext uri="{FF2B5EF4-FFF2-40B4-BE49-F238E27FC236}">
                <a16:creationId xmlns:a16="http://schemas.microsoft.com/office/drawing/2014/main" id="{1AA77A22-EAE6-F9AA-811A-F534BA327936}"/>
              </a:ext>
            </a:extLst>
          </p:cNvPr>
          <p:cNvSpPr txBox="1"/>
          <p:nvPr/>
        </p:nvSpPr>
        <p:spPr>
          <a:xfrm>
            <a:off x="3508396" y="3350653"/>
            <a:ext cx="1198429" cy="1015663"/>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i-FI" sz="1000" b="1" dirty="0">
                <a:latin typeface="Montserrat" pitchFamily="2" charset="77"/>
              </a:rPr>
              <a:t>Yritysyhteistyö</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i-FI" sz="1000" i="0" u="none" strike="noStrike" kern="0" cap="none" spc="0" normalizeH="0" baseline="0" noProof="0" dirty="0">
                <a:ln>
                  <a:noFill/>
                </a:ln>
                <a:solidFill>
                  <a:srgbClr val="000000"/>
                </a:solidFill>
                <a:effectLst/>
                <a:uLnTx/>
                <a:uFillTx/>
                <a:latin typeface="Montserrat" pitchFamily="2" charset="77"/>
                <a:sym typeface="Arial"/>
              </a:rPr>
              <a:t>Vierailut,</a:t>
            </a:r>
            <a:br>
              <a:rPr kumimoji="0" lang="fi-FI" sz="1000" i="0" u="none" strike="noStrike" kern="0" cap="none" spc="0" normalizeH="0" baseline="0" noProof="0" dirty="0">
                <a:ln>
                  <a:noFill/>
                </a:ln>
                <a:solidFill>
                  <a:srgbClr val="000000"/>
                </a:solidFill>
                <a:effectLst/>
                <a:uLnTx/>
                <a:uFillTx/>
                <a:latin typeface="Montserrat" pitchFamily="2" charset="77"/>
                <a:sym typeface="Arial"/>
              </a:rPr>
            </a:br>
            <a:r>
              <a:rPr kumimoji="0" lang="fi-FI" sz="1000" i="0" u="none" strike="noStrike" kern="0" cap="none" spc="0" normalizeH="0" baseline="0" noProof="0" dirty="0">
                <a:ln>
                  <a:noFill/>
                </a:ln>
                <a:solidFill>
                  <a:srgbClr val="000000"/>
                </a:solidFill>
                <a:effectLst/>
                <a:uLnTx/>
                <a:uFillTx/>
                <a:latin typeface="Montserrat" pitchFamily="2" charset="77"/>
                <a:sym typeface="Arial"/>
              </a:rPr>
              <a:t>uratarinat,  vierailuluennot,</a:t>
            </a:r>
            <a:r>
              <a:rPr lang="fi-FI" sz="1000" kern="0" dirty="0">
                <a:solidFill>
                  <a:srgbClr val="000000"/>
                </a:solidFill>
                <a:latin typeface="Montserrat" pitchFamily="2" charset="77"/>
                <a:sym typeface="Arial"/>
              </a:rPr>
              <a:t> harjoittelut ja opinnäytetyöt</a:t>
            </a:r>
            <a:endParaRPr kumimoji="0" lang="fi-FI" sz="1000" i="0" u="none" strike="noStrike" kern="0" cap="none" spc="0" normalizeH="0" baseline="0" noProof="0" dirty="0">
              <a:ln>
                <a:noFill/>
              </a:ln>
              <a:solidFill>
                <a:srgbClr val="000000"/>
              </a:solidFill>
              <a:effectLst/>
              <a:uLnTx/>
              <a:uFillTx/>
              <a:latin typeface="Montserrat" pitchFamily="2" charset="77"/>
              <a:sym typeface="Arial"/>
            </a:endParaRPr>
          </a:p>
        </p:txBody>
      </p:sp>
      <p:grpSp>
        <p:nvGrpSpPr>
          <p:cNvPr id="50" name="Group 49">
            <a:extLst>
              <a:ext uri="{FF2B5EF4-FFF2-40B4-BE49-F238E27FC236}">
                <a16:creationId xmlns:a16="http://schemas.microsoft.com/office/drawing/2014/main" id="{5C01800F-ED04-45AF-693B-BAB987BCAB2E}"/>
              </a:ext>
            </a:extLst>
          </p:cNvPr>
          <p:cNvGrpSpPr/>
          <p:nvPr/>
        </p:nvGrpSpPr>
        <p:grpSpPr>
          <a:xfrm>
            <a:off x="5569895" y="3236100"/>
            <a:ext cx="244736" cy="1628963"/>
            <a:chOff x="1078618" y="1944699"/>
            <a:chExt cx="244736" cy="1628963"/>
          </a:xfrm>
        </p:grpSpPr>
        <p:cxnSp>
          <p:nvCxnSpPr>
            <p:cNvPr id="51" name="Suora yhdysviiva 112">
              <a:extLst>
                <a:ext uri="{FF2B5EF4-FFF2-40B4-BE49-F238E27FC236}">
                  <a16:creationId xmlns:a16="http://schemas.microsoft.com/office/drawing/2014/main" id="{7678DEFF-7906-EBFF-29FB-32C80B78447F}"/>
                </a:ext>
              </a:extLst>
            </p:cNvPr>
            <p:cNvCxnSpPr>
              <a:cxnSpLocks/>
            </p:cNvCxnSpPr>
            <p:nvPr/>
          </p:nvCxnSpPr>
          <p:spPr>
            <a:xfrm>
              <a:off x="1205526" y="1944699"/>
              <a:ext cx="0" cy="1427577"/>
            </a:xfrm>
            <a:prstGeom prst="line">
              <a:avLst/>
            </a:prstGeom>
          </p:spPr>
          <p:style>
            <a:lnRef idx="2">
              <a:schemeClr val="accent1"/>
            </a:lnRef>
            <a:fillRef idx="0">
              <a:schemeClr val="accent1"/>
            </a:fillRef>
            <a:effectRef idx="1">
              <a:schemeClr val="accent1"/>
            </a:effectRef>
            <a:fontRef idx="minor">
              <a:schemeClr val="tx1"/>
            </a:fontRef>
          </p:style>
        </p:cxnSp>
        <p:sp>
          <p:nvSpPr>
            <p:cNvPr id="52" name="Ellipsi 114">
              <a:extLst>
                <a:ext uri="{FF2B5EF4-FFF2-40B4-BE49-F238E27FC236}">
                  <a16:creationId xmlns:a16="http://schemas.microsoft.com/office/drawing/2014/main" id="{FA89D253-7540-35E8-9DF2-6C99C9257175}"/>
                </a:ext>
              </a:extLst>
            </p:cNvPr>
            <p:cNvSpPr/>
            <p:nvPr/>
          </p:nvSpPr>
          <p:spPr>
            <a:xfrm>
              <a:off x="1078618" y="3312404"/>
              <a:ext cx="244736" cy="261258"/>
            </a:xfrm>
            <a:prstGeom prst="ellipse">
              <a:avLst/>
            </a:prstGeom>
            <a:solidFill>
              <a:schemeClr val="bg1"/>
            </a:solidFill>
            <a:ln w="38100"/>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a:ea typeface="+mn-ea"/>
                <a:cs typeface="+mn-cs"/>
                <a:sym typeface="Arial"/>
              </a:endParaRPr>
            </a:p>
          </p:txBody>
        </p:sp>
      </p:grpSp>
      <p:sp>
        <p:nvSpPr>
          <p:cNvPr id="53" name="TextBox 52">
            <a:extLst>
              <a:ext uri="{FF2B5EF4-FFF2-40B4-BE49-F238E27FC236}">
                <a16:creationId xmlns:a16="http://schemas.microsoft.com/office/drawing/2014/main" id="{54397DAA-102A-0D0D-CF35-8E802E9F8DBA}"/>
              </a:ext>
            </a:extLst>
          </p:cNvPr>
          <p:cNvSpPr txBox="1"/>
          <p:nvPr/>
        </p:nvSpPr>
        <p:spPr>
          <a:xfrm>
            <a:off x="5109142" y="3099416"/>
            <a:ext cx="1175322" cy="307777"/>
          </a:xfrm>
          <a:prstGeom prst="rect">
            <a:avLst/>
          </a:prstGeom>
          <a:solidFill>
            <a:schemeClr val="bg1"/>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i-FI" sz="1400" i="0" u="none" strike="noStrike" kern="0" cap="none" spc="0" normalizeH="0" baseline="0" noProof="0" dirty="0">
                <a:ln>
                  <a:noFill/>
                </a:ln>
                <a:solidFill>
                  <a:srgbClr val="000000"/>
                </a:solidFill>
                <a:effectLst/>
                <a:uLnTx/>
                <a:uFillTx/>
                <a:latin typeface="Montserrat" pitchFamily="2" charset="77"/>
                <a:sym typeface="Arial"/>
              </a:rPr>
              <a:t>Rekrytointi</a:t>
            </a:r>
          </a:p>
        </p:txBody>
      </p:sp>
      <p:grpSp>
        <p:nvGrpSpPr>
          <p:cNvPr id="21" name="Group 20">
            <a:extLst>
              <a:ext uri="{FF2B5EF4-FFF2-40B4-BE49-F238E27FC236}">
                <a16:creationId xmlns:a16="http://schemas.microsoft.com/office/drawing/2014/main" id="{61FFCD53-6A1C-A7FE-2A8D-6697EC55C71B}"/>
              </a:ext>
            </a:extLst>
          </p:cNvPr>
          <p:cNvGrpSpPr/>
          <p:nvPr/>
        </p:nvGrpSpPr>
        <p:grpSpPr>
          <a:xfrm>
            <a:off x="6663854" y="3967354"/>
            <a:ext cx="244736" cy="923017"/>
            <a:chOff x="1078618" y="2650645"/>
            <a:chExt cx="244736" cy="923017"/>
          </a:xfrm>
          <a:solidFill>
            <a:schemeClr val="bg2">
              <a:lumMod val="40000"/>
              <a:lumOff val="60000"/>
            </a:schemeClr>
          </a:solidFill>
        </p:grpSpPr>
        <p:cxnSp>
          <p:nvCxnSpPr>
            <p:cNvPr id="22" name="Suora yhdysviiva 112">
              <a:extLst>
                <a:ext uri="{FF2B5EF4-FFF2-40B4-BE49-F238E27FC236}">
                  <a16:creationId xmlns:a16="http://schemas.microsoft.com/office/drawing/2014/main" id="{87355C8C-C93E-824A-25CF-B6E7D8C9C16A}"/>
                </a:ext>
              </a:extLst>
            </p:cNvPr>
            <p:cNvCxnSpPr>
              <a:cxnSpLocks/>
            </p:cNvCxnSpPr>
            <p:nvPr/>
          </p:nvCxnSpPr>
          <p:spPr>
            <a:xfrm>
              <a:off x="1205526" y="2650645"/>
              <a:ext cx="0" cy="721631"/>
            </a:xfrm>
            <a:prstGeom prst="line">
              <a:avLst/>
            </a:prstGeom>
            <a:grpFill/>
          </p:spPr>
          <p:style>
            <a:lnRef idx="2">
              <a:schemeClr val="accent1"/>
            </a:lnRef>
            <a:fillRef idx="0">
              <a:schemeClr val="accent1"/>
            </a:fillRef>
            <a:effectRef idx="1">
              <a:schemeClr val="accent1"/>
            </a:effectRef>
            <a:fontRef idx="minor">
              <a:schemeClr val="tx1"/>
            </a:fontRef>
          </p:style>
        </p:cxnSp>
        <p:sp>
          <p:nvSpPr>
            <p:cNvPr id="23" name="Ellipsi 114">
              <a:extLst>
                <a:ext uri="{FF2B5EF4-FFF2-40B4-BE49-F238E27FC236}">
                  <a16:creationId xmlns:a16="http://schemas.microsoft.com/office/drawing/2014/main" id="{DCF1ADA2-8FCF-75B7-0E84-43C28CBB8A6F}"/>
                </a:ext>
              </a:extLst>
            </p:cNvPr>
            <p:cNvSpPr/>
            <p:nvPr/>
          </p:nvSpPr>
          <p:spPr>
            <a:xfrm>
              <a:off x="1078618" y="3312404"/>
              <a:ext cx="244736" cy="261258"/>
            </a:xfrm>
            <a:prstGeom prst="ellipse">
              <a:avLst/>
            </a:prstGeom>
            <a:grpFill/>
            <a:ln w="38100"/>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FFFFFF"/>
                </a:solidFill>
                <a:effectLst/>
                <a:uLnTx/>
                <a:uFillTx/>
                <a:latin typeface="Calibri"/>
                <a:ea typeface="+mn-ea"/>
                <a:cs typeface="+mn-cs"/>
                <a:sym typeface="Arial"/>
              </a:endParaRPr>
            </a:p>
          </p:txBody>
        </p:sp>
      </p:grpSp>
      <p:sp>
        <p:nvSpPr>
          <p:cNvPr id="25" name="TextBox 24">
            <a:extLst>
              <a:ext uri="{FF2B5EF4-FFF2-40B4-BE49-F238E27FC236}">
                <a16:creationId xmlns:a16="http://schemas.microsoft.com/office/drawing/2014/main" id="{73EA0EC1-1EBD-FB38-BC47-36C092A9B514}"/>
              </a:ext>
            </a:extLst>
          </p:cNvPr>
          <p:cNvSpPr txBox="1"/>
          <p:nvPr/>
        </p:nvSpPr>
        <p:spPr>
          <a:xfrm>
            <a:off x="6079137" y="3455445"/>
            <a:ext cx="1414170" cy="523220"/>
          </a:xfrm>
          <a:prstGeom prst="rect">
            <a:avLst/>
          </a:prstGeom>
          <a:solidFill>
            <a:schemeClr val="bg1"/>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i-FI" sz="1400" b="1" i="0" u="none" strike="noStrike" kern="0" cap="none" spc="0" normalizeH="0" baseline="0" noProof="0" dirty="0">
                <a:ln>
                  <a:noFill/>
                </a:ln>
                <a:solidFill>
                  <a:srgbClr val="000000"/>
                </a:solidFill>
                <a:effectLst/>
                <a:uLnTx/>
                <a:uFillTx/>
                <a:latin typeface="Montserrat" pitchFamily="2" charset="77"/>
                <a:sym typeface="Arial"/>
              </a:rPr>
              <a:t>Perehdytys</a:t>
            </a:r>
            <a:br>
              <a:rPr kumimoji="0" lang="fi-FI" sz="1400" i="0" u="none" strike="noStrike" kern="0" cap="none" spc="0" normalizeH="0" baseline="0" noProof="0" dirty="0">
                <a:ln>
                  <a:noFill/>
                </a:ln>
                <a:solidFill>
                  <a:srgbClr val="000000"/>
                </a:solidFill>
                <a:effectLst/>
                <a:uLnTx/>
                <a:uFillTx/>
                <a:latin typeface="Montserrat" pitchFamily="2" charset="77"/>
                <a:sym typeface="Arial"/>
              </a:rPr>
            </a:br>
            <a:r>
              <a:rPr kumimoji="0" lang="fi-FI" sz="1400" i="0" u="none" strike="noStrike" kern="0" cap="none" spc="0" normalizeH="0" baseline="0" noProof="0" dirty="0">
                <a:ln>
                  <a:noFill/>
                </a:ln>
                <a:solidFill>
                  <a:srgbClr val="000000"/>
                </a:solidFill>
                <a:effectLst/>
                <a:uLnTx/>
                <a:uFillTx/>
                <a:latin typeface="Montserrat" pitchFamily="2" charset="77"/>
                <a:sym typeface="Arial"/>
              </a:rPr>
              <a:t>Mestari-kisälli</a:t>
            </a:r>
          </a:p>
        </p:txBody>
      </p:sp>
      <p:grpSp>
        <p:nvGrpSpPr>
          <p:cNvPr id="26" name="Group 25">
            <a:extLst>
              <a:ext uri="{FF2B5EF4-FFF2-40B4-BE49-F238E27FC236}">
                <a16:creationId xmlns:a16="http://schemas.microsoft.com/office/drawing/2014/main" id="{A278D5AF-B4FE-CB25-49B4-4534A41AA5B5}"/>
              </a:ext>
            </a:extLst>
          </p:cNvPr>
          <p:cNvGrpSpPr/>
          <p:nvPr/>
        </p:nvGrpSpPr>
        <p:grpSpPr>
          <a:xfrm>
            <a:off x="2798017" y="2759733"/>
            <a:ext cx="244736" cy="2063169"/>
            <a:chOff x="1078618" y="1510493"/>
            <a:chExt cx="244736" cy="2063169"/>
          </a:xfrm>
          <a:solidFill>
            <a:schemeClr val="bg2">
              <a:lumMod val="40000"/>
              <a:lumOff val="60000"/>
            </a:schemeClr>
          </a:solidFill>
        </p:grpSpPr>
        <p:cxnSp>
          <p:nvCxnSpPr>
            <p:cNvPr id="27" name="Suora yhdysviiva 112">
              <a:extLst>
                <a:ext uri="{FF2B5EF4-FFF2-40B4-BE49-F238E27FC236}">
                  <a16:creationId xmlns:a16="http://schemas.microsoft.com/office/drawing/2014/main" id="{9AEF5572-AD63-DFFC-9BC3-17B10D583597}"/>
                </a:ext>
              </a:extLst>
            </p:cNvPr>
            <p:cNvCxnSpPr>
              <a:cxnSpLocks/>
            </p:cNvCxnSpPr>
            <p:nvPr/>
          </p:nvCxnSpPr>
          <p:spPr>
            <a:xfrm>
              <a:off x="1205526" y="1510493"/>
              <a:ext cx="0" cy="1861783"/>
            </a:xfrm>
            <a:prstGeom prst="line">
              <a:avLst/>
            </a:prstGeom>
            <a:grpFill/>
          </p:spPr>
          <p:style>
            <a:lnRef idx="2">
              <a:schemeClr val="accent1"/>
            </a:lnRef>
            <a:fillRef idx="0">
              <a:schemeClr val="accent1"/>
            </a:fillRef>
            <a:effectRef idx="1">
              <a:schemeClr val="accent1"/>
            </a:effectRef>
            <a:fontRef idx="minor">
              <a:schemeClr val="tx1"/>
            </a:fontRef>
          </p:style>
        </p:cxnSp>
        <p:sp>
          <p:nvSpPr>
            <p:cNvPr id="28" name="Ellipsi 114">
              <a:extLst>
                <a:ext uri="{FF2B5EF4-FFF2-40B4-BE49-F238E27FC236}">
                  <a16:creationId xmlns:a16="http://schemas.microsoft.com/office/drawing/2014/main" id="{DEFE137C-030D-8DCE-37FD-3F8F49EF4C21}"/>
                </a:ext>
              </a:extLst>
            </p:cNvPr>
            <p:cNvSpPr/>
            <p:nvPr/>
          </p:nvSpPr>
          <p:spPr>
            <a:xfrm>
              <a:off x="1078618" y="3312404"/>
              <a:ext cx="244736" cy="261258"/>
            </a:xfrm>
            <a:prstGeom prst="ellipse">
              <a:avLst/>
            </a:prstGeom>
            <a:grpFill/>
            <a:ln w="38100"/>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FFFFFF"/>
                </a:solidFill>
                <a:effectLst/>
                <a:uLnTx/>
                <a:uFillTx/>
                <a:latin typeface="Calibri"/>
                <a:ea typeface="+mn-ea"/>
                <a:cs typeface="+mn-cs"/>
                <a:sym typeface="Arial"/>
              </a:endParaRPr>
            </a:p>
          </p:txBody>
        </p:sp>
      </p:grpSp>
      <p:sp>
        <p:nvSpPr>
          <p:cNvPr id="29" name="TextBox 28">
            <a:extLst>
              <a:ext uri="{FF2B5EF4-FFF2-40B4-BE49-F238E27FC236}">
                <a16:creationId xmlns:a16="http://schemas.microsoft.com/office/drawing/2014/main" id="{EC2AE58B-6FC3-5E40-022F-BFF5812A7355}"/>
              </a:ext>
            </a:extLst>
          </p:cNvPr>
          <p:cNvSpPr txBox="1"/>
          <p:nvPr/>
        </p:nvSpPr>
        <p:spPr>
          <a:xfrm>
            <a:off x="2015166" y="2451956"/>
            <a:ext cx="1736373" cy="523220"/>
          </a:xfrm>
          <a:prstGeom prst="rect">
            <a:avLst/>
          </a:prstGeom>
          <a:solidFill>
            <a:schemeClr val="bg1"/>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i-FI" sz="1400" i="0" u="none" strike="noStrike" kern="0" cap="none" spc="0" normalizeH="0" baseline="0" noProof="0" dirty="0">
                <a:ln>
                  <a:noFill/>
                </a:ln>
                <a:solidFill>
                  <a:srgbClr val="000000"/>
                </a:solidFill>
                <a:effectLst/>
                <a:uLnTx/>
                <a:uFillTx/>
                <a:latin typeface="Montserrat" pitchFamily="2" charset="77"/>
                <a:sym typeface="Arial"/>
              </a:rPr>
              <a:t>Kenttäkurssit ja </a:t>
            </a:r>
            <a:br>
              <a:rPr kumimoji="0" lang="fi-FI" sz="1400" i="0" u="none" strike="noStrike" kern="0" cap="none" spc="0" normalizeH="0" baseline="0" noProof="0" dirty="0">
                <a:ln>
                  <a:noFill/>
                </a:ln>
                <a:solidFill>
                  <a:srgbClr val="000000"/>
                </a:solidFill>
                <a:effectLst/>
                <a:uLnTx/>
                <a:uFillTx/>
                <a:latin typeface="Montserrat" pitchFamily="2" charset="77"/>
                <a:sym typeface="Arial"/>
              </a:rPr>
            </a:br>
            <a:r>
              <a:rPr kumimoji="0" lang="fi-FI" sz="1400" i="0" u="none" strike="noStrike" kern="0" cap="none" spc="0" normalizeH="0" baseline="0" noProof="0" dirty="0">
                <a:ln>
                  <a:noFill/>
                </a:ln>
                <a:solidFill>
                  <a:srgbClr val="000000"/>
                </a:solidFill>
                <a:effectLst/>
                <a:uLnTx/>
                <a:uFillTx/>
                <a:latin typeface="Montserrat" pitchFamily="2" charset="77"/>
                <a:sym typeface="Arial"/>
              </a:rPr>
              <a:t>soveltavat kurssit</a:t>
            </a:r>
          </a:p>
        </p:txBody>
      </p:sp>
      <p:cxnSp>
        <p:nvCxnSpPr>
          <p:cNvPr id="16" name="Connector: Curved 15">
            <a:extLst>
              <a:ext uri="{FF2B5EF4-FFF2-40B4-BE49-F238E27FC236}">
                <a16:creationId xmlns:a16="http://schemas.microsoft.com/office/drawing/2014/main" id="{5BF7886E-BB7E-11BC-F811-D4E2D53A3DA1}"/>
              </a:ext>
            </a:extLst>
          </p:cNvPr>
          <p:cNvCxnSpPr>
            <a:cxnSpLocks/>
            <a:stCxn id="13" idx="4"/>
          </p:cNvCxnSpPr>
          <p:nvPr/>
        </p:nvCxnSpPr>
        <p:spPr>
          <a:xfrm rot="5400000">
            <a:off x="1490261" y="5154872"/>
            <a:ext cx="729215" cy="122368"/>
          </a:xfrm>
          <a:prstGeom prst="curvedConnector3">
            <a:avLst/>
          </a:prstGeom>
          <a:ln w="571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223535-C44D-9295-33D4-08EEBEBC244B}"/>
              </a:ext>
            </a:extLst>
          </p:cNvPr>
          <p:cNvSpPr txBox="1"/>
          <p:nvPr/>
        </p:nvSpPr>
        <p:spPr>
          <a:xfrm>
            <a:off x="432750" y="5692600"/>
            <a:ext cx="2636176" cy="1223412"/>
          </a:xfrm>
          <a:prstGeom prst="rect">
            <a:avLst/>
          </a:prstGeom>
          <a:solidFill>
            <a:schemeClr val="bg1"/>
          </a:solidFill>
        </p:spPr>
        <p:txBody>
          <a:bodyPr wrap="square" rtlCol="0">
            <a:spAutoFit/>
          </a:bodyPr>
          <a:lstStyle/>
          <a:p>
            <a:pPr algn="ctr">
              <a:buClr>
                <a:srgbClr val="000000"/>
              </a:buClr>
              <a:defRPr/>
            </a:pPr>
            <a:r>
              <a:rPr lang="fi-FI" sz="1050" b="1" kern="0" dirty="0">
                <a:solidFill>
                  <a:srgbClr val="000000"/>
                </a:solidFill>
                <a:latin typeface="Montserrat" pitchFamily="2" charset="77"/>
                <a:sym typeface="Arial"/>
              </a:rPr>
              <a:t>Koulutuspolkujen levennys selkeyttämällä ja viestinnällä</a:t>
            </a:r>
          </a:p>
          <a:p>
            <a:pPr algn="ctr">
              <a:buClr>
                <a:srgbClr val="000000"/>
              </a:buClr>
              <a:defRPr/>
            </a:pPr>
            <a:r>
              <a:rPr lang="fi-FI" sz="1050" kern="0" dirty="0">
                <a:solidFill>
                  <a:srgbClr val="000000"/>
                </a:solidFill>
                <a:latin typeface="Montserrat" pitchFamily="2" charset="77"/>
                <a:sym typeface="Arial"/>
              </a:rPr>
              <a:t>L</a:t>
            </a:r>
            <a:r>
              <a:rPr lang="fi-FI" sz="1050" dirty="0">
                <a:latin typeface="Montserrat" pitchFamily="2" charset="77"/>
              </a:rPr>
              <a:t>uontokartoittajan </a:t>
            </a:r>
            <a:r>
              <a:rPr lang="fi-FI" sz="1050" dirty="0" err="1">
                <a:latin typeface="Montserrat" pitchFamily="2" charset="77"/>
              </a:rPr>
              <a:t>eat</a:t>
            </a:r>
            <a:endParaRPr kumimoji="0" lang="fi-FI" sz="1050" i="0" u="none" strike="noStrike" kern="0" cap="none" spc="0" normalizeH="0" baseline="0" noProof="0" dirty="0">
              <a:ln>
                <a:noFill/>
              </a:ln>
              <a:solidFill>
                <a:srgbClr val="000000"/>
              </a:solidFill>
              <a:effectLst/>
              <a:uLnTx/>
              <a:uFillTx/>
              <a:latin typeface="Montserrat" pitchFamily="2" charset="77"/>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i-FI" sz="1050" i="0" u="none" strike="noStrike" kern="0" cap="none" spc="0" normalizeH="0" baseline="0" noProof="0" dirty="0">
                <a:ln>
                  <a:noFill/>
                </a:ln>
                <a:solidFill>
                  <a:srgbClr val="000000"/>
                </a:solidFill>
                <a:effectLst/>
                <a:uLnTx/>
                <a:uFillTx/>
                <a:latin typeface="Montserrat" pitchFamily="2" charset="77"/>
                <a:sym typeface="Arial"/>
              </a:rPr>
              <a:t>Biologian ja ekologian FM </a:t>
            </a:r>
            <a:br>
              <a:rPr kumimoji="0" lang="fi-FI" sz="1050" i="0" u="none" strike="noStrike" kern="0" cap="none" spc="0" normalizeH="0" baseline="0" noProof="0" dirty="0">
                <a:ln>
                  <a:noFill/>
                </a:ln>
                <a:solidFill>
                  <a:srgbClr val="000000"/>
                </a:solidFill>
                <a:effectLst/>
                <a:uLnTx/>
                <a:uFillTx/>
                <a:latin typeface="Montserrat" pitchFamily="2" charset="77"/>
                <a:sym typeface="Arial"/>
              </a:rPr>
            </a:br>
            <a:r>
              <a:rPr kumimoji="0" lang="fi-FI" sz="1050" i="0" u="none" strike="noStrike" kern="0" cap="none" spc="0" normalizeH="0" baseline="0" noProof="0" dirty="0">
                <a:ln>
                  <a:noFill/>
                </a:ln>
                <a:solidFill>
                  <a:srgbClr val="000000"/>
                </a:solidFill>
                <a:effectLst/>
                <a:uLnTx/>
                <a:uFillTx/>
                <a:latin typeface="Montserrat" pitchFamily="2" charset="77"/>
                <a:sym typeface="Arial"/>
              </a:rPr>
              <a:t>Ympäristöalan </a:t>
            </a:r>
            <a:r>
              <a:rPr lang="fi-FI" sz="1050" i="1" dirty="0">
                <a:latin typeface="Montserrat" pitchFamily="2" charset="77"/>
              </a:rPr>
              <a:t>AMK</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i-FI" sz="1050" i="1" u="none" strike="noStrike" kern="0" cap="none" spc="0" normalizeH="0" baseline="0" noProof="0" dirty="0">
                <a:ln>
                  <a:noFill/>
                </a:ln>
                <a:solidFill>
                  <a:srgbClr val="000000"/>
                </a:solidFill>
                <a:effectLst/>
                <a:uLnTx/>
                <a:uFillTx/>
                <a:latin typeface="Montserrat" pitchFamily="2" charset="77"/>
                <a:sym typeface="Arial"/>
              </a:rPr>
              <a:t>Viestiminen kohderyhmien kanavissa</a:t>
            </a:r>
          </a:p>
        </p:txBody>
      </p:sp>
      <p:cxnSp>
        <p:nvCxnSpPr>
          <p:cNvPr id="56" name="Connector: Curved 55">
            <a:extLst>
              <a:ext uri="{FF2B5EF4-FFF2-40B4-BE49-F238E27FC236}">
                <a16:creationId xmlns:a16="http://schemas.microsoft.com/office/drawing/2014/main" id="{55B834FF-F5E0-A54B-6271-B2DA70FCB9C1}"/>
              </a:ext>
            </a:extLst>
          </p:cNvPr>
          <p:cNvCxnSpPr>
            <a:cxnSpLocks/>
          </p:cNvCxnSpPr>
          <p:nvPr/>
        </p:nvCxnSpPr>
        <p:spPr>
          <a:xfrm rot="5400000" flipH="1" flipV="1">
            <a:off x="2781955" y="2183836"/>
            <a:ext cx="380472" cy="193469"/>
          </a:xfrm>
          <a:prstGeom prst="curvedConnector3">
            <a:avLst/>
          </a:prstGeom>
          <a:ln w="571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7CED1120-1C42-0F4B-B026-11F8B3F36C06}"/>
              </a:ext>
            </a:extLst>
          </p:cNvPr>
          <p:cNvSpPr txBox="1"/>
          <p:nvPr/>
        </p:nvSpPr>
        <p:spPr>
          <a:xfrm>
            <a:off x="1981166" y="1532675"/>
            <a:ext cx="2316661" cy="600164"/>
          </a:xfrm>
          <a:prstGeom prst="rect">
            <a:avLst/>
          </a:prstGeom>
          <a:solidFill>
            <a:schemeClr val="bg1"/>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i-FI" sz="1100" i="1" dirty="0">
                <a:latin typeface="Montserrat" pitchFamily="2" charset="77"/>
              </a:rPr>
              <a:t>Vähentyminen </a:t>
            </a:r>
            <a:br>
              <a:rPr lang="fi-FI" sz="1100" i="1" dirty="0">
                <a:latin typeface="Montserrat" pitchFamily="2" charset="77"/>
              </a:rPr>
            </a:br>
            <a:r>
              <a:rPr lang="fi-FI" sz="1100" i="1" dirty="0">
                <a:latin typeface="Montserrat" pitchFamily="2" charset="77"/>
              </a:rPr>
              <a:t>kustannuspaineessa, </a:t>
            </a:r>
            <a:br>
              <a:rPr lang="fi-FI" sz="1100" i="1" dirty="0">
                <a:latin typeface="Montserrat" pitchFamily="2" charset="77"/>
              </a:rPr>
            </a:br>
            <a:r>
              <a:rPr lang="fi-FI" sz="1100" i="1" dirty="0">
                <a:latin typeface="Montserrat" pitchFamily="2" charset="77"/>
              </a:rPr>
              <a:t>yritysyhteistyön mallit tähän?</a:t>
            </a:r>
            <a:endParaRPr kumimoji="0" lang="fi-FI" sz="1000" i="1" u="none" strike="noStrike" kern="0" cap="none" spc="0" normalizeH="0" baseline="0" noProof="0" dirty="0">
              <a:ln>
                <a:noFill/>
              </a:ln>
              <a:solidFill>
                <a:srgbClr val="000000"/>
              </a:solidFill>
              <a:effectLst/>
              <a:uLnTx/>
              <a:uFillTx/>
              <a:latin typeface="Montserrat" pitchFamily="2" charset="77"/>
              <a:sym typeface="Arial"/>
            </a:endParaRPr>
          </a:p>
        </p:txBody>
      </p:sp>
      <p:cxnSp>
        <p:nvCxnSpPr>
          <p:cNvPr id="62" name="Connector: Curved 61">
            <a:extLst>
              <a:ext uri="{FF2B5EF4-FFF2-40B4-BE49-F238E27FC236}">
                <a16:creationId xmlns:a16="http://schemas.microsoft.com/office/drawing/2014/main" id="{CF2BD30C-7E00-BD88-3162-9D81CAF76EAB}"/>
              </a:ext>
            </a:extLst>
          </p:cNvPr>
          <p:cNvCxnSpPr>
            <a:cxnSpLocks/>
          </p:cNvCxnSpPr>
          <p:nvPr/>
        </p:nvCxnSpPr>
        <p:spPr>
          <a:xfrm rot="16200000" flipH="1">
            <a:off x="3872024" y="5081871"/>
            <a:ext cx="563049" cy="43143"/>
          </a:xfrm>
          <a:prstGeom prst="curvedConnector3">
            <a:avLst/>
          </a:prstGeom>
          <a:ln w="571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0CEA9DDC-74AC-4F4A-758E-59DBC4311243}"/>
              </a:ext>
            </a:extLst>
          </p:cNvPr>
          <p:cNvSpPr txBox="1"/>
          <p:nvPr/>
        </p:nvSpPr>
        <p:spPr>
          <a:xfrm>
            <a:off x="3312730" y="5435861"/>
            <a:ext cx="1851789" cy="600164"/>
          </a:xfrm>
          <a:prstGeom prst="rect">
            <a:avLst/>
          </a:prstGeom>
          <a:solidFill>
            <a:schemeClr val="bg1"/>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i-FI" sz="1100" b="1" dirty="0">
                <a:latin typeface="Montserrat" pitchFamily="2" charset="77"/>
              </a:rPr>
              <a:t>Tiedon välittyminen</a:t>
            </a:r>
            <a:br>
              <a:rPr lang="fi-FI" sz="1100" b="1" dirty="0">
                <a:latin typeface="Montserrat" pitchFamily="2" charset="77"/>
              </a:rPr>
            </a:br>
            <a:r>
              <a:rPr lang="fi-FI" sz="1100" b="1" dirty="0">
                <a:latin typeface="Montserrat" pitchFamily="2" charset="77"/>
              </a:rPr>
              <a:t>koulutusjärjestäjille ja </a:t>
            </a:r>
            <a:br>
              <a:rPr lang="fi-FI" sz="1100" b="1" dirty="0">
                <a:latin typeface="Montserrat" pitchFamily="2" charset="77"/>
              </a:rPr>
            </a:br>
            <a:r>
              <a:rPr lang="fi-FI" sz="1100" b="1" dirty="0">
                <a:latin typeface="Montserrat" pitchFamily="2" charset="77"/>
              </a:rPr>
              <a:t> opiskelijoille</a:t>
            </a:r>
            <a:endParaRPr kumimoji="0" lang="fi-FI" sz="1000" b="1" i="0" u="none" strike="noStrike" kern="0" cap="none" spc="0" normalizeH="0" baseline="0" noProof="0" dirty="0">
              <a:ln>
                <a:noFill/>
              </a:ln>
              <a:solidFill>
                <a:srgbClr val="000000"/>
              </a:solidFill>
              <a:effectLst/>
              <a:uLnTx/>
              <a:uFillTx/>
              <a:latin typeface="Montserrat" pitchFamily="2" charset="77"/>
              <a:sym typeface="Arial"/>
            </a:endParaRPr>
          </a:p>
        </p:txBody>
      </p:sp>
      <p:grpSp>
        <p:nvGrpSpPr>
          <p:cNvPr id="65" name="Group 64">
            <a:extLst>
              <a:ext uri="{FF2B5EF4-FFF2-40B4-BE49-F238E27FC236}">
                <a16:creationId xmlns:a16="http://schemas.microsoft.com/office/drawing/2014/main" id="{68DBD39E-C80B-7189-F716-F2A9E39DFB7A}"/>
              </a:ext>
            </a:extLst>
          </p:cNvPr>
          <p:cNvGrpSpPr/>
          <p:nvPr/>
        </p:nvGrpSpPr>
        <p:grpSpPr>
          <a:xfrm rot="10800000">
            <a:off x="7235777" y="4629113"/>
            <a:ext cx="244736" cy="923017"/>
            <a:chOff x="1078618" y="2650645"/>
            <a:chExt cx="244736" cy="923017"/>
          </a:xfrm>
          <a:solidFill>
            <a:schemeClr val="bg2">
              <a:lumMod val="40000"/>
              <a:lumOff val="60000"/>
            </a:schemeClr>
          </a:solidFill>
        </p:grpSpPr>
        <p:cxnSp>
          <p:nvCxnSpPr>
            <p:cNvPr id="66" name="Suora yhdysviiva 112">
              <a:extLst>
                <a:ext uri="{FF2B5EF4-FFF2-40B4-BE49-F238E27FC236}">
                  <a16:creationId xmlns:a16="http://schemas.microsoft.com/office/drawing/2014/main" id="{8711319E-B5E5-12B9-92C1-8642B20CB287}"/>
                </a:ext>
              </a:extLst>
            </p:cNvPr>
            <p:cNvCxnSpPr>
              <a:cxnSpLocks/>
            </p:cNvCxnSpPr>
            <p:nvPr/>
          </p:nvCxnSpPr>
          <p:spPr>
            <a:xfrm>
              <a:off x="1205526" y="2650645"/>
              <a:ext cx="0" cy="721631"/>
            </a:xfrm>
            <a:prstGeom prst="line">
              <a:avLst/>
            </a:prstGeom>
            <a:grpFill/>
          </p:spPr>
          <p:style>
            <a:lnRef idx="2">
              <a:schemeClr val="accent1"/>
            </a:lnRef>
            <a:fillRef idx="0">
              <a:schemeClr val="accent1"/>
            </a:fillRef>
            <a:effectRef idx="1">
              <a:schemeClr val="accent1"/>
            </a:effectRef>
            <a:fontRef idx="minor">
              <a:schemeClr val="tx1"/>
            </a:fontRef>
          </p:style>
        </p:cxnSp>
        <p:sp>
          <p:nvSpPr>
            <p:cNvPr id="67" name="Ellipsi 114">
              <a:extLst>
                <a:ext uri="{FF2B5EF4-FFF2-40B4-BE49-F238E27FC236}">
                  <a16:creationId xmlns:a16="http://schemas.microsoft.com/office/drawing/2014/main" id="{27EBA668-4666-B5C3-795C-4C251C5C567C}"/>
                </a:ext>
              </a:extLst>
            </p:cNvPr>
            <p:cNvSpPr/>
            <p:nvPr/>
          </p:nvSpPr>
          <p:spPr>
            <a:xfrm>
              <a:off x="1078618" y="3312404"/>
              <a:ext cx="244736" cy="261258"/>
            </a:xfrm>
            <a:prstGeom prst="ellipse">
              <a:avLst/>
            </a:prstGeom>
            <a:grpFill/>
            <a:ln w="38100"/>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FFFFFF"/>
                </a:solidFill>
                <a:effectLst/>
                <a:uLnTx/>
                <a:uFillTx/>
                <a:latin typeface="Calibri"/>
                <a:ea typeface="+mn-ea"/>
                <a:cs typeface="+mn-cs"/>
                <a:sym typeface="Arial"/>
              </a:endParaRPr>
            </a:p>
          </p:txBody>
        </p:sp>
      </p:grpSp>
      <p:sp>
        <p:nvSpPr>
          <p:cNvPr id="68" name="TextBox 67">
            <a:extLst>
              <a:ext uri="{FF2B5EF4-FFF2-40B4-BE49-F238E27FC236}">
                <a16:creationId xmlns:a16="http://schemas.microsoft.com/office/drawing/2014/main" id="{3685A2A3-4FC0-741A-3678-AC2A69778055}"/>
              </a:ext>
            </a:extLst>
          </p:cNvPr>
          <p:cNvSpPr txBox="1"/>
          <p:nvPr/>
        </p:nvSpPr>
        <p:spPr>
          <a:xfrm>
            <a:off x="6148786" y="5627003"/>
            <a:ext cx="2409635" cy="415498"/>
          </a:xfrm>
          <a:prstGeom prst="rect">
            <a:avLst/>
          </a:prstGeom>
          <a:solidFill>
            <a:schemeClr val="bg1"/>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i-FI" sz="1100" b="1" dirty="0">
                <a:latin typeface="Montserrat" pitchFamily="2" charset="77"/>
              </a:rPr>
              <a:t>Uran jatkonäkymät ja meriitit </a:t>
            </a:r>
            <a:br>
              <a:rPr lang="fi-FI" sz="1100" dirty="0">
                <a:latin typeface="Montserrat" pitchFamily="2" charset="77"/>
              </a:rPr>
            </a:br>
            <a:endParaRPr kumimoji="0" lang="fi-FI" sz="1000" i="0" u="none" strike="noStrike" kern="0" cap="none" spc="0" normalizeH="0" baseline="0" noProof="0" dirty="0">
              <a:ln>
                <a:noFill/>
              </a:ln>
              <a:solidFill>
                <a:srgbClr val="000000"/>
              </a:solidFill>
              <a:effectLst/>
              <a:uLnTx/>
              <a:uFillTx/>
              <a:latin typeface="Montserrat" pitchFamily="2" charset="77"/>
              <a:sym typeface="Arial"/>
            </a:endParaRPr>
          </a:p>
        </p:txBody>
      </p:sp>
      <p:sp>
        <p:nvSpPr>
          <p:cNvPr id="15" name="Tekstiruutu 14">
            <a:extLst>
              <a:ext uri="{FF2B5EF4-FFF2-40B4-BE49-F238E27FC236}">
                <a16:creationId xmlns:a16="http://schemas.microsoft.com/office/drawing/2014/main" id="{AC4AC3FB-D454-57C6-B445-149BD3E106FD}"/>
              </a:ext>
            </a:extLst>
          </p:cNvPr>
          <p:cNvSpPr txBox="1"/>
          <p:nvPr/>
        </p:nvSpPr>
        <p:spPr>
          <a:xfrm>
            <a:off x="3060969" y="6320657"/>
            <a:ext cx="3847621" cy="523220"/>
          </a:xfrm>
          <a:prstGeom prst="rect">
            <a:avLst/>
          </a:prstGeom>
          <a:noFill/>
        </p:spPr>
        <p:txBody>
          <a:bodyPr wrap="square">
            <a:spAutoFit/>
          </a:bodyPr>
          <a:lstStyle/>
          <a:p>
            <a:pPr algn="ctr"/>
            <a:r>
              <a:rPr lang="fi-FI" sz="1400" b="1" dirty="0">
                <a:latin typeface="Montserrat" pitchFamily="2" charset="77"/>
              </a:rPr>
              <a:t>ammattikunnan ja </a:t>
            </a:r>
            <a:br>
              <a:rPr lang="fi-FI" sz="1400" b="1" dirty="0">
                <a:latin typeface="Montserrat" pitchFamily="2" charset="77"/>
              </a:rPr>
            </a:br>
            <a:r>
              <a:rPr lang="fi-FI" sz="1400" b="1" dirty="0">
                <a:latin typeface="Montserrat" pitchFamily="2" charset="77"/>
              </a:rPr>
              <a:t>-alan yhteistyöverkostot</a:t>
            </a:r>
            <a:endParaRPr lang="fi-FI" sz="1400" b="1" dirty="0"/>
          </a:p>
        </p:txBody>
      </p:sp>
      <p:cxnSp>
        <p:nvCxnSpPr>
          <p:cNvPr id="17" name="Connector: Curved 55">
            <a:extLst>
              <a:ext uri="{FF2B5EF4-FFF2-40B4-BE49-F238E27FC236}">
                <a16:creationId xmlns:a16="http://schemas.microsoft.com/office/drawing/2014/main" id="{260CDE6A-1339-382C-00DB-D52E1C31926F}"/>
              </a:ext>
            </a:extLst>
          </p:cNvPr>
          <p:cNvCxnSpPr>
            <a:cxnSpLocks/>
            <a:stCxn id="15" idx="0"/>
            <a:endCxn id="68" idx="1"/>
          </p:cNvCxnSpPr>
          <p:nvPr/>
        </p:nvCxnSpPr>
        <p:spPr>
          <a:xfrm rot="5400000" flipH="1" flipV="1">
            <a:off x="5323831" y="5495702"/>
            <a:ext cx="485905" cy="1164006"/>
          </a:xfrm>
          <a:prstGeom prst="curvedConnector2">
            <a:avLst/>
          </a:prstGeom>
          <a:ln w="5715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ctor: Curved 55">
            <a:extLst>
              <a:ext uri="{FF2B5EF4-FFF2-40B4-BE49-F238E27FC236}">
                <a16:creationId xmlns:a16="http://schemas.microsoft.com/office/drawing/2014/main" id="{F9DA819C-F13E-81E4-324B-2D83B61A553D}"/>
              </a:ext>
            </a:extLst>
          </p:cNvPr>
          <p:cNvCxnSpPr>
            <a:cxnSpLocks/>
            <a:stCxn id="15" idx="0"/>
            <a:endCxn id="32" idx="3"/>
          </p:cNvCxnSpPr>
          <p:nvPr/>
        </p:nvCxnSpPr>
        <p:spPr>
          <a:xfrm rot="16200000" flipV="1">
            <a:off x="4018678" y="5354555"/>
            <a:ext cx="16351" cy="1915854"/>
          </a:xfrm>
          <a:prstGeom prst="curvedConnector2">
            <a:avLst/>
          </a:prstGeom>
          <a:ln w="5715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nector: Curved 61">
            <a:extLst>
              <a:ext uri="{FF2B5EF4-FFF2-40B4-BE49-F238E27FC236}">
                <a16:creationId xmlns:a16="http://schemas.microsoft.com/office/drawing/2014/main" id="{C6AB1D35-5923-E30E-DB0E-C830D3EFACD2}"/>
              </a:ext>
            </a:extLst>
          </p:cNvPr>
          <p:cNvCxnSpPr>
            <a:cxnSpLocks/>
            <a:stCxn id="15" idx="0"/>
          </p:cNvCxnSpPr>
          <p:nvPr/>
        </p:nvCxnSpPr>
        <p:spPr>
          <a:xfrm rot="16200000" flipV="1">
            <a:off x="4678753" y="6014630"/>
            <a:ext cx="413471" cy="198584"/>
          </a:xfrm>
          <a:prstGeom prst="curvedConnector3">
            <a:avLst/>
          </a:prstGeom>
          <a:ln w="571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37" name="Tekstiruutu 36">
            <a:extLst>
              <a:ext uri="{FF2B5EF4-FFF2-40B4-BE49-F238E27FC236}">
                <a16:creationId xmlns:a16="http://schemas.microsoft.com/office/drawing/2014/main" id="{F5DA652D-7E39-8D15-BDB0-97DDD99D8C72}"/>
              </a:ext>
            </a:extLst>
          </p:cNvPr>
          <p:cNvSpPr txBox="1"/>
          <p:nvPr/>
        </p:nvSpPr>
        <p:spPr>
          <a:xfrm>
            <a:off x="7557962" y="736375"/>
            <a:ext cx="4029834" cy="1569660"/>
          </a:xfrm>
          <a:prstGeom prst="rect">
            <a:avLst/>
          </a:prstGeom>
          <a:noFill/>
        </p:spPr>
        <p:txBody>
          <a:bodyPr wrap="square" rtlCol="0">
            <a:spAutoFit/>
          </a:bodyPr>
          <a:lstStyle/>
          <a:p>
            <a:pPr algn="l"/>
            <a:r>
              <a:rPr lang="fi-FI" sz="1600" b="1" dirty="0">
                <a:latin typeface="+mn-lt"/>
              </a:rPr>
              <a:t>Luontokartoittaja on esimerkki </a:t>
            </a:r>
            <a:r>
              <a:rPr lang="fi-FI" sz="1600" b="1" dirty="0" err="1">
                <a:latin typeface="+mn-lt"/>
              </a:rPr>
              <a:t>posÄRM</a:t>
            </a:r>
            <a:r>
              <a:rPr lang="fi-FI" sz="1600" b="1" dirty="0">
                <a:latin typeface="+mn-lt"/>
              </a:rPr>
              <a:t>-tilanteen pullonkaula-ammatista, jonka tarpeen kasvun ennakoidaan olevan juuri tässä kontekstissa kuitenkin määräaikainen. </a:t>
            </a:r>
          </a:p>
        </p:txBody>
      </p:sp>
    </p:spTree>
    <p:extLst>
      <p:ext uri="{BB962C8B-B14F-4D97-AF65-F5344CB8AC3E}">
        <p14:creationId xmlns:p14="http://schemas.microsoft.com/office/powerpoint/2010/main" val="4060949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5">
            <a:extLst>
              <a:ext uri="{FF2B5EF4-FFF2-40B4-BE49-F238E27FC236}">
                <a16:creationId xmlns:a16="http://schemas.microsoft.com/office/drawing/2014/main" id="{69C9F553-517B-FE59-7DA5-E8C9E378738D}"/>
              </a:ext>
            </a:extLst>
          </p:cNvPr>
          <p:cNvCxnSpPr>
            <a:cxnSpLocks/>
          </p:cNvCxnSpPr>
          <p:nvPr/>
        </p:nvCxnSpPr>
        <p:spPr>
          <a:xfrm flipV="1">
            <a:off x="2672104" y="4370042"/>
            <a:ext cx="6649920" cy="33537"/>
          </a:xfrm>
          <a:prstGeom prst="straightConnector1">
            <a:avLst/>
          </a:prstGeom>
          <a:ln w="762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864BCC6-AF59-BEEB-4C51-57756BE74FF2}"/>
              </a:ext>
            </a:extLst>
          </p:cNvPr>
          <p:cNvGrpSpPr/>
          <p:nvPr/>
        </p:nvGrpSpPr>
        <p:grpSpPr>
          <a:xfrm>
            <a:off x="2672104" y="3154220"/>
            <a:ext cx="244736" cy="1346451"/>
            <a:chOff x="1078618" y="1944699"/>
            <a:chExt cx="244736" cy="1628963"/>
          </a:xfrm>
          <a:solidFill>
            <a:schemeClr val="bg2">
              <a:lumMod val="40000"/>
              <a:lumOff val="60000"/>
            </a:schemeClr>
          </a:solidFill>
        </p:grpSpPr>
        <p:cxnSp>
          <p:nvCxnSpPr>
            <p:cNvPr id="8" name="Suora yhdysviiva 112">
              <a:extLst>
                <a:ext uri="{FF2B5EF4-FFF2-40B4-BE49-F238E27FC236}">
                  <a16:creationId xmlns:a16="http://schemas.microsoft.com/office/drawing/2014/main" id="{2A43A200-3B6F-E0B0-3AF3-E6F5DA099965}"/>
                </a:ext>
              </a:extLst>
            </p:cNvPr>
            <p:cNvCxnSpPr>
              <a:cxnSpLocks/>
            </p:cNvCxnSpPr>
            <p:nvPr/>
          </p:nvCxnSpPr>
          <p:spPr>
            <a:xfrm>
              <a:off x="1205526" y="1944699"/>
              <a:ext cx="0" cy="1427577"/>
            </a:xfrm>
            <a:prstGeom prst="line">
              <a:avLst/>
            </a:prstGeom>
            <a:grpFill/>
          </p:spPr>
          <p:style>
            <a:lnRef idx="2">
              <a:schemeClr val="accent1"/>
            </a:lnRef>
            <a:fillRef idx="0">
              <a:schemeClr val="accent1"/>
            </a:fillRef>
            <a:effectRef idx="1">
              <a:schemeClr val="accent1"/>
            </a:effectRef>
            <a:fontRef idx="minor">
              <a:schemeClr val="tx1"/>
            </a:fontRef>
          </p:style>
        </p:cxnSp>
        <p:sp>
          <p:nvSpPr>
            <p:cNvPr id="9" name="Ellipsi 114">
              <a:extLst>
                <a:ext uri="{FF2B5EF4-FFF2-40B4-BE49-F238E27FC236}">
                  <a16:creationId xmlns:a16="http://schemas.microsoft.com/office/drawing/2014/main" id="{CDFC4637-B4B8-8794-2A5B-E1E6F52247C1}"/>
                </a:ext>
              </a:extLst>
            </p:cNvPr>
            <p:cNvSpPr/>
            <p:nvPr/>
          </p:nvSpPr>
          <p:spPr>
            <a:xfrm>
              <a:off x="1078618" y="3312404"/>
              <a:ext cx="244736" cy="261258"/>
            </a:xfrm>
            <a:prstGeom prst="ellipse">
              <a:avLst/>
            </a:prstGeom>
            <a:grpFill/>
            <a:ln w="38100"/>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a:ea typeface="+mn-ea"/>
                <a:cs typeface="+mn-cs"/>
                <a:sym typeface="Arial"/>
              </a:endParaRPr>
            </a:p>
          </p:txBody>
        </p:sp>
      </p:grpSp>
      <p:sp>
        <p:nvSpPr>
          <p:cNvPr id="10" name="TextBox 9">
            <a:extLst>
              <a:ext uri="{FF2B5EF4-FFF2-40B4-BE49-F238E27FC236}">
                <a16:creationId xmlns:a16="http://schemas.microsoft.com/office/drawing/2014/main" id="{964F1CE8-DA78-DDA2-A01D-7F66545A62CF}"/>
              </a:ext>
            </a:extLst>
          </p:cNvPr>
          <p:cNvSpPr txBox="1"/>
          <p:nvPr/>
        </p:nvSpPr>
        <p:spPr>
          <a:xfrm>
            <a:off x="1635158" y="2200113"/>
            <a:ext cx="2142959"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i-FI" sz="1400" dirty="0">
                <a:latin typeface="Montserrat" pitchFamily="2" charset="77"/>
              </a:rPr>
              <a:t>Talouden, tekniikan, yhteiskuntatieteiden ym. </a:t>
            </a:r>
            <a:r>
              <a:rPr lang="fi-FI" dirty="0">
                <a:latin typeface="Montserrat" pitchFamily="2" charset="77"/>
              </a:rPr>
              <a:t>k</a:t>
            </a:r>
            <a:r>
              <a:rPr lang="fi-FI" sz="1400" dirty="0">
                <a:latin typeface="Montserrat" pitchFamily="2" charset="77"/>
              </a:rPr>
              <a:t>oulutus ja </a:t>
            </a:r>
            <a:r>
              <a:rPr lang="fi-FI" sz="1400" b="1" dirty="0">
                <a:latin typeface="Montserrat" pitchFamily="2" charset="77"/>
              </a:rPr>
              <a:t>työkokemus</a:t>
            </a:r>
            <a:endParaRPr kumimoji="0" lang="fi-FI" sz="1100" b="1" i="0" u="none" strike="noStrike" kern="0" cap="none" spc="0" normalizeH="0" baseline="0" noProof="0" dirty="0">
              <a:ln>
                <a:noFill/>
              </a:ln>
              <a:solidFill>
                <a:srgbClr val="000000"/>
              </a:solidFill>
              <a:effectLst/>
              <a:uLnTx/>
              <a:uFillTx/>
              <a:latin typeface="Montserrat" pitchFamily="2" charset="77"/>
              <a:sym typeface="Arial"/>
            </a:endParaRPr>
          </a:p>
        </p:txBody>
      </p:sp>
      <p:grpSp>
        <p:nvGrpSpPr>
          <p:cNvPr id="11" name="Group 10">
            <a:extLst>
              <a:ext uri="{FF2B5EF4-FFF2-40B4-BE49-F238E27FC236}">
                <a16:creationId xmlns:a16="http://schemas.microsoft.com/office/drawing/2014/main" id="{428F9C3C-716F-D7A3-9D52-BB4C2B76ABDA}"/>
              </a:ext>
            </a:extLst>
          </p:cNvPr>
          <p:cNvGrpSpPr/>
          <p:nvPr/>
        </p:nvGrpSpPr>
        <p:grpSpPr>
          <a:xfrm>
            <a:off x="3509195" y="3721611"/>
            <a:ext cx="244736" cy="781880"/>
            <a:chOff x="1078618" y="2791782"/>
            <a:chExt cx="244736" cy="781880"/>
          </a:xfrm>
        </p:grpSpPr>
        <p:cxnSp>
          <p:nvCxnSpPr>
            <p:cNvPr id="12" name="Suora yhdysviiva 112">
              <a:extLst>
                <a:ext uri="{FF2B5EF4-FFF2-40B4-BE49-F238E27FC236}">
                  <a16:creationId xmlns:a16="http://schemas.microsoft.com/office/drawing/2014/main" id="{2528140B-8A6A-B4D4-E7F1-0C17C3B80CC9}"/>
                </a:ext>
              </a:extLst>
            </p:cNvPr>
            <p:cNvCxnSpPr>
              <a:cxnSpLocks/>
            </p:cNvCxnSpPr>
            <p:nvPr/>
          </p:nvCxnSpPr>
          <p:spPr>
            <a:xfrm>
              <a:off x="1200985" y="2791782"/>
              <a:ext cx="4541" cy="580494"/>
            </a:xfrm>
            <a:prstGeom prst="line">
              <a:avLst/>
            </a:prstGeom>
          </p:spPr>
          <p:style>
            <a:lnRef idx="2">
              <a:schemeClr val="accent1"/>
            </a:lnRef>
            <a:fillRef idx="0">
              <a:schemeClr val="accent1"/>
            </a:fillRef>
            <a:effectRef idx="1">
              <a:schemeClr val="accent1"/>
            </a:effectRef>
            <a:fontRef idx="minor">
              <a:schemeClr val="tx1"/>
            </a:fontRef>
          </p:style>
        </p:cxnSp>
        <p:sp>
          <p:nvSpPr>
            <p:cNvPr id="13" name="Ellipsi 114">
              <a:extLst>
                <a:ext uri="{FF2B5EF4-FFF2-40B4-BE49-F238E27FC236}">
                  <a16:creationId xmlns:a16="http://schemas.microsoft.com/office/drawing/2014/main" id="{3F2D3019-4FED-B056-32FD-1CD2746E046A}"/>
                </a:ext>
              </a:extLst>
            </p:cNvPr>
            <p:cNvSpPr/>
            <p:nvPr/>
          </p:nvSpPr>
          <p:spPr>
            <a:xfrm>
              <a:off x="1078618" y="3312404"/>
              <a:ext cx="244736" cy="261258"/>
            </a:xfrm>
            <a:prstGeom prst="ellipse">
              <a:avLst/>
            </a:prstGeom>
            <a:solidFill>
              <a:schemeClr val="bg1"/>
            </a:solidFill>
            <a:ln w="38100"/>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a:ea typeface="+mn-ea"/>
                <a:cs typeface="+mn-cs"/>
                <a:sym typeface="Arial"/>
              </a:endParaRPr>
            </a:p>
          </p:txBody>
        </p:sp>
      </p:grpSp>
      <p:sp>
        <p:nvSpPr>
          <p:cNvPr id="14" name="TextBox 13">
            <a:extLst>
              <a:ext uri="{FF2B5EF4-FFF2-40B4-BE49-F238E27FC236}">
                <a16:creationId xmlns:a16="http://schemas.microsoft.com/office/drawing/2014/main" id="{36B88D30-1D5E-3724-FE86-627910241074}"/>
              </a:ext>
            </a:extLst>
          </p:cNvPr>
          <p:cNvSpPr txBox="1"/>
          <p:nvPr/>
        </p:nvSpPr>
        <p:spPr>
          <a:xfrm>
            <a:off x="2925921" y="3565422"/>
            <a:ext cx="1578223" cy="52322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i-FI" sz="1400" dirty="0">
                <a:latin typeface="Montserrat" pitchFamily="2" charset="77"/>
              </a:rPr>
              <a:t>Kiinnostus </a:t>
            </a:r>
            <a:br>
              <a:rPr lang="fi-FI" sz="1400" dirty="0">
                <a:latin typeface="Montserrat" pitchFamily="2" charset="77"/>
              </a:rPr>
            </a:br>
            <a:r>
              <a:rPr lang="fi-FI" sz="1400" dirty="0">
                <a:latin typeface="Montserrat" pitchFamily="2" charset="77"/>
              </a:rPr>
              <a:t>alaan</a:t>
            </a:r>
            <a:endParaRPr kumimoji="0" lang="fi-FI" sz="1100" i="0" u="none" strike="noStrike" kern="0" cap="none" spc="0" normalizeH="0" baseline="0" noProof="0" dirty="0">
              <a:ln>
                <a:noFill/>
              </a:ln>
              <a:solidFill>
                <a:srgbClr val="000000"/>
              </a:solidFill>
              <a:effectLst/>
              <a:uLnTx/>
              <a:uFillTx/>
              <a:latin typeface="Montserrat" pitchFamily="2" charset="77"/>
              <a:sym typeface="Arial"/>
            </a:endParaRPr>
          </a:p>
        </p:txBody>
      </p:sp>
      <p:sp>
        <p:nvSpPr>
          <p:cNvPr id="24" name="Title 23">
            <a:extLst>
              <a:ext uri="{FF2B5EF4-FFF2-40B4-BE49-F238E27FC236}">
                <a16:creationId xmlns:a16="http://schemas.microsoft.com/office/drawing/2014/main" id="{153C4DDD-806F-0621-1772-0A19063838F4}"/>
              </a:ext>
            </a:extLst>
          </p:cNvPr>
          <p:cNvSpPr>
            <a:spLocks noGrp="1"/>
          </p:cNvSpPr>
          <p:nvPr>
            <p:ph type="title"/>
          </p:nvPr>
        </p:nvSpPr>
        <p:spPr>
          <a:xfrm>
            <a:off x="660175" y="679986"/>
            <a:ext cx="7100087" cy="1325563"/>
          </a:xfrm>
        </p:spPr>
        <p:txBody>
          <a:bodyPr>
            <a:normAutofit fontScale="90000"/>
          </a:bodyPr>
          <a:lstStyle/>
          <a:p>
            <a:r>
              <a:rPr lang="fi-FI" dirty="0"/>
              <a:t>Hankekehittäjät ja </a:t>
            </a:r>
            <a:br>
              <a:rPr lang="fi-FI" dirty="0"/>
            </a:br>
            <a:r>
              <a:rPr lang="fi-FI" dirty="0"/>
              <a:t>muut korkeakoulutetut hanketoimijat</a:t>
            </a:r>
            <a:br>
              <a:rPr lang="fi-FI" dirty="0"/>
            </a:br>
            <a:endParaRPr lang="fi-FI" sz="2800" dirty="0">
              <a:solidFill>
                <a:schemeClr val="tx1"/>
              </a:solidFill>
            </a:endParaRPr>
          </a:p>
        </p:txBody>
      </p:sp>
      <p:grpSp>
        <p:nvGrpSpPr>
          <p:cNvPr id="43" name="Group 42">
            <a:extLst>
              <a:ext uri="{FF2B5EF4-FFF2-40B4-BE49-F238E27FC236}">
                <a16:creationId xmlns:a16="http://schemas.microsoft.com/office/drawing/2014/main" id="{BE50FE19-8B3E-B723-AD79-D9C0B9029E84}"/>
              </a:ext>
            </a:extLst>
          </p:cNvPr>
          <p:cNvGrpSpPr/>
          <p:nvPr/>
        </p:nvGrpSpPr>
        <p:grpSpPr>
          <a:xfrm>
            <a:off x="6131717" y="3233644"/>
            <a:ext cx="244736" cy="1235923"/>
            <a:chOff x="1078618" y="2337739"/>
            <a:chExt cx="244736" cy="1235923"/>
          </a:xfrm>
        </p:grpSpPr>
        <p:cxnSp>
          <p:nvCxnSpPr>
            <p:cNvPr id="44" name="Suora yhdysviiva 112">
              <a:extLst>
                <a:ext uri="{FF2B5EF4-FFF2-40B4-BE49-F238E27FC236}">
                  <a16:creationId xmlns:a16="http://schemas.microsoft.com/office/drawing/2014/main" id="{C8F32B6F-F288-8C1F-D711-D9EF581669EE}"/>
                </a:ext>
              </a:extLst>
            </p:cNvPr>
            <p:cNvCxnSpPr>
              <a:cxnSpLocks/>
            </p:cNvCxnSpPr>
            <p:nvPr/>
          </p:nvCxnSpPr>
          <p:spPr>
            <a:xfrm>
              <a:off x="1179151" y="2337739"/>
              <a:ext cx="26375" cy="1034537"/>
            </a:xfrm>
            <a:prstGeom prst="line">
              <a:avLst/>
            </a:prstGeom>
          </p:spPr>
          <p:style>
            <a:lnRef idx="2">
              <a:schemeClr val="accent1"/>
            </a:lnRef>
            <a:fillRef idx="0">
              <a:schemeClr val="accent1"/>
            </a:fillRef>
            <a:effectRef idx="1">
              <a:schemeClr val="accent1"/>
            </a:effectRef>
            <a:fontRef idx="minor">
              <a:schemeClr val="tx1"/>
            </a:fontRef>
          </p:style>
        </p:cxnSp>
        <p:sp>
          <p:nvSpPr>
            <p:cNvPr id="45" name="Ellipsi 114">
              <a:extLst>
                <a:ext uri="{FF2B5EF4-FFF2-40B4-BE49-F238E27FC236}">
                  <a16:creationId xmlns:a16="http://schemas.microsoft.com/office/drawing/2014/main" id="{F79D9257-65D7-F8BB-B9F7-2B610185400A}"/>
                </a:ext>
              </a:extLst>
            </p:cNvPr>
            <p:cNvSpPr/>
            <p:nvPr/>
          </p:nvSpPr>
          <p:spPr>
            <a:xfrm>
              <a:off x="1078618" y="3312404"/>
              <a:ext cx="244736" cy="261258"/>
            </a:xfrm>
            <a:prstGeom prst="ellipse">
              <a:avLst/>
            </a:prstGeom>
            <a:solidFill>
              <a:schemeClr val="bg1"/>
            </a:solidFill>
            <a:ln w="38100"/>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a:ea typeface="+mn-ea"/>
                <a:cs typeface="+mn-cs"/>
                <a:sym typeface="Arial"/>
              </a:endParaRPr>
            </a:p>
          </p:txBody>
        </p:sp>
      </p:grpSp>
      <p:grpSp>
        <p:nvGrpSpPr>
          <p:cNvPr id="50" name="Group 49">
            <a:extLst>
              <a:ext uri="{FF2B5EF4-FFF2-40B4-BE49-F238E27FC236}">
                <a16:creationId xmlns:a16="http://schemas.microsoft.com/office/drawing/2014/main" id="{5C01800F-ED04-45AF-693B-BAB987BCAB2E}"/>
              </a:ext>
            </a:extLst>
          </p:cNvPr>
          <p:cNvGrpSpPr/>
          <p:nvPr/>
        </p:nvGrpSpPr>
        <p:grpSpPr>
          <a:xfrm>
            <a:off x="7285406" y="2888142"/>
            <a:ext cx="244736" cy="1628963"/>
            <a:chOff x="1078618" y="1944699"/>
            <a:chExt cx="244736" cy="1628963"/>
          </a:xfrm>
        </p:grpSpPr>
        <p:cxnSp>
          <p:nvCxnSpPr>
            <p:cNvPr id="51" name="Suora yhdysviiva 112">
              <a:extLst>
                <a:ext uri="{FF2B5EF4-FFF2-40B4-BE49-F238E27FC236}">
                  <a16:creationId xmlns:a16="http://schemas.microsoft.com/office/drawing/2014/main" id="{7678DEFF-7906-EBFF-29FB-32C80B78447F}"/>
                </a:ext>
              </a:extLst>
            </p:cNvPr>
            <p:cNvCxnSpPr>
              <a:cxnSpLocks/>
            </p:cNvCxnSpPr>
            <p:nvPr/>
          </p:nvCxnSpPr>
          <p:spPr>
            <a:xfrm>
              <a:off x="1205526" y="1944699"/>
              <a:ext cx="0" cy="1427577"/>
            </a:xfrm>
            <a:prstGeom prst="line">
              <a:avLst/>
            </a:prstGeom>
          </p:spPr>
          <p:style>
            <a:lnRef idx="2">
              <a:schemeClr val="accent1"/>
            </a:lnRef>
            <a:fillRef idx="0">
              <a:schemeClr val="accent1"/>
            </a:fillRef>
            <a:effectRef idx="1">
              <a:schemeClr val="accent1"/>
            </a:effectRef>
            <a:fontRef idx="minor">
              <a:schemeClr val="tx1"/>
            </a:fontRef>
          </p:style>
        </p:cxnSp>
        <p:sp>
          <p:nvSpPr>
            <p:cNvPr id="52" name="Ellipsi 114">
              <a:extLst>
                <a:ext uri="{FF2B5EF4-FFF2-40B4-BE49-F238E27FC236}">
                  <a16:creationId xmlns:a16="http://schemas.microsoft.com/office/drawing/2014/main" id="{FA89D253-7540-35E8-9DF2-6C99C9257175}"/>
                </a:ext>
              </a:extLst>
            </p:cNvPr>
            <p:cNvSpPr/>
            <p:nvPr/>
          </p:nvSpPr>
          <p:spPr>
            <a:xfrm>
              <a:off x="1078618" y="3312404"/>
              <a:ext cx="244736" cy="261258"/>
            </a:xfrm>
            <a:prstGeom prst="ellipse">
              <a:avLst/>
            </a:prstGeom>
            <a:solidFill>
              <a:schemeClr val="bg1"/>
            </a:solidFill>
            <a:ln w="38100"/>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a:ea typeface="+mn-ea"/>
                <a:cs typeface="+mn-cs"/>
                <a:sym typeface="Arial"/>
              </a:endParaRPr>
            </a:p>
          </p:txBody>
        </p:sp>
      </p:grpSp>
      <p:sp>
        <p:nvSpPr>
          <p:cNvPr id="53" name="TextBox 52">
            <a:extLst>
              <a:ext uri="{FF2B5EF4-FFF2-40B4-BE49-F238E27FC236}">
                <a16:creationId xmlns:a16="http://schemas.microsoft.com/office/drawing/2014/main" id="{54397DAA-102A-0D0D-CF35-8E802E9F8DBA}"/>
              </a:ext>
            </a:extLst>
          </p:cNvPr>
          <p:cNvSpPr txBox="1"/>
          <p:nvPr/>
        </p:nvSpPr>
        <p:spPr>
          <a:xfrm>
            <a:off x="6824653" y="2751458"/>
            <a:ext cx="1175322" cy="307777"/>
          </a:xfrm>
          <a:prstGeom prst="rect">
            <a:avLst/>
          </a:prstGeom>
          <a:solidFill>
            <a:schemeClr val="bg1"/>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i-FI" sz="1400" i="0" u="none" strike="noStrike" kern="0" cap="none" spc="0" normalizeH="0" baseline="0" noProof="0" dirty="0">
                <a:ln>
                  <a:noFill/>
                </a:ln>
                <a:solidFill>
                  <a:srgbClr val="000000"/>
                </a:solidFill>
                <a:effectLst/>
                <a:uLnTx/>
                <a:uFillTx/>
                <a:latin typeface="Montserrat" pitchFamily="2" charset="77"/>
                <a:sym typeface="Arial"/>
              </a:rPr>
              <a:t>Rekrytointi</a:t>
            </a:r>
          </a:p>
        </p:txBody>
      </p:sp>
      <p:grpSp>
        <p:nvGrpSpPr>
          <p:cNvPr id="21" name="Group 20">
            <a:extLst>
              <a:ext uri="{FF2B5EF4-FFF2-40B4-BE49-F238E27FC236}">
                <a16:creationId xmlns:a16="http://schemas.microsoft.com/office/drawing/2014/main" id="{61FFCD53-6A1C-A7FE-2A8D-6697EC55C71B}"/>
              </a:ext>
            </a:extLst>
          </p:cNvPr>
          <p:cNvGrpSpPr/>
          <p:nvPr/>
        </p:nvGrpSpPr>
        <p:grpSpPr>
          <a:xfrm>
            <a:off x="4607619" y="3546550"/>
            <a:ext cx="244736" cy="923017"/>
            <a:chOff x="1078618" y="2650645"/>
            <a:chExt cx="244736" cy="923017"/>
          </a:xfrm>
          <a:solidFill>
            <a:schemeClr val="bg2">
              <a:lumMod val="40000"/>
              <a:lumOff val="60000"/>
            </a:schemeClr>
          </a:solidFill>
        </p:grpSpPr>
        <p:cxnSp>
          <p:nvCxnSpPr>
            <p:cNvPr id="22" name="Suora yhdysviiva 112">
              <a:extLst>
                <a:ext uri="{FF2B5EF4-FFF2-40B4-BE49-F238E27FC236}">
                  <a16:creationId xmlns:a16="http://schemas.microsoft.com/office/drawing/2014/main" id="{87355C8C-C93E-824A-25CF-B6E7D8C9C16A}"/>
                </a:ext>
              </a:extLst>
            </p:cNvPr>
            <p:cNvCxnSpPr>
              <a:cxnSpLocks/>
            </p:cNvCxnSpPr>
            <p:nvPr/>
          </p:nvCxnSpPr>
          <p:spPr>
            <a:xfrm>
              <a:off x="1205526" y="2650645"/>
              <a:ext cx="0" cy="721631"/>
            </a:xfrm>
            <a:prstGeom prst="line">
              <a:avLst/>
            </a:prstGeom>
            <a:grpFill/>
          </p:spPr>
          <p:style>
            <a:lnRef idx="2">
              <a:schemeClr val="accent1"/>
            </a:lnRef>
            <a:fillRef idx="0">
              <a:schemeClr val="accent1"/>
            </a:fillRef>
            <a:effectRef idx="1">
              <a:schemeClr val="accent1"/>
            </a:effectRef>
            <a:fontRef idx="minor">
              <a:schemeClr val="tx1"/>
            </a:fontRef>
          </p:style>
        </p:cxnSp>
        <p:sp>
          <p:nvSpPr>
            <p:cNvPr id="23" name="Ellipsi 114">
              <a:extLst>
                <a:ext uri="{FF2B5EF4-FFF2-40B4-BE49-F238E27FC236}">
                  <a16:creationId xmlns:a16="http://schemas.microsoft.com/office/drawing/2014/main" id="{DCF1ADA2-8FCF-75B7-0E84-43C28CBB8A6F}"/>
                </a:ext>
              </a:extLst>
            </p:cNvPr>
            <p:cNvSpPr/>
            <p:nvPr/>
          </p:nvSpPr>
          <p:spPr>
            <a:xfrm>
              <a:off x="1078618" y="3312404"/>
              <a:ext cx="244736" cy="261258"/>
            </a:xfrm>
            <a:prstGeom prst="ellipse">
              <a:avLst/>
            </a:prstGeom>
            <a:grpFill/>
            <a:ln w="38100"/>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FFFFFF"/>
                </a:solidFill>
                <a:effectLst/>
                <a:uLnTx/>
                <a:uFillTx/>
                <a:latin typeface="Calibri"/>
                <a:ea typeface="+mn-ea"/>
                <a:cs typeface="+mn-cs"/>
                <a:sym typeface="Arial"/>
              </a:endParaRPr>
            </a:p>
          </p:txBody>
        </p:sp>
      </p:grpSp>
      <p:cxnSp>
        <p:nvCxnSpPr>
          <p:cNvPr id="16" name="Connector: Curved 15">
            <a:extLst>
              <a:ext uri="{FF2B5EF4-FFF2-40B4-BE49-F238E27FC236}">
                <a16:creationId xmlns:a16="http://schemas.microsoft.com/office/drawing/2014/main" id="{5BF7886E-BB7E-11BC-F811-D4E2D53A3DA1}"/>
              </a:ext>
            </a:extLst>
          </p:cNvPr>
          <p:cNvCxnSpPr>
            <a:cxnSpLocks/>
            <a:stCxn id="13" idx="4"/>
          </p:cNvCxnSpPr>
          <p:nvPr/>
        </p:nvCxnSpPr>
        <p:spPr>
          <a:xfrm rot="5400000">
            <a:off x="3205772" y="4806914"/>
            <a:ext cx="729215" cy="122368"/>
          </a:xfrm>
          <a:prstGeom prst="curvedConnector3">
            <a:avLst/>
          </a:prstGeom>
          <a:ln w="571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223535-C44D-9295-33D4-08EEBEBC244B}"/>
              </a:ext>
            </a:extLst>
          </p:cNvPr>
          <p:cNvSpPr txBox="1"/>
          <p:nvPr/>
        </p:nvSpPr>
        <p:spPr>
          <a:xfrm>
            <a:off x="1764671" y="5289095"/>
            <a:ext cx="3312124" cy="738664"/>
          </a:xfrm>
          <a:prstGeom prst="rect">
            <a:avLst/>
          </a:prstGeom>
          <a:solidFill>
            <a:schemeClr val="bg1"/>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i-FI" sz="1400" i="0" u="none" strike="noStrike" kern="0" cap="none" spc="0" normalizeH="0" baseline="0" noProof="0" dirty="0">
                <a:ln>
                  <a:noFill/>
                </a:ln>
                <a:solidFill>
                  <a:srgbClr val="000000"/>
                </a:solidFill>
                <a:effectLst/>
                <a:uLnTx/>
                <a:uFillTx/>
                <a:latin typeface="Montserrat" pitchFamily="2" charset="77"/>
                <a:sym typeface="Arial"/>
              </a:rPr>
              <a:t>Uutiset, uratarinat,</a:t>
            </a:r>
            <a:br>
              <a:rPr kumimoji="0" lang="fi-FI" sz="1400" i="0" u="none" strike="noStrike" kern="0" cap="none" spc="0" normalizeH="0" baseline="0" noProof="0" dirty="0">
                <a:ln>
                  <a:noFill/>
                </a:ln>
                <a:solidFill>
                  <a:srgbClr val="000000"/>
                </a:solidFill>
                <a:effectLst/>
                <a:uLnTx/>
                <a:uFillTx/>
                <a:latin typeface="Montserrat" pitchFamily="2" charset="77"/>
                <a:sym typeface="Arial"/>
              </a:rPr>
            </a:br>
            <a:r>
              <a:rPr kumimoji="0" lang="fi-FI" sz="1400" i="0" u="none" strike="noStrike" kern="0" cap="none" spc="0" normalizeH="0" baseline="0" noProof="0" dirty="0">
                <a:ln>
                  <a:noFill/>
                </a:ln>
                <a:solidFill>
                  <a:srgbClr val="000000"/>
                </a:solidFill>
                <a:effectLst/>
                <a:uLnTx/>
                <a:uFillTx/>
                <a:latin typeface="Montserrat" pitchFamily="2" charset="77"/>
                <a:sym typeface="Arial"/>
              </a:rPr>
              <a:t>kiinnostavat työpaikkailmoitukset, </a:t>
            </a:r>
            <a:br>
              <a:rPr kumimoji="0" lang="fi-FI" sz="1400" i="0" u="none" strike="noStrike" kern="0" cap="none" spc="0" normalizeH="0" baseline="0" noProof="0" dirty="0">
                <a:ln>
                  <a:noFill/>
                </a:ln>
                <a:solidFill>
                  <a:srgbClr val="000000"/>
                </a:solidFill>
                <a:effectLst/>
                <a:uLnTx/>
                <a:uFillTx/>
                <a:latin typeface="Montserrat" pitchFamily="2" charset="77"/>
                <a:sym typeface="Arial"/>
              </a:rPr>
            </a:br>
            <a:r>
              <a:rPr kumimoji="0" lang="fi-FI" sz="1400" i="0" u="none" strike="noStrike" kern="0" cap="none" spc="0" normalizeH="0" baseline="0" noProof="0" dirty="0">
                <a:ln>
                  <a:noFill/>
                </a:ln>
                <a:solidFill>
                  <a:srgbClr val="000000"/>
                </a:solidFill>
                <a:effectLst/>
                <a:uLnTx/>
                <a:uFillTx/>
                <a:latin typeface="Montserrat" pitchFamily="2" charset="77"/>
                <a:sym typeface="Arial"/>
              </a:rPr>
              <a:t>verkostot, </a:t>
            </a:r>
            <a:r>
              <a:rPr kumimoji="0" lang="fi-FI" sz="1400" i="0" u="none" strike="noStrike" kern="0" cap="none" spc="0" normalizeH="0" baseline="0" noProof="0" dirty="0" err="1">
                <a:ln>
                  <a:noFill/>
                </a:ln>
                <a:solidFill>
                  <a:srgbClr val="000000"/>
                </a:solidFill>
                <a:effectLst/>
                <a:uLnTx/>
                <a:uFillTx/>
                <a:latin typeface="Montserrat" pitchFamily="2" charset="77"/>
                <a:sym typeface="Arial"/>
              </a:rPr>
              <a:t>rekrytapahtumat</a:t>
            </a:r>
            <a:endParaRPr kumimoji="0" lang="fi-FI" sz="1400" i="0" u="none" strike="noStrike" kern="0" cap="none" spc="0" normalizeH="0" baseline="0" noProof="0" dirty="0">
              <a:ln>
                <a:noFill/>
              </a:ln>
              <a:solidFill>
                <a:srgbClr val="000000"/>
              </a:solidFill>
              <a:effectLst/>
              <a:uLnTx/>
              <a:uFillTx/>
              <a:latin typeface="Montserrat" pitchFamily="2" charset="77"/>
              <a:sym typeface="Arial"/>
            </a:endParaRPr>
          </a:p>
        </p:txBody>
      </p:sp>
      <p:sp>
        <p:nvSpPr>
          <p:cNvPr id="15" name="TextBox 45">
            <a:extLst>
              <a:ext uri="{FF2B5EF4-FFF2-40B4-BE49-F238E27FC236}">
                <a16:creationId xmlns:a16="http://schemas.microsoft.com/office/drawing/2014/main" id="{16C95961-4038-4BDB-2ACD-2676528A91D1}"/>
              </a:ext>
            </a:extLst>
          </p:cNvPr>
          <p:cNvSpPr txBox="1"/>
          <p:nvPr/>
        </p:nvSpPr>
        <p:spPr>
          <a:xfrm>
            <a:off x="5613732" y="2971591"/>
            <a:ext cx="1198429" cy="1015663"/>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i-FI" sz="1000" b="1" dirty="0">
                <a:latin typeface="Montserrat" pitchFamily="2" charset="77"/>
              </a:rPr>
              <a:t>Yritysyhteistyö</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i-FI" sz="1000" i="0" u="none" strike="noStrike" kern="0" cap="none" spc="0" normalizeH="0" baseline="0" noProof="0" dirty="0">
                <a:ln>
                  <a:noFill/>
                </a:ln>
                <a:solidFill>
                  <a:srgbClr val="000000"/>
                </a:solidFill>
                <a:effectLst/>
                <a:uLnTx/>
                <a:uFillTx/>
                <a:latin typeface="Montserrat" pitchFamily="2" charset="77"/>
                <a:sym typeface="Arial"/>
              </a:rPr>
              <a:t>Vierailut,</a:t>
            </a:r>
            <a:br>
              <a:rPr kumimoji="0" lang="fi-FI" sz="1000" i="0" u="none" strike="noStrike" kern="0" cap="none" spc="0" normalizeH="0" baseline="0" noProof="0" dirty="0">
                <a:ln>
                  <a:noFill/>
                </a:ln>
                <a:solidFill>
                  <a:srgbClr val="000000"/>
                </a:solidFill>
                <a:effectLst/>
                <a:uLnTx/>
                <a:uFillTx/>
                <a:latin typeface="Montserrat" pitchFamily="2" charset="77"/>
                <a:sym typeface="Arial"/>
              </a:rPr>
            </a:br>
            <a:r>
              <a:rPr kumimoji="0" lang="fi-FI" sz="1000" i="0" u="none" strike="noStrike" kern="0" cap="none" spc="0" normalizeH="0" baseline="0" noProof="0" dirty="0">
                <a:ln>
                  <a:noFill/>
                </a:ln>
                <a:solidFill>
                  <a:srgbClr val="000000"/>
                </a:solidFill>
                <a:effectLst/>
                <a:uLnTx/>
                <a:uFillTx/>
                <a:latin typeface="Montserrat" pitchFamily="2" charset="77"/>
                <a:sym typeface="Arial"/>
              </a:rPr>
              <a:t>uratarinat,  vierailuluennot,</a:t>
            </a:r>
            <a:r>
              <a:rPr lang="fi-FI" sz="1000" kern="0" dirty="0">
                <a:solidFill>
                  <a:srgbClr val="000000"/>
                </a:solidFill>
                <a:latin typeface="Montserrat" pitchFamily="2" charset="77"/>
                <a:sym typeface="Arial"/>
              </a:rPr>
              <a:t> harjoittelut ja opinnäytetyöt</a:t>
            </a:r>
            <a:endParaRPr kumimoji="0" lang="fi-FI" sz="1000" i="0" u="none" strike="noStrike" kern="0" cap="none" spc="0" normalizeH="0" baseline="0" noProof="0" dirty="0">
              <a:ln>
                <a:noFill/>
              </a:ln>
              <a:solidFill>
                <a:srgbClr val="000000"/>
              </a:solidFill>
              <a:effectLst/>
              <a:uLnTx/>
              <a:uFillTx/>
              <a:latin typeface="Montserrat" pitchFamily="2" charset="77"/>
              <a:sym typeface="Arial"/>
            </a:endParaRPr>
          </a:p>
        </p:txBody>
      </p:sp>
      <p:sp>
        <p:nvSpPr>
          <p:cNvPr id="20" name="TextBox 45">
            <a:extLst>
              <a:ext uri="{FF2B5EF4-FFF2-40B4-BE49-F238E27FC236}">
                <a16:creationId xmlns:a16="http://schemas.microsoft.com/office/drawing/2014/main" id="{271E8234-FBD4-2893-CC9F-B8BD65E216AE}"/>
              </a:ext>
            </a:extLst>
          </p:cNvPr>
          <p:cNvSpPr txBox="1"/>
          <p:nvPr/>
        </p:nvSpPr>
        <p:spPr>
          <a:xfrm>
            <a:off x="4002355" y="2583937"/>
            <a:ext cx="1557115" cy="1015663"/>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i-FI" sz="1000" b="1" dirty="0">
                <a:latin typeface="Montserrat" pitchFamily="2" charset="77"/>
              </a:rPr>
              <a:t>Suuntaava/</a:t>
            </a:r>
            <a:br>
              <a:rPr lang="fi-FI" sz="1000" b="1" dirty="0">
                <a:latin typeface="Montserrat" pitchFamily="2" charset="77"/>
              </a:rPr>
            </a:br>
            <a:r>
              <a:rPr lang="fi-FI" sz="1000" b="1" dirty="0">
                <a:latin typeface="Montserrat" pitchFamily="2" charset="77"/>
              </a:rPr>
              <a:t>perehdyttävä koulutus: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i-FI" sz="1000" b="1" dirty="0">
                <a:latin typeface="Montserrat" pitchFamily="2" charset="77"/>
              </a:rPr>
              <a:t>tutkinnonosat,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i-FI" sz="1000" b="1" i="0" u="none" strike="noStrike" kern="0" cap="none" spc="0" normalizeH="0" baseline="0" noProof="0" dirty="0" err="1">
                <a:ln>
                  <a:noFill/>
                </a:ln>
                <a:solidFill>
                  <a:srgbClr val="000000"/>
                </a:solidFill>
                <a:effectLst/>
                <a:uLnTx/>
                <a:uFillTx/>
                <a:latin typeface="Montserrat" pitchFamily="2" charset="77"/>
                <a:sym typeface="Arial"/>
              </a:rPr>
              <a:t>FITech</a:t>
            </a:r>
            <a:r>
              <a:rPr lang="fi-FI" sz="1000" b="1" kern="0" dirty="0">
                <a:solidFill>
                  <a:srgbClr val="000000"/>
                </a:solidFill>
                <a:latin typeface="Montserrat" pitchFamily="2" charset="77"/>
                <a:sym typeface="Arial"/>
              </a:rPr>
              <a:t>, Tuulivoimayhdistys</a:t>
            </a:r>
            <a:endParaRPr kumimoji="0" lang="fi-FI" sz="1000" i="0" u="none" strike="noStrike" kern="0" cap="none" spc="0" normalizeH="0" baseline="0" noProof="0" dirty="0">
              <a:ln>
                <a:noFill/>
              </a:ln>
              <a:solidFill>
                <a:srgbClr val="000000"/>
              </a:solidFill>
              <a:effectLst/>
              <a:uLnTx/>
              <a:uFillTx/>
              <a:latin typeface="Montserrat" pitchFamily="2" charset="77"/>
              <a:sym typeface="Arial"/>
            </a:endParaRPr>
          </a:p>
        </p:txBody>
      </p:sp>
      <p:sp>
        <p:nvSpPr>
          <p:cNvPr id="33" name="Tekstiruutu 32">
            <a:extLst>
              <a:ext uri="{FF2B5EF4-FFF2-40B4-BE49-F238E27FC236}">
                <a16:creationId xmlns:a16="http://schemas.microsoft.com/office/drawing/2014/main" id="{0BF076AB-D5D8-87AD-7A6A-58629B7720FC}"/>
              </a:ext>
            </a:extLst>
          </p:cNvPr>
          <p:cNvSpPr txBox="1"/>
          <p:nvPr/>
        </p:nvSpPr>
        <p:spPr>
          <a:xfrm>
            <a:off x="7760262" y="736375"/>
            <a:ext cx="4029834" cy="1569660"/>
          </a:xfrm>
          <a:prstGeom prst="rect">
            <a:avLst/>
          </a:prstGeom>
          <a:noFill/>
        </p:spPr>
        <p:txBody>
          <a:bodyPr wrap="square" rtlCol="0">
            <a:spAutoFit/>
          </a:bodyPr>
          <a:lstStyle/>
          <a:p>
            <a:pPr algn="l"/>
            <a:r>
              <a:rPr lang="fi-FI" sz="1600" b="1" dirty="0">
                <a:latin typeface="+mn-lt"/>
              </a:rPr>
              <a:t>Hankekehittäjä on esimerkki </a:t>
            </a:r>
            <a:r>
              <a:rPr lang="fi-FI" sz="1600" b="1" dirty="0" err="1">
                <a:latin typeface="+mn-lt"/>
              </a:rPr>
              <a:t>PosÄRM</a:t>
            </a:r>
            <a:r>
              <a:rPr lang="fi-FI" sz="1600" b="1" dirty="0">
                <a:latin typeface="+mn-lt"/>
              </a:rPr>
              <a:t>-tilanteen tuottamasta työvoimatarpeesta, joka on mahdollista täyttää hyvin erilaisin taustoin, mutta jota lyhytkestoinen koulutus/opintojaksot tukevat</a:t>
            </a:r>
          </a:p>
        </p:txBody>
      </p:sp>
    </p:spTree>
    <p:extLst>
      <p:ext uri="{BB962C8B-B14F-4D97-AF65-F5344CB8AC3E}">
        <p14:creationId xmlns:p14="http://schemas.microsoft.com/office/powerpoint/2010/main" val="936674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2E7242A-2378-B5CB-A5B5-BE8DEF18E521}"/>
              </a:ext>
            </a:extLst>
          </p:cNvPr>
          <p:cNvSpPr>
            <a:spLocks noGrp="1"/>
          </p:cNvSpPr>
          <p:nvPr>
            <p:ph type="title"/>
          </p:nvPr>
        </p:nvSpPr>
        <p:spPr/>
        <p:txBody>
          <a:bodyPr/>
          <a:lstStyle/>
          <a:p>
            <a:r>
              <a:rPr lang="fi-FI" dirty="0"/>
              <a:t>Jatkuvan oppimisen koulutusten rahoitus</a:t>
            </a:r>
          </a:p>
        </p:txBody>
      </p:sp>
      <p:sp>
        <p:nvSpPr>
          <p:cNvPr id="3" name="Tekstin paikkamerkki 2">
            <a:extLst>
              <a:ext uri="{FF2B5EF4-FFF2-40B4-BE49-F238E27FC236}">
                <a16:creationId xmlns:a16="http://schemas.microsoft.com/office/drawing/2014/main" id="{8909A262-F22D-4741-BB5E-7FF94517A085}"/>
              </a:ext>
            </a:extLst>
          </p:cNvPr>
          <p:cNvSpPr>
            <a:spLocks noGrp="1"/>
          </p:cNvSpPr>
          <p:nvPr>
            <p:ph type="body" sz="quarter" idx="13"/>
          </p:nvPr>
        </p:nvSpPr>
        <p:spPr/>
        <p:txBody>
          <a:bodyPr/>
          <a:lstStyle/>
          <a:p>
            <a:r>
              <a:rPr lang="fi-FI" dirty="0"/>
              <a:t>Mitä tiedämme rahoituksesta?</a:t>
            </a:r>
          </a:p>
        </p:txBody>
      </p:sp>
    </p:spTree>
    <p:extLst>
      <p:ext uri="{BB962C8B-B14F-4D97-AF65-F5344CB8AC3E}">
        <p14:creationId xmlns:p14="http://schemas.microsoft.com/office/powerpoint/2010/main" val="4180857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6076DD6-C0F6-36F1-630C-59EE4A19ABE1}"/>
              </a:ext>
            </a:extLst>
          </p:cNvPr>
          <p:cNvSpPr>
            <a:spLocks noGrp="1"/>
          </p:cNvSpPr>
          <p:nvPr>
            <p:ph type="title"/>
          </p:nvPr>
        </p:nvSpPr>
        <p:spPr>
          <a:xfrm>
            <a:off x="588331" y="448532"/>
            <a:ext cx="8802249" cy="1325563"/>
          </a:xfrm>
        </p:spPr>
        <p:txBody>
          <a:bodyPr>
            <a:normAutofit/>
          </a:bodyPr>
          <a:lstStyle/>
          <a:p>
            <a:r>
              <a:rPr lang="fi-FI" dirty="0" err="1">
                <a:latin typeface="Montserrat"/>
              </a:rPr>
              <a:t>Jotpan</a:t>
            </a:r>
            <a:r>
              <a:rPr lang="fi-FI" dirty="0">
                <a:latin typeface="Montserrat"/>
              </a:rPr>
              <a:t> rooli rahoittajana</a:t>
            </a:r>
            <a:endParaRPr lang="fi-FI" dirty="0"/>
          </a:p>
        </p:txBody>
      </p:sp>
      <p:sp>
        <p:nvSpPr>
          <p:cNvPr id="3" name="Sisällön paikkamerkki 2">
            <a:extLst>
              <a:ext uri="{FF2B5EF4-FFF2-40B4-BE49-F238E27FC236}">
                <a16:creationId xmlns:a16="http://schemas.microsoft.com/office/drawing/2014/main" id="{416A90D4-AB18-B665-9AE0-862A0DFEDA06}"/>
              </a:ext>
            </a:extLst>
          </p:cNvPr>
          <p:cNvSpPr>
            <a:spLocks noGrp="1"/>
          </p:cNvSpPr>
          <p:nvPr>
            <p:ph idx="1"/>
          </p:nvPr>
        </p:nvSpPr>
        <p:spPr>
          <a:xfrm>
            <a:off x="588331" y="1695237"/>
            <a:ext cx="10624336" cy="4417887"/>
          </a:xfrm>
        </p:spPr>
        <p:txBody>
          <a:bodyPr vert="horz" lIns="91440" tIns="45720" rIns="91440" bIns="45720" rtlCol="0" anchor="t">
            <a:normAutofit/>
          </a:bodyPr>
          <a:lstStyle/>
          <a:p>
            <a:pPr>
              <a:lnSpc>
                <a:spcPct val="100000"/>
              </a:lnSpc>
              <a:spcBef>
                <a:spcPts val="800"/>
              </a:spcBef>
            </a:pPr>
            <a:r>
              <a:rPr lang="fi-FI" sz="2400" b="1" dirty="0">
                <a:solidFill>
                  <a:schemeClr val="tx1"/>
                </a:solidFill>
                <a:latin typeface="Montserrat"/>
                <a:ea typeface="Calibri" panose="020F0502020204030204" pitchFamily="34" charset="0"/>
              </a:rPr>
              <a:t>Rahoittaa pääsääntöisesti vain kerran</a:t>
            </a:r>
          </a:p>
          <a:p>
            <a:pPr marL="285750" indent="-285750">
              <a:lnSpc>
                <a:spcPct val="100000"/>
              </a:lnSpc>
              <a:spcBef>
                <a:spcPts val="800"/>
              </a:spcBef>
              <a:buFont typeface="Arial" panose="020B0604020202020204" pitchFamily="34" charset="0"/>
              <a:buChar char="•"/>
            </a:pPr>
            <a:r>
              <a:rPr lang="fi-FI" sz="2000" dirty="0">
                <a:solidFill>
                  <a:schemeClr val="tx1"/>
                </a:solidFill>
                <a:effectLst/>
                <a:latin typeface="Montserrat"/>
                <a:ea typeface="Calibri" panose="020F0502020204030204" pitchFamily="34" charset="0"/>
              </a:rPr>
              <a:t>”Siemenrahoittajan” rooli</a:t>
            </a:r>
          </a:p>
          <a:p>
            <a:endParaRPr lang="fi-FI" sz="2000" dirty="0">
              <a:solidFill>
                <a:schemeClr val="tx1"/>
              </a:solidFill>
            </a:endParaRPr>
          </a:p>
          <a:p>
            <a:r>
              <a:rPr lang="fi-FI" sz="2200" b="1" dirty="0">
                <a:solidFill>
                  <a:schemeClr val="tx1"/>
                </a:solidFill>
                <a:latin typeface="Montserrat"/>
                <a:ea typeface="Calibri" panose="020F0502020204030204" pitchFamily="34" charset="0"/>
              </a:rPr>
              <a:t>100% rahoitus</a:t>
            </a:r>
            <a:endParaRPr lang="fi-FI" sz="2200" b="1" dirty="0">
              <a:solidFill>
                <a:schemeClr val="tx1"/>
              </a:solidFill>
              <a:effectLst/>
              <a:latin typeface="Montserrat" panose="00000500000000000000" pitchFamily="2" charset="0"/>
              <a:ea typeface="Calibri" panose="020F0502020204030204" pitchFamily="34" charset="0"/>
            </a:endParaRPr>
          </a:p>
          <a:p>
            <a:pPr marL="342900" indent="-342900">
              <a:buFont typeface="Arial" panose="020B0604020202020204" pitchFamily="34" charset="0"/>
              <a:buChar char="•"/>
            </a:pPr>
            <a:r>
              <a:rPr lang="fi-FI" sz="2000" dirty="0">
                <a:solidFill>
                  <a:schemeClr val="tx1"/>
                </a:solidFill>
                <a:effectLst/>
                <a:latin typeface="Montserrat" panose="00000500000000000000" pitchFamily="2" charset="0"/>
                <a:ea typeface="Times New Roman" panose="02020603050405020304" pitchFamily="18" charset="0"/>
                <a:cs typeface="Segoe UI"/>
              </a:rPr>
              <a:t>Veloitukseton osallistujille ja heidän työnantajalleen</a:t>
            </a:r>
          </a:p>
          <a:p>
            <a:pPr marL="342900" indent="-342900">
              <a:buFont typeface="Arial" panose="020B0604020202020204" pitchFamily="34" charset="0"/>
              <a:buChar char="•"/>
            </a:pPr>
            <a:r>
              <a:rPr lang="fi-FI" sz="2000" dirty="0">
                <a:solidFill>
                  <a:schemeClr val="tx1"/>
                </a:solidFill>
                <a:latin typeface="Montserrat" panose="00000500000000000000" pitchFamily="2" charset="0"/>
                <a:ea typeface="Times New Roman" panose="02020603050405020304" pitchFamily="18" charset="0"/>
                <a:cs typeface="Segoe UI"/>
              </a:rPr>
              <a:t>Mahdollistaa uudet kokeilut</a:t>
            </a:r>
          </a:p>
          <a:p>
            <a:pPr marL="342900" indent="-342900">
              <a:buFont typeface="Arial" panose="020B0604020202020204" pitchFamily="34" charset="0"/>
              <a:buChar char="•"/>
            </a:pPr>
            <a:endParaRPr lang="fi-FI" sz="2000" dirty="0">
              <a:solidFill>
                <a:schemeClr val="tx1"/>
              </a:solidFill>
              <a:effectLst/>
              <a:latin typeface="Montserrat" panose="00000500000000000000" pitchFamily="2" charset="0"/>
              <a:ea typeface="Times New Roman" panose="02020603050405020304" pitchFamily="18" charset="0"/>
              <a:cs typeface="Segoe UI"/>
            </a:endParaRPr>
          </a:p>
          <a:p>
            <a:r>
              <a:rPr lang="fi-FI" sz="2100" b="1" dirty="0">
                <a:solidFill>
                  <a:schemeClr val="tx1"/>
                </a:solidFill>
                <a:latin typeface="Montserrat"/>
                <a:cs typeface="Segoe UI"/>
              </a:rPr>
              <a:t>Työssä oleville, työn ohessa</a:t>
            </a:r>
            <a:endParaRPr lang="fi-FI" sz="2100" b="1" dirty="0">
              <a:solidFill>
                <a:schemeClr val="tx1"/>
              </a:solidFill>
              <a:latin typeface="Montserrat" panose="00000500000000000000" pitchFamily="2" charset="0"/>
              <a:cs typeface="Segoe UI"/>
            </a:endParaRPr>
          </a:p>
          <a:p>
            <a:pPr marL="342900" indent="-342900">
              <a:buChar char="•"/>
            </a:pPr>
            <a:r>
              <a:rPr lang="fi-FI" sz="2000" dirty="0">
                <a:solidFill>
                  <a:schemeClr val="tx1"/>
                </a:solidFill>
                <a:latin typeface="Montserrat"/>
                <a:cs typeface="Segoe UI"/>
              </a:rPr>
              <a:t>Monelle uutta, pientä palasta, joustavasti </a:t>
            </a:r>
            <a:r>
              <a:rPr lang="fi-FI" sz="2000">
                <a:solidFill>
                  <a:schemeClr val="tx1"/>
                </a:solidFill>
                <a:latin typeface="Montserrat"/>
                <a:cs typeface="Segoe UI"/>
              </a:rPr>
              <a:t>- vaikeaakin</a:t>
            </a:r>
            <a:endParaRPr lang="fi-FI" sz="2000" dirty="0">
              <a:latin typeface="Montserrat" panose="00000500000000000000" pitchFamily="2" charset="0"/>
            </a:endParaRPr>
          </a:p>
          <a:p>
            <a:pPr marL="457200" lvl="1">
              <a:lnSpc>
                <a:spcPct val="80000"/>
              </a:lnSpc>
              <a:spcBef>
                <a:spcPts val="600"/>
              </a:spcBef>
              <a:spcAft>
                <a:spcPts val="1200"/>
              </a:spcAft>
            </a:pPr>
            <a:endParaRPr lang="fi-FI" sz="2000" dirty="0">
              <a:latin typeface="Montserrat" panose="00000500000000000000" pitchFamily="2" charset="0"/>
            </a:endParaRPr>
          </a:p>
          <a:p>
            <a:pPr>
              <a:lnSpc>
                <a:spcPct val="80000"/>
              </a:lnSpc>
              <a:spcBef>
                <a:spcPts val="600"/>
              </a:spcBef>
              <a:spcAft>
                <a:spcPts val="1200"/>
              </a:spcAft>
            </a:pPr>
            <a:endParaRPr lang="fi-FI" sz="2000" b="1" dirty="0">
              <a:latin typeface="Montserrat" panose="00000500000000000000" pitchFamily="2" charset="0"/>
            </a:endParaRPr>
          </a:p>
          <a:p>
            <a:pPr>
              <a:lnSpc>
                <a:spcPct val="80000"/>
              </a:lnSpc>
              <a:spcBef>
                <a:spcPts val="600"/>
              </a:spcBef>
            </a:pPr>
            <a:endParaRPr lang="fi-FI" dirty="0"/>
          </a:p>
        </p:txBody>
      </p:sp>
    </p:spTree>
    <p:extLst>
      <p:ext uri="{BB962C8B-B14F-4D97-AF65-F5344CB8AC3E}">
        <p14:creationId xmlns:p14="http://schemas.microsoft.com/office/powerpoint/2010/main" val="603064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B1BB803-D6D7-60AF-8080-7FAC5960358E}"/>
              </a:ext>
            </a:extLst>
          </p:cNvPr>
          <p:cNvSpPr>
            <a:spLocks noGrp="1"/>
          </p:cNvSpPr>
          <p:nvPr>
            <p:ph type="title"/>
          </p:nvPr>
        </p:nvSpPr>
        <p:spPr/>
        <p:txBody>
          <a:bodyPr/>
          <a:lstStyle/>
          <a:p>
            <a:r>
              <a:rPr lang="fi-FI" dirty="0"/>
              <a:t>Jatkuvan oppimisen koulutusten rahoitus</a:t>
            </a:r>
          </a:p>
        </p:txBody>
      </p:sp>
      <p:sp>
        <p:nvSpPr>
          <p:cNvPr id="3" name="Tekstin paikkamerkki 2">
            <a:extLst>
              <a:ext uri="{FF2B5EF4-FFF2-40B4-BE49-F238E27FC236}">
                <a16:creationId xmlns:a16="http://schemas.microsoft.com/office/drawing/2014/main" id="{41FBC321-0546-DD45-7CEA-FA737E801003}"/>
              </a:ext>
            </a:extLst>
          </p:cNvPr>
          <p:cNvSpPr>
            <a:spLocks noGrp="1"/>
          </p:cNvSpPr>
          <p:nvPr>
            <p:ph type="body" idx="1"/>
          </p:nvPr>
        </p:nvSpPr>
        <p:spPr/>
        <p:txBody>
          <a:bodyPr/>
          <a:lstStyle/>
          <a:p>
            <a:r>
              <a:rPr lang="fi-FI" b="1" dirty="0"/>
              <a:t>Koulutuksen rahoitus tapahtuu pääosin kolmella tavalla. Jatkuvan oppimisen rahoitukseen osallistuvat: </a:t>
            </a:r>
          </a:p>
          <a:p>
            <a:pPr marL="342900" indent="-342900">
              <a:buFont typeface="+mj-lt"/>
              <a:buAutoNum type="arabicParenR"/>
            </a:pPr>
            <a:r>
              <a:rPr lang="fi-FI" dirty="0"/>
              <a:t> julkinen valta, Suomessa valtio ja kunnat, </a:t>
            </a:r>
          </a:p>
          <a:p>
            <a:pPr marL="342900" indent="-342900">
              <a:buFont typeface="+mj-lt"/>
              <a:buAutoNum type="arabicParenR"/>
            </a:pPr>
            <a:r>
              <a:rPr lang="fi-FI" dirty="0"/>
              <a:t>yritykset ja yhteisöt (työnantajat) ja </a:t>
            </a:r>
          </a:p>
          <a:p>
            <a:pPr marL="342900" indent="-342900">
              <a:buFont typeface="+mj-lt"/>
              <a:buAutoNum type="arabicParenR"/>
            </a:pPr>
            <a:r>
              <a:rPr lang="fi-FI" dirty="0"/>
              <a:t>aikuiset itse (koulutuksen ostajina).  </a:t>
            </a:r>
          </a:p>
          <a:p>
            <a:r>
              <a:rPr lang="fi-FI" b="1" dirty="0"/>
              <a:t>Suomelle ominaista on ollut koulutusjärjestelmän julkisrahoitteisuuden erittäin korkea osuus </a:t>
            </a:r>
            <a:r>
              <a:rPr lang="fi-FI" dirty="0"/>
              <a:t>(97,6 %) (OECD 2020). Suomessa koulutukseen kokonaisuudessaan käytettyjen julkisten varojen BKT-osuus on EU-maiden keskitasoa, mutta julkisrahoituksen osuus hieman yli EU-maiden keskitason.</a:t>
            </a:r>
          </a:p>
          <a:p>
            <a:r>
              <a:rPr lang="fi-FI" dirty="0"/>
              <a:t>Myös non-formaalissa koulutuksessa Suomessa keskimäärin puolet rahoituksesta tulee valtiolta, ja loput katetaan opiskelijamaksuilla ja muiden organisaation rahoituksella. (</a:t>
            </a:r>
            <a:r>
              <a:rPr lang="fi-FI" dirty="0" err="1"/>
              <a:t>Desjardins</a:t>
            </a:r>
            <a:r>
              <a:rPr lang="fi-FI" dirty="0"/>
              <a:t>, 2018, 67).</a:t>
            </a:r>
          </a:p>
        </p:txBody>
      </p:sp>
      <p:sp>
        <p:nvSpPr>
          <p:cNvPr id="4" name="Tekstin paikkamerkki 3">
            <a:extLst>
              <a:ext uri="{FF2B5EF4-FFF2-40B4-BE49-F238E27FC236}">
                <a16:creationId xmlns:a16="http://schemas.microsoft.com/office/drawing/2014/main" id="{908A5ACA-716E-C4EA-9601-B8748F763F5E}"/>
              </a:ext>
            </a:extLst>
          </p:cNvPr>
          <p:cNvSpPr>
            <a:spLocks noGrp="1"/>
          </p:cNvSpPr>
          <p:nvPr>
            <p:ph type="body" sz="quarter" idx="13"/>
          </p:nvPr>
        </p:nvSpPr>
        <p:spPr/>
        <p:txBody>
          <a:bodyPr/>
          <a:lstStyle/>
          <a:p>
            <a:r>
              <a:rPr lang="fi-FI" dirty="0"/>
              <a:t>Lähde: Valtioneuvoston kanslia: Jatkuvan oppimisen koulutusmarkkinat Suomessa</a:t>
            </a:r>
          </a:p>
        </p:txBody>
      </p:sp>
    </p:spTree>
    <p:extLst>
      <p:ext uri="{BB962C8B-B14F-4D97-AF65-F5344CB8AC3E}">
        <p14:creationId xmlns:p14="http://schemas.microsoft.com/office/powerpoint/2010/main" val="2473672053"/>
      </p:ext>
    </p:extLst>
  </p:cSld>
  <p:clrMapOvr>
    <a:masterClrMapping/>
  </p:clrMapOvr>
</p:sld>
</file>

<file path=ppt/theme/theme1.xml><?xml version="1.0" encoding="utf-8"?>
<a:theme xmlns:a="http://schemas.openxmlformats.org/drawingml/2006/main" name="2_Office Theme">
  <a:themeElements>
    <a:clrScheme name="MDI PPT-esityspohjan värit 210612">
      <a:dk1>
        <a:srgbClr val="000000"/>
      </a:dk1>
      <a:lt1>
        <a:srgbClr val="FFFFFF"/>
      </a:lt1>
      <a:dk2>
        <a:srgbClr val="EA564F"/>
      </a:dk2>
      <a:lt2>
        <a:srgbClr val="E7E6E6"/>
      </a:lt2>
      <a:accent1>
        <a:srgbClr val="502F46"/>
      </a:accent1>
      <a:accent2>
        <a:srgbClr val="853B55"/>
      </a:accent2>
      <a:accent3>
        <a:srgbClr val="E4C289"/>
      </a:accent3>
      <a:accent4>
        <a:srgbClr val="FFC000"/>
      </a:accent4>
      <a:accent5>
        <a:srgbClr val="C66848"/>
      </a:accent5>
      <a:accent6>
        <a:srgbClr val="899AA6"/>
      </a:accent6>
      <a:hlink>
        <a:srgbClr val="EA564F"/>
      </a:hlink>
      <a:folHlink>
        <a:srgbClr val="B33353"/>
      </a:folHlink>
    </a:clrScheme>
    <a:fontScheme name="MDI Montserrat ExtraBold">
      <a:majorFont>
        <a:latin typeface="Montserrat ExtraBold"/>
        <a:ea typeface=""/>
        <a:cs typeface=""/>
      </a:majorFont>
      <a:minorFont>
        <a:latin typeface="Montserra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bg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smtClean="0">
            <a:latin typeface="+mn-lt"/>
          </a:defRPr>
        </a:defPPr>
      </a:lstStyle>
    </a:txDef>
  </a:objectDefaults>
  <a:extraClrSchemeLst/>
  <a:extLst>
    <a:ext uri="{05A4C25C-085E-4340-85A3-A5531E510DB2}">
      <thm15:themeFamily xmlns:thm15="http://schemas.microsoft.com/office/thememl/2012/main" name="ppt-pohja-mdi-v2.07-2023-2 y-tunnus ja yritysmuoto muutettu fcg ja muotoilukorjauksia" id="{45240020-AF55-3449-BBB2-F24CF52F4236}" vid="{38FFDEC8-19DE-664A-AD1B-7B247CA06467}"/>
    </a:ext>
  </a:extLst>
</a:theme>
</file>

<file path=ppt/theme/theme2.xml><?xml version="1.0" encoding="utf-8"?>
<a:theme xmlns:a="http://schemas.openxmlformats.org/drawingml/2006/main" name="Office Theme">
  <a:themeElements>
    <a:clrScheme name="MDI PPT-esityspohjan värit 210612">
      <a:dk1>
        <a:srgbClr val="000000"/>
      </a:dk1>
      <a:lt1>
        <a:srgbClr val="FFFFFF"/>
      </a:lt1>
      <a:dk2>
        <a:srgbClr val="EA564F"/>
      </a:dk2>
      <a:lt2>
        <a:srgbClr val="E7E6E6"/>
      </a:lt2>
      <a:accent1>
        <a:srgbClr val="502F46"/>
      </a:accent1>
      <a:accent2>
        <a:srgbClr val="853B55"/>
      </a:accent2>
      <a:accent3>
        <a:srgbClr val="E4C289"/>
      </a:accent3>
      <a:accent4>
        <a:srgbClr val="FFC000"/>
      </a:accent4>
      <a:accent5>
        <a:srgbClr val="C66848"/>
      </a:accent5>
      <a:accent6>
        <a:srgbClr val="899AA6"/>
      </a:accent6>
      <a:hlink>
        <a:srgbClr val="EA564F"/>
      </a:hlink>
      <a:folHlink>
        <a:srgbClr val="B33353"/>
      </a:folHlink>
    </a:clrScheme>
    <a:fontScheme name="MDI Montserrat ExtraBold">
      <a:majorFont>
        <a:latin typeface="Montserrat ExtraBold"/>
        <a:ea typeface=""/>
        <a:cs typeface=""/>
      </a:majorFont>
      <a:minorFont>
        <a:latin typeface="Montserra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bg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smtClean="0">
            <a:latin typeface="+mn-lt"/>
          </a:defRPr>
        </a:defPPr>
      </a:lstStyle>
    </a:txDef>
  </a:objectDefaults>
  <a:extraClrSchemeLst/>
  <a:extLst>
    <a:ext uri="{05A4C25C-085E-4340-85A3-A5531E510DB2}">
      <thm15:themeFamily xmlns:thm15="http://schemas.microsoft.com/office/thememl/2012/main" name="ppt-pohja-mdi-v2.07-2023-2 y-tunnus ja yritysmuoto muutettu fcg ja muotoilukorjauksia" id="{45240020-AF55-3449-BBB2-F24CF52F4236}" vid="{38FFDEC8-19DE-664A-AD1B-7B247CA06467}"/>
    </a:ext>
  </a:extLst>
</a:theme>
</file>

<file path=ppt/theme/theme3.xml><?xml version="1.0" encoding="utf-8"?>
<a:theme xmlns:a="http://schemas.openxmlformats.org/drawingml/2006/main" name="1_Office Theme">
  <a:themeElements>
    <a:clrScheme name="MDI PPT-esityspohjan värit 210612">
      <a:dk1>
        <a:srgbClr val="000000"/>
      </a:dk1>
      <a:lt1>
        <a:srgbClr val="FFFFFF"/>
      </a:lt1>
      <a:dk2>
        <a:srgbClr val="EA564F"/>
      </a:dk2>
      <a:lt2>
        <a:srgbClr val="E7E6E6"/>
      </a:lt2>
      <a:accent1>
        <a:srgbClr val="502F46"/>
      </a:accent1>
      <a:accent2>
        <a:srgbClr val="853B55"/>
      </a:accent2>
      <a:accent3>
        <a:srgbClr val="E4C289"/>
      </a:accent3>
      <a:accent4>
        <a:srgbClr val="FFC000"/>
      </a:accent4>
      <a:accent5>
        <a:srgbClr val="C66848"/>
      </a:accent5>
      <a:accent6>
        <a:srgbClr val="899AA6"/>
      </a:accent6>
      <a:hlink>
        <a:srgbClr val="EA564F"/>
      </a:hlink>
      <a:folHlink>
        <a:srgbClr val="B33353"/>
      </a:folHlink>
    </a:clrScheme>
    <a:fontScheme name="MDI Montserrat ExtraBold">
      <a:majorFont>
        <a:latin typeface="Montserrat ExtraBold"/>
        <a:ea typeface=""/>
        <a:cs typeface=""/>
      </a:majorFont>
      <a:minorFont>
        <a:latin typeface="Montserra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bg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smtClean="0">
            <a:latin typeface="+mn-lt"/>
          </a:defRPr>
        </a:defPPr>
      </a:lstStyle>
    </a:txDef>
  </a:objectDefaults>
  <a:extraClrSchemeLst/>
  <a:extLst>
    <a:ext uri="{05A4C25C-085E-4340-85A3-A5531E510DB2}">
      <thm15:themeFamily xmlns:thm15="http://schemas.microsoft.com/office/thememl/2012/main" name="ppt-pohja-mdi-v2.07-2023-2 y-tunnus ja yritysmuoto muutettu fcg ja muotoilukorjauksia" id="{45240020-AF55-3449-BBB2-F24CF52F4236}" vid="{38FFDEC8-19DE-664A-AD1B-7B247CA06467}"/>
    </a:ext>
  </a:extLst>
</a:theme>
</file>

<file path=ppt/theme/theme4.xml><?xml version="1.0" encoding="utf-8"?>
<a:theme xmlns:a="http://schemas.openxmlformats.org/drawingml/2006/main" name="1_Office-teema">
  <a:themeElements>
    <a:clrScheme name="JOTPA">
      <a:dk1>
        <a:srgbClr val="000000"/>
      </a:dk1>
      <a:lt1>
        <a:srgbClr val="FFFFFF"/>
      </a:lt1>
      <a:dk2>
        <a:srgbClr val="1B4E8E"/>
      </a:dk2>
      <a:lt2>
        <a:srgbClr val="E7E6E6"/>
      </a:lt2>
      <a:accent1>
        <a:srgbClr val="1B4E8E"/>
      </a:accent1>
      <a:accent2>
        <a:srgbClr val="FF6000"/>
      </a:accent2>
      <a:accent3>
        <a:srgbClr val="00A3C1"/>
      </a:accent3>
      <a:accent4>
        <a:srgbClr val="2374C3"/>
      </a:accent4>
      <a:accent5>
        <a:srgbClr val="009B61"/>
      </a:accent5>
      <a:accent6>
        <a:srgbClr val="F249A6"/>
      </a:accent6>
      <a:hlink>
        <a:srgbClr val="0563C1"/>
      </a:hlink>
      <a:folHlink>
        <a:srgbClr val="ADC2D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otpa_2022_pohja" id="{E062EC52-F104-8947-A85E-22A3A3F605C9}" vid="{23B671E4-5B41-BB4F-BF00-23E63B9A6E28}"/>
    </a:ext>
  </a:ext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14F881BDE1CB848A8346146C77306C7" ma:contentTypeVersion="13" ma:contentTypeDescription="Create a new document." ma:contentTypeScope="" ma:versionID="c441865ded2ccb8992493a349eeb0b13">
  <xsd:schema xmlns:xsd="http://www.w3.org/2001/XMLSchema" xmlns:xs="http://www.w3.org/2001/XMLSchema" xmlns:p="http://schemas.microsoft.com/office/2006/metadata/properties" xmlns:ns2="4535f4e9-9ee0-4eeb-83ad-4385b09b5e1f" xmlns:ns3="803149a8-fe96-4f32-bf13-5134d4bbcf4c" targetNamespace="http://schemas.microsoft.com/office/2006/metadata/properties" ma:root="true" ma:fieldsID="88758483716608d630a6a5822dea0827" ns2:_="" ns3:_="">
    <xsd:import namespace="4535f4e9-9ee0-4eeb-83ad-4385b09b5e1f"/>
    <xsd:import namespace="803149a8-fe96-4f32-bf13-5134d4bbcf4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35f4e9-9ee0-4eeb-83ad-4385b09b5e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9a6a9047-7622-4e6d-83e1-5b7b4f4e65e6"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03149a8-fe96-4f32-bf13-5134d4bbcf4c"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c058532d-07e5-4604-a0d8-b6aa4c3a58a5}" ma:internalName="TaxCatchAll" ma:showField="CatchAllData" ma:web="803149a8-fe96-4f32-bf13-5134d4bbcf4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803149a8-fe96-4f32-bf13-5134d4bbcf4c" xsi:nil="true"/>
    <lcf76f155ced4ddcb4097134ff3c332f xmlns="4535f4e9-9ee0-4eeb-83ad-4385b09b5e1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274CCE7-CD3C-48DF-B91C-D4D7CF733E3D}">
  <ds:schemaRefs>
    <ds:schemaRef ds:uri="http://schemas.microsoft.com/sharepoint/v3/contenttype/forms"/>
  </ds:schemaRefs>
</ds:datastoreItem>
</file>

<file path=customXml/itemProps2.xml><?xml version="1.0" encoding="utf-8"?>
<ds:datastoreItem xmlns:ds="http://schemas.openxmlformats.org/officeDocument/2006/customXml" ds:itemID="{24EB3C36-7AAD-42D2-AE6B-D14131E441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35f4e9-9ee0-4eeb-83ad-4385b09b5e1f"/>
    <ds:schemaRef ds:uri="803149a8-fe96-4f32-bf13-5134d4bbcf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A9ED9C4-6338-4481-AC42-39BED4E24C24}">
  <ds:schemaRefs>
    <ds:schemaRef ds:uri="http://purl.org/dc/elements/1.1/"/>
    <ds:schemaRef ds:uri="http://purl.org/dc/terms/"/>
    <ds:schemaRef ds:uri="http://purl.org/dc/dcmitype/"/>
    <ds:schemaRef ds:uri="http://schemas.microsoft.com/office/infopath/2007/PartnerControls"/>
    <ds:schemaRef ds:uri="http://schemas.microsoft.com/office/2006/documentManagement/types"/>
    <ds:schemaRef ds:uri="4535f4e9-9ee0-4eeb-83ad-4385b09b5e1f"/>
    <ds:schemaRef ds:uri="http://schemas.microsoft.com/office/2006/metadata/properties"/>
    <ds:schemaRef ds:uri="http://www.w3.org/XML/1998/namespace"/>
    <ds:schemaRef ds:uri="http://schemas.openxmlformats.org/package/2006/metadata/core-properties"/>
    <ds:schemaRef ds:uri="803149a8-fe96-4f32-bf13-5134d4bbcf4c"/>
  </ds:schemaRefs>
</ds:datastoreItem>
</file>

<file path=docProps/app.xml><?xml version="1.0" encoding="utf-8"?>
<Properties xmlns="http://schemas.openxmlformats.org/officeDocument/2006/extended-properties" xmlns:vt="http://schemas.openxmlformats.org/officeDocument/2006/docPropsVTypes">
  <Template>ppt-pohja-mdi-versio-2023-2-kesakuu</Template>
  <TotalTime>36027</TotalTime>
  <Words>1655</Words>
  <Application>Microsoft Macintosh PowerPoint</Application>
  <PresentationFormat>Laajakuva</PresentationFormat>
  <Paragraphs>208</Paragraphs>
  <Slides>20</Slides>
  <Notes>3</Notes>
  <HiddenSlides>0</HiddenSlides>
  <MMClips>0</MMClips>
  <ScaleCrop>false</ScaleCrop>
  <HeadingPairs>
    <vt:vector size="6" baseType="variant">
      <vt:variant>
        <vt:lpstr>Käytetyt fontit</vt:lpstr>
      </vt:variant>
      <vt:variant>
        <vt:i4>6</vt:i4>
      </vt:variant>
      <vt:variant>
        <vt:lpstr>Teema</vt:lpstr>
      </vt:variant>
      <vt:variant>
        <vt:i4>4</vt:i4>
      </vt:variant>
      <vt:variant>
        <vt:lpstr>Dian otsikot</vt:lpstr>
      </vt:variant>
      <vt:variant>
        <vt:i4>20</vt:i4>
      </vt:variant>
    </vt:vector>
  </HeadingPairs>
  <TitlesOfParts>
    <vt:vector size="30" baseType="lpstr">
      <vt:lpstr>Normaali järjestelmäfontti</vt:lpstr>
      <vt:lpstr>Montserrat</vt:lpstr>
      <vt:lpstr>Montserrat ExtraBold</vt:lpstr>
      <vt:lpstr>Arial</vt:lpstr>
      <vt:lpstr>Calibri</vt:lpstr>
      <vt:lpstr>Wingdings</vt:lpstr>
      <vt:lpstr>2_Office Theme</vt:lpstr>
      <vt:lpstr>Office Theme</vt:lpstr>
      <vt:lpstr>1_Office Theme</vt:lpstr>
      <vt:lpstr>1_Office-teema</vt:lpstr>
      <vt:lpstr>Nopeiden osaamistarpeiden  verkosto</vt:lpstr>
      <vt:lpstr>Selvitys- ja kehityshankkeen aikataulu</vt:lpstr>
      <vt:lpstr>Yhteistyöverkoston suunnitelma</vt:lpstr>
      <vt:lpstr>Tuulivoima-asentaja</vt:lpstr>
      <vt:lpstr>Luontokartoittaja </vt:lpstr>
      <vt:lpstr>Hankekehittäjät ja  muut korkeakoulutetut hanketoimijat </vt:lpstr>
      <vt:lpstr>Jatkuvan oppimisen koulutusten rahoitus</vt:lpstr>
      <vt:lpstr>Jotpan rooli rahoittajana</vt:lpstr>
      <vt:lpstr>Jatkuvan oppimisen koulutusten rahoitus</vt:lpstr>
      <vt:lpstr>Aikuisten opiskelun rahoitus</vt:lpstr>
      <vt:lpstr>Henkilöstökoulutus on merkittävää työuran aikana. </vt:lpstr>
      <vt:lpstr>Jatkuva oppiminen  hallitusohjelmassa</vt:lpstr>
      <vt:lpstr>TKI-toiminnan rahoitusta kasvatetaan, jatkuvan oppimisen merkitys korkeakoulujen rahoituksessa pienenee.</vt:lpstr>
      <vt:lpstr>Tunnistettuja haasteita Suomessa</vt:lpstr>
      <vt:lpstr>Nostoja kansainvälisistä vertailututkimuksista</vt:lpstr>
      <vt:lpstr>Kehittämisehdotuksia </vt:lpstr>
      <vt:lpstr>Mitä pitää ratkoa?</vt:lpstr>
      <vt:lpstr>Kootaan näkemyksiä  toimivimmista rahoitusratkaisuista</vt:lpstr>
      <vt:lpstr>Aluekehityksen ja osaamisen  kehittämisen kytkökset</vt:lpstr>
      <vt:lpstr>Oli ilo!</vt:lpstr>
    </vt:vector>
  </TitlesOfParts>
  <Manager/>
  <Company>FCG</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Hei, työystävät.</dc:title>
  <dc:subject/>
  <dc:creator>Siltanen, Kirsi</dc:creator>
  <cp:keywords/>
  <dc:description/>
  <cp:lastModifiedBy>Laura Väliniemi</cp:lastModifiedBy>
  <cp:revision>9</cp:revision>
  <cp:lastPrinted>2024-04-19T11:49:25Z</cp:lastPrinted>
  <dcterms:created xsi:type="dcterms:W3CDTF">2023-10-03T08:59:30Z</dcterms:created>
  <dcterms:modified xsi:type="dcterms:W3CDTF">2024-06-17T07:20:31Z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0x010100F14F881BDE1CB848A8346146C77306C7</vt:lpwstr>
  </property>
</Properties>
</file>